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7" r:id="rId1"/>
  </p:sldMasterIdLst>
  <p:sldIdLst>
    <p:sldId id="256" r:id="rId2"/>
    <p:sldId id="258" r:id="rId3"/>
    <p:sldId id="259" r:id="rId4"/>
    <p:sldId id="282" r:id="rId5"/>
    <p:sldId id="283" r:id="rId6"/>
    <p:sldId id="285" r:id="rId7"/>
    <p:sldId id="286" r:id="rId8"/>
    <p:sldId id="287" r:id="rId9"/>
    <p:sldId id="288" r:id="rId10"/>
    <p:sldId id="305" r:id="rId11"/>
    <p:sldId id="290" r:id="rId12"/>
    <p:sldId id="291" r:id="rId13"/>
    <p:sldId id="292" r:id="rId14"/>
    <p:sldId id="294" r:id="rId15"/>
    <p:sldId id="295" r:id="rId16"/>
    <p:sldId id="271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4"/>
    <p:restoredTop sz="96327"/>
  </p:normalViewPr>
  <p:slideViewPr>
    <p:cSldViewPr snapToGrid="0">
      <p:cViewPr varScale="1">
        <p:scale>
          <a:sx n="113" d="100"/>
          <a:sy n="113" d="100"/>
        </p:scale>
        <p:origin x="126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243A3D-1AEB-4801-89D0-60F643BD15CC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CDAC93-2736-474F-8207-ACAEECEB66A1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Install any RDBMS </a:t>
          </a:r>
        </a:p>
        <a:p>
          <a:r>
            <a:rPr lang="en-US" sz="2000" b="0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(PostgreSQL, Microsoft SQL Server, MySQL, Oracle etc.)</a:t>
          </a:r>
        </a:p>
      </dgm:t>
    </dgm:pt>
    <dgm:pt modelId="{12F14128-B867-4E0B-9408-374E42DBED1C}" type="parTrans" cxnId="{CA6AAE3B-C460-41BD-BBBD-F6A8A58C6BAF}">
      <dgm:prSet/>
      <dgm:spPr/>
      <dgm:t>
        <a:bodyPr/>
        <a:lstStyle/>
        <a:p>
          <a:endParaRPr lang="en-US"/>
        </a:p>
      </dgm:t>
    </dgm:pt>
    <dgm:pt modelId="{A4897780-9E3C-468F-ADFF-5B9F4A884614}" type="sibTrans" cxnId="{CA6AAE3B-C460-41BD-BBBD-F6A8A58C6BAF}">
      <dgm:prSet/>
      <dgm:spPr/>
      <dgm:t>
        <a:bodyPr/>
        <a:lstStyle/>
        <a:p>
          <a:endParaRPr lang="en-US"/>
        </a:p>
      </dgm:t>
    </dgm:pt>
    <dgm:pt modelId="{FB24A61C-0674-49EE-A623-0B4A99FB1389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Install any IDE</a:t>
          </a:r>
        </a:p>
        <a:p>
          <a:r>
            <a:rPr lang="en-US" sz="2000" b="0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(PgAdmin, MySQL Workbench, Microsoft SQL Server Management Studio, SQL Developer etc.)</a:t>
          </a:r>
          <a:endParaRPr lang="en-US" sz="20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625A55-0FFD-453D-AEB6-015E05E3A64C}" type="parTrans" cxnId="{B1AA195A-C74B-45DD-98B2-9D1108557A71}">
      <dgm:prSet/>
      <dgm:spPr/>
      <dgm:t>
        <a:bodyPr/>
        <a:lstStyle/>
        <a:p>
          <a:endParaRPr lang="en-US"/>
        </a:p>
      </dgm:t>
    </dgm:pt>
    <dgm:pt modelId="{7ED937B0-89AA-479A-B1AE-111ADDC4CC14}" type="sibTrans" cxnId="{B1AA195A-C74B-45DD-98B2-9D1108557A71}">
      <dgm:prSet/>
      <dgm:spPr/>
      <dgm:t>
        <a:bodyPr/>
        <a:lstStyle/>
        <a:p>
          <a:endParaRPr lang="en-US"/>
        </a:p>
      </dgm:t>
    </dgm:pt>
    <dgm:pt modelId="{E9EFD549-6110-144E-93BB-2A74776D1473}" type="pres">
      <dgm:prSet presAssocID="{C8243A3D-1AEB-4801-89D0-60F643BD15CC}" presName="diagram" presStyleCnt="0">
        <dgm:presLayoutVars>
          <dgm:dir/>
          <dgm:resizeHandles val="exact"/>
        </dgm:presLayoutVars>
      </dgm:prSet>
      <dgm:spPr/>
    </dgm:pt>
    <dgm:pt modelId="{32EAFE66-5B40-754C-A79F-D1ACC9CBEB3B}" type="pres">
      <dgm:prSet presAssocID="{80CDAC93-2736-474F-8207-ACAEECEB66A1}" presName="node" presStyleLbl="node1" presStyleIdx="0" presStyleCnt="2">
        <dgm:presLayoutVars>
          <dgm:bulletEnabled val="1"/>
        </dgm:presLayoutVars>
      </dgm:prSet>
      <dgm:spPr/>
    </dgm:pt>
    <dgm:pt modelId="{BBBC3EBF-FE89-FD45-8542-44632F8B0D6C}" type="pres">
      <dgm:prSet presAssocID="{A4897780-9E3C-468F-ADFF-5B9F4A884614}" presName="sibTrans" presStyleCnt="0"/>
      <dgm:spPr/>
    </dgm:pt>
    <dgm:pt modelId="{EB801173-C9FF-D04C-BFE3-83BED593D267}" type="pres">
      <dgm:prSet presAssocID="{FB24A61C-0674-49EE-A623-0B4A99FB1389}" presName="node" presStyleLbl="node1" presStyleIdx="1" presStyleCnt="2">
        <dgm:presLayoutVars>
          <dgm:bulletEnabled val="1"/>
        </dgm:presLayoutVars>
      </dgm:prSet>
      <dgm:spPr/>
    </dgm:pt>
  </dgm:ptLst>
  <dgm:cxnLst>
    <dgm:cxn modelId="{47B7EA1A-E53F-F34A-A4DA-79CF077A5206}" type="presOf" srcId="{C8243A3D-1AEB-4801-89D0-60F643BD15CC}" destId="{E9EFD549-6110-144E-93BB-2A74776D1473}" srcOrd="0" destOrd="0" presId="urn:microsoft.com/office/officeart/2005/8/layout/default"/>
    <dgm:cxn modelId="{5259A430-5D76-6548-ABD1-FE016B8A641C}" type="presOf" srcId="{80CDAC93-2736-474F-8207-ACAEECEB66A1}" destId="{32EAFE66-5B40-754C-A79F-D1ACC9CBEB3B}" srcOrd="0" destOrd="0" presId="urn:microsoft.com/office/officeart/2005/8/layout/default"/>
    <dgm:cxn modelId="{CA6AAE3B-C460-41BD-BBBD-F6A8A58C6BAF}" srcId="{C8243A3D-1AEB-4801-89D0-60F643BD15CC}" destId="{80CDAC93-2736-474F-8207-ACAEECEB66A1}" srcOrd="0" destOrd="0" parTransId="{12F14128-B867-4E0B-9408-374E42DBED1C}" sibTransId="{A4897780-9E3C-468F-ADFF-5B9F4A884614}"/>
    <dgm:cxn modelId="{B1AA195A-C74B-45DD-98B2-9D1108557A71}" srcId="{C8243A3D-1AEB-4801-89D0-60F643BD15CC}" destId="{FB24A61C-0674-49EE-A623-0B4A99FB1389}" srcOrd="1" destOrd="0" parTransId="{DD625A55-0FFD-453D-AEB6-015E05E3A64C}" sibTransId="{7ED937B0-89AA-479A-B1AE-111ADDC4CC14}"/>
    <dgm:cxn modelId="{8E95A5B0-5DE4-E842-962B-1298AA91B7E4}" type="presOf" srcId="{FB24A61C-0674-49EE-A623-0B4A99FB1389}" destId="{EB801173-C9FF-D04C-BFE3-83BED593D267}" srcOrd="0" destOrd="0" presId="urn:microsoft.com/office/officeart/2005/8/layout/default"/>
    <dgm:cxn modelId="{25C9DD14-9AEC-1046-8E0E-37A21C2B7E8C}" type="presParOf" srcId="{E9EFD549-6110-144E-93BB-2A74776D1473}" destId="{32EAFE66-5B40-754C-A79F-D1ACC9CBEB3B}" srcOrd="0" destOrd="0" presId="urn:microsoft.com/office/officeart/2005/8/layout/default"/>
    <dgm:cxn modelId="{4CD2CC92-AB41-EB47-A527-F8B78E3A9070}" type="presParOf" srcId="{E9EFD549-6110-144E-93BB-2A74776D1473}" destId="{BBBC3EBF-FE89-FD45-8542-44632F8B0D6C}" srcOrd="1" destOrd="0" presId="urn:microsoft.com/office/officeart/2005/8/layout/default"/>
    <dgm:cxn modelId="{AB94A267-F258-D044-96A2-4B89CBBD7C2A}" type="presParOf" srcId="{E9EFD549-6110-144E-93BB-2A74776D1473}" destId="{EB801173-C9FF-D04C-BFE3-83BED593D26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6F003A-20CC-4B8E-842A-96096C90EB03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7C40CED-C2A4-4A0E-BC2A-8D6D53CCC702}">
      <dgm:prSet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Data Analyst</a:t>
          </a:r>
        </a:p>
      </dgm:t>
    </dgm:pt>
    <dgm:pt modelId="{55766372-5833-4015-88CC-DBAF0705F3E0}" type="parTrans" cxnId="{C77AAA49-D2F4-4060-BA43-2F978323333C}">
      <dgm:prSet/>
      <dgm:spPr/>
      <dgm:t>
        <a:bodyPr/>
        <a:lstStyle/>
        <a:p>
          <a:endParaRPr lang="en-US"/>
        </a:p>
      </dgm:t>
    </dgm:pt>
    <dgm:pt modelId="{1FC26F87-6653-4412-B3C7-9A90D1AB24AC}" type="sibTrans" cxnId="{C77AAA49-D2F4-4060-BA43-2F978323333C}">
      <dgm:prSet/>
      <dgm:spPr/>
      <dgm:t>
        <a:bodyPr/>
        <a:lstStyle/>
        <a:p>
          <a:endParaRPr lang="en-US"/>
        </a:p>
      </dgm:t>
    </dgm:pt>
    <dgm:pt modelId="{CF163102-46BD-41C5-8DA1-9A57A0868376}">
      <dgm:prSet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Data Engineer</a:t>
          </a:r>
        </a:p>
      </dgm:t>
    </dgm:pt>
    <dgm:pt modelId="{7B1E304F-3DA1-48EA-8C92-D6023177A1A3}" type="parTrans" cxnId="{04BA729D-BD44-409C-A821-8AF7706FB613}">
      <dgm:prSet/>
      <dgm:spPr/>
      <dgm:t>
        <a:bodyPr/>
        <a:lstStyle/>
        <a:p>
          <a:endParaRPr lang="en-US"/>
        </a:p>
      </dgm:t>
    </dgm:pt>
    <dgm:pt modelId="{673BAA6C-E953-4763-97C5-F742114B6C34}" type="sibTrans" cxnId="{04BA729D-BD44-409C-A821-8AF7706FB613}">
      <dgm:prSet/>
      <dgm:spPr/>
      <dgm:t>
        <a:bodyPr/>
        <a:lstStyle/>
        <a:p>
          <a:endParaRPr lang="en-US"/>
        </a:p>
      </dgm:t>
    </dgm:pt>
    <dgm:pt modelId="{30F45D8C-FF66-440D-B31F-6C57D33FD03E}">
      <dgm:prSet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Data Scientist</a:t>
          </a:r>
        </a:p>
      </dgm:t>
    </dgm:pt>
    <dgm:pt modelId="{3C17D21F-4952-476F-B95C-3867D49E9DE8}" type="parTrans" cxnId="{227AB990-4C7E-4DF9-B7D4-8D9AEA5B854D}">
      <dgm:prSet/>
      <dgm:spPr/>
      <dgm:t>
        <a:bodyPr/>
        <a:lstStyle/>
        <a:p>
          <a:endParaRPr lang="en-US"/>
        </a:p>
      </dgm:t>
    </dgm:pt>
    <dgm:pt modelId="{0FE66872-159B-4737-A509-9B8488AE7C35}" type="sibTrans" cxnId="{227AB990-4C7E-4DF9-B7D4-8D9AEA5B854D}">
      <dgm:prSet/>
      <dgm:spPr/>
      <dgm:t>
        <a:bodyPr/>
        <a:lstStyle/>
        <a:p>
          <a:endParaRPr lang="en-US"/>
        </a:p>
      </dgm:t>
    </dgm:pt>
    <dgm:pt modelId="{59FA2BF4-AC41-4908-B28A-65D9F6651656}">
      <dgm:prSet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SQL Developer</a:t>
          </a:r>
        </a:p>
      </dgm:t>
    </dgm:pt>
    <dgm:pt modelId="{59E740BA-6034-49CB-9386-D039BFC54CD1}" type="parTrans" cxnId="{72EA82E4-A969-4CF9-9EAA-B8D4E43F6006}">
      <dgm:prSet/>
      <dgm:spPr/>
      <dgm:t>
        <a:bodyPr/>
        <a:lstStyle/>
        <a:p>
          <a:endParaRPr lang="en-US"/>
        </a:p>
      </dgm:t>
    </dgm:pt>
    <dgm:pt modelId="{F97C1A1C-CB63-4E98-B835-3CB4CC46617B}" type="sibTrans" cxnId="{72EA82E4-A969-4CF9-9EAA-B8D4E43F6006}">
      <dgm:prSet/>
      <dgm:spPr/>
      <dgm:t>
        <a:bodyPr/>
        <a:lstStyle/>
        <a:p>
          <a:endParaRPr lang="en-US"/>
        </a:p>
      </dgm:t>
    </dgm:pt>
    <dgm:pt modelId="{02E50AD6-E0DB-447D-B017-6A058C90DDFA}">
      <dgm:prSet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Business Analyst</a:t>
          </a:r>
        </a:p>
      </dgm:t>
    </dgm:pt>
    <dgm:pt modelId="{4F677C08-1435-4A8B-AF33-D122C2391542}" type="parTrans" cxnId="{018D7970-0E06-41BC-BEDA-C171D5ED69F2}">
      <dgm:prSet/>
      <dgm:spPr/>
      <dgm:t>
        <a:bodyPr/>
        <a:lstStyle/>
        <a:p>
          <a:endParaRPr lang="en-US"/>
        </a:p>
      </dgm:t>
    </dgm:pt>
    <dgm:pt modelId="{1D632BF8-BE1A-4104-9A2B-0C819FACE0EF}" type="sibTrans" cxnId="{018D7970-0E06-41BC-BEDA-C171D5ED69F2}">
      <dgm:prSet/>
      <dgm:spPr/>
      <dgm:t>
        <a:bodyPr/>
        <a:lstStyle/>
        <a:p>
          <a:endParaRPr lang="en-US"/>
        </a:p>
      </dgm:t>
    </dgm:pt>
    <dgm:pt modelId="{2EE65BA6-238C-48AE-9257-F75979372C78}">
      <dgm:prSet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Software Developer</a:t>
          </a:r>
        </a:p>
      </dgm:t>
    </dgm:pt>
    <dgm:pt modelId="{2C9ACC07-64A4-426F-A111-5D2BDD9B0D34}" type="parTrans" cxnId="{BBAFC672-A289-4211-A9A5-35EF16BD418A}">
      <dgm:prSet/>
      <dgm:spPr/>
      <dgm:t>
        <a:bodyPr/>
        <a:lstStyle/>
        <a:p>
          <a:endParaRPr lang="en-US"/>
        </a:p>
      </dgm:t>
    </dgm:pt>
    <dgm:pt modelId="{DFD07011-35F3-475B-8DC4-39B4090FA3E8}" type="sibTrans" cxnId="{BBAFC672-A289-4211-A9A5-35EF16BD418A}">
      <dgm:prSet/>
      <dgm:spPr/>
      <dgm:t>
        <a:bodyPr/>
        <a:lstStyle/>
        <a:p>
          <a:endParaRPr lang="en-US"/>
        </a:p>
      </dgm:t>
    </dgm:pt>
    <dgm:pt modelId="{BE3274CF-5975-4F3E-B164-1E77C572F804}">
      <dgm:prSet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Quality Analyst</a:t>
          </a:r>
        </a:p>
      </dgm:t>
    </dgm:pt>
    <dgm:pt modelId="{E135262F-31F9-4302-A987-8CA16586FC64}" type="parTrans" cxnId="{2DB9FC5D-0FAF-4E6B-BF2B-E242C9CA4103}">
      <dgm:prSet/>
      <dgm:spPr/>
      <dgm:t>
        <a:bodyPr/>
        <a:lstStyle/>
        <a:p>
          <a:endParaRPr lang="en-US"/>
        </a:p>
      </dgm:t>
    </dgm:pt>
    <dgm:pt modelId="{3AE4AF74-401E-4644-9A39-9DF64C88D5B0}" type="sibTrans" cxnId="{2DB9FC5D-0FAF-4E6B-BF2B-E242C9CA4103}">
      <dgm:prSet/>
      <dgm:spPr/>
      <dgm:t>
        <a:bodyPr/>
        <a:lstStyle/>
        <a:p>
          <a:endParaRPr lang="en-US"/>
        </a:p>
      </dgm:t>
    </dgm:pt>
    <dgm:pt modelId="{336080AC-E6FF-46AA-A8FA-1F9AD783628C}">
      <dgm:prSet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Architect</a:t>
          </a:r>
        </a:p>
      </dgm:t>
    </dgm:pt>
    <dgm:pt modelId="{35BEE3BF-E8D4-400E-B682-2F4EA7C4E5F0}" type="parTrans" cxnId="{25774FC7-D5F4-4BFA-B8C9-BB682A91515C}">
      <dgm:prSet/>
      <dgm:spPr/>
      <dgm:t>
        <a:bodyPr/>
        <a:lstStyle/>
        <a:p>
          <a:endParaRPr lang="en-US"/>
        </a:p>
      </dgm:t>
    </dgm:pt>
    <dgm:pt modelId="{65FD9172-3AE6-4BFE-A02B-35E105077C8E}" type="sibTrans" cxnId="{25774FC7-D5F4-4BFA-B8C9-BB682A91515C}">
      <dgm:prSet/>
      <dgm:spPr/>
      <dgm:t>
        <a:bodyPr/>
        <a:lstStyle/>
        <a:p>
          <a:endParaRPr lang="en-US"/>
        </a:p>
      </dgm:t>
    </dgm:pt>
    <dgm:pt modelId="{2E0C47B2-A23C-A34E-A3F5-13001FB67F62}" type="pres">
      <dgm:prSet presAssocID="{DE6F003A-20CC-4B8E-842A-96096C90EB03}" presName="diagram" presStyleCnt="0">
        <dgm:presLayoutVars>
          <dgm:dir/>
          <dgm:resizeHandles val="exact"/>
        </dgm:presLayoutVars>
      </dgm:prSet>
      <dgm:spPr/>
    </dgm:pt>
    <dgm:pt modelId="{4E57CEE8-72CB-4B41-BD49-EF445F9741F8}" type="pres">
      <dgm:prSet presAssocID="{97C40CED-C2A4-4A0E-BC2A-8D6D53CCC702}" presName="node" presStyleLbl="node1" presStyleIdx="0" presStyleCnt="8">
        <dgm:presLayoutVars>
          <dgm:bulletEnabled val="1"/>
        </dgm:presLayoutVars>
      </dgm:prSet>
      <dgm:spPr/>
    </dgm:pt>
    <dgm:pt modelId="{D0F23AFC-A53C-2E42-BCDD-6D272E1C8E38}" type="pres">
      <dgm:prSet presAssocID="{1FC26F87-6653-4412-B3C7-9A90D1AB24AC}" presName="sibTrans" presStyleCnt="0"/>
      <dgm:spPr/>
    </dgm:pt>
    <dgm:pt modelId="{74E5119E-143A-054A-8376-F9CE3334E8E9}" type="pres">
      <dgm:prSet presAssocID="{CF163102-46BD-41C5-8DA1-9A57A0868376}" presName="node" presStyleLbl="node1" presStyleIdx="1" presStyleCnt="8">
        <dgm:presLayoutVars>
          <dgm:bulletEnabled val="1"/>
        </dgm:presLayoutVars>
      </dgm:prSet>
      <dgm:spPr/>
    </dgm:pt>
    <dgm:pt modelId="{5DF05272-7B7B-EB4E-A196-521C3C62A13E}" type="pres">
      <dgm:prSet presAssocID="{673BAA6C-E953-4763-97C5-F742114B6C34}" presName="sibTrans" presStyleCnt="0"/>
      <dgm:spPr/>
    </dgm:pt>
    <dgm:pt modelId="{E49EB6F2-FE25-0C47-9797-5886BE6ED0E1}" type="pres">
      <dgm:prSet presAssocID="{30F45D8C-FF66-440D-B31F-6C57D33FD03E}" presName="node" presStyleLbl="node1" presStyleIdx="2" presStyleCnt="8">
        <dgm:presLayoutVars>
          <dgm:bulletEnabled val="1"/>
        </dgm:presLayoutVars>
      </dgm:prSet>
      <dgm:spPr/>
    </dgm:pt>
    <dgm:pt modelId="{745BAB09-965F-2F4A-8F2A-3445456B33F8}" type="pres">
      <dgm:prSet presAssocID="{0FE66872-159B-4737-A509-9B8488AE7C35}" presName="sibTrans" presStyleCnt="0"/>
      <dgm:spPr/>
    </dgm:pt>
    <dgm:pt modelId="{9B3BAAB7-5606-AA41-A002-32433DACB479}" type="pres">
      <dgm:prSet presAssocID="{59FA2BF4-AC41-4908-B28A-65D9F6651656}" presName="node" presStyleLbl="node1" presStyleIdx="3" presStyleCnt="8">
        <dgm:presLayoutVars>
          <dgm:bulletEnabled val="1"/>
        </dgm:presLayoutVars>
      </dgm:prSet>
      <dgm:spPr/>
    </dgm:pt>
    <dgm:pt modelId="{E70E407A-E21D-274B-A69F-10DEA02FFEE8}" type="pres">
      <dgm:prSet presAssocID="{F97C1A1C-CB63-4E98-B835-3CB4CC46617B}" presName="sibTrans" presStyleCnt="0"/>
      <dgm:spPr/>
    </dgm:pt>
    <dgm:pt modelId="{588D4973-42F0-6747-803E-18137ADC2463}" type="pres">
      <dgm:prSet presAssocID="{02E50AD6-E0DB-447D-B017-6A058C90DDFA}" presName="node" presStyleLbl="node1" presStyleIdx="4" presStyleCnt="8">
        <dgm:presLayoutVars>
          <dgm:bulletEnabled val="1"/>
        </dgm:presLayoutVars>
      </dgm:prSet>
      <dgm:spPr/>
    </dgm:pt>
    <dgm:pt modelId="{4A7265EE-8F0B-7E4F-8473-3FB5290FD30A}" type="pres">
      <dgm:prSet presAssocID="{1D632BF8-BE1A-4104-9A2B-0C819FACE0EF}" presName="sibTrans" presStyleCnt="0"/>
      <dgm:spPr/>
    </dgm:pt>
    <dgm:pt modelId="{4E119185-B91D-D34C-8AD9-46A20F6877B4}" type="pres">
      <dgm:prSet presAssocID="{2EE65BA6-238C-48AE-9257-F75979372C78}" presName="node" presStyleLbl="node1" presStyleIdx="5" presStyleCnt="8">
        <dgm:presLayoutVars>
          <dgm:bulletEnabled val="1"/>
        </dgm:presLayoutVars>
      </dgm:prSet>
      <dgm:spPr/>
    </dgm:pt>
    <dgm:pt modelId="{B81084CD-DB43-1847-890A-97730AB0AAFF}" type="pres">
      <dgm:prSet presAssocID="{DFD07011-35F3-475B-8DC4-39B4090FA3E8}" presName="sibTrans" presStyleCnt="0"/>
      <dgm:spPr/>
    </dgm:pt>
    <dgm:pt modelId="{1A21224C-268D-884D-8B0B-E942E27D0D7E}" type="pres">
      <dgm:prSet presAssocID="{BE3274CF-5975-4F3E-B164-1E77C572F804}" presName="node" presStyleLbl="node1" presStyleIdx="6" presStyleCnt="8">
        <dgm:presLayoutVars>
          <dgm:bulletEnabled val="1"/>
        </dgm:presLayoutVars>
      </dgm:prSet>
      <dgm:spPr/>
    </dgm:pt>
    <dgm:pt modelId="{A7F15ED2-84CB-134B-93C2-356FE51A61D5}" type="pres">
      <dgm:prSet presAssocID="{3AE4AF74-401E-4644-9A39-9DF64C88D5B0}" presName="sibTrans" presStyleCnt="0"/>
      <dgm:spPr/>
    </dgm:pt>
    <dgm:pt modelId="{FFA802B6-E251-1C41-A683-DE251214390B}" type="pres">
      <dgm:prSet presAssocID="{336080AC-E6FF-46AA-A8FA-1F9AD783628C}" presName="node" presStyleLbl="node1" presStyleIdx="7" presStyleCnt="8">
        <dgm:presLayoutVars>
          <dgm:bulletEnabled val="1"/>
        </dgm:presLayoutVars>
      </dgm:prSet>
      <dgm:spPr/>
    </dgm:pt>
  </dgm:ptLst>
  <dgm:cxnLst>
    <dgm:cxn modelId="{44FBD91A-89E0-5845-A80F-18970501B3D0}" type="presOf" srcId="{02E50AD6-E0DB-447D-B017-6A058C90DDFA}" destId="{588D4973-42F0-6747-803E-18137ADC2463}" srcOrd="0" destOrd="0" presId="urn:microsoft.com/office/officeart/2005/8/layout/default"/>
    <dgm:cxn modelId="{C77AAA49-D2F4-4060-BA43-2F978323333C}" srcId="{DE6F003A-20CC-4B8E-842A-96096C90EB03}" destId="{97C40CED-C2A4-4A0E-BC2A-8D6D53CCC702}" srcOrd="0" destOrd="0" parTransId="{55766372-5833-4015-88CC-DBAF0705F3E0}" sibTransId="{1FC26F87-6653-4412-B3C7-9A90D1AB24AC}"/>
    <dgm:cxn modelId="{8B226C5A-BCFD-1F46-9D4A-29210E76E99E}" type="presOf" srcId="{30F45D8C-FF66-440D-B31F-6C57D33FD03E}" destId="{E49EB6F2-FE25-0C47-9797-5886BE6ED0E1}" srcOrd="0" destOrd="0" presId="urn:microsoft.com/office/officeart/2005/8/layout/default"/>
    <dgm:cxn modelId="{2DB9FC5D-0FAF-4E6B-BF2B-E242C9CA4103}" srcId="{DE6F003A-20CC-4B8E-842A-96096C90EB03}" destId="{BE3274CF-5975-4F3E-B164-1E77C572F804}" srcOrd="6" destOrd="0" parTransId="{E135262F-31F9-4302-A987-8CA16586FC64}" sibTransId="{3AE4AF74-401E-4644-9A39-9DF64C88D5B0}"/>
    <dgm:cxn modelId="{711F7261-6662-6F46-86BE-DE6C70CA7670}" type="presOf" srcId="{BE3274CF-5975-4F3E-B164-1E77C572F804}" destId="{1A21224C-268D-884D-8B0B-E942E27D0D7E}" srcOrd="0" destOrd="0" presId="urn:microsoft.com/office/officeart/2005/8/layout/default"/>
    <dgm:cxn modelId="{46D10665-9EEA-4647-AD1F-711F16211C90}" type="presOf" srcId="{336080AC-E6FF-46AA-A8FA-1F9AD783628C}" destId="{FFA802B6-E251-1C41-A683-DE251214390B}" srcOrd="0" destOrd="0" presId="urn:microsoft.com/office/officeart/2005/8/layout/default"/>
    <dgm:cxn modelId="{018D7970-0E06-41BC-BEDA-C171D5ED69F2}" srcId="{DE6F003A-20CC-4B8E-842A-96096C90EB03}" destId="{02E50AD6-E0DB-447D-B017-6A058C90DDFA}" srcOrd="4" destOrd="0" parTransId="{4F677C08-1435-4A8B-AF33-D122C2391542}" sibTransId="{1D632BF8-BE1A-4104-9A2B-0C819FACE0EF}"/>
    <dgm:cxn modelId="{BBAFC672-A289-4211-A9A5-35EF16BD418A}" srcId="{DE6F003A-20CC-4B8E-842A-96096C90EB03}" destId="{2EE65BA6-238C-48AE-9257-F75979372C78}" srcOrd="5" destOrd="0" parTransId="{2C9ACC07-64A4-426F-A111-5D2BDD9B0D34}" sibTransId="{DFD07011-35F3-475B-8DC4-39B4090FA3E8}"/>
    <dgm:cxn modelId="{227AB990-4C7E-4DF9-B7D4-8D9AEA5B854D}" srcId="{DE6F003A-20CC-4B8E-842A-96096C90EB03}" destId="{30F45D8C-FF66-440D-B31F-6C57D33FD03E}" srcOrd="2" destOrd="0" parTransId="{3C17D21F-4952-476F-B95C-3867D49E9DE8}" sibTransId="{0FE66872-159B-4737-A509-9B8488AE7C35}"/>
    <dgm:cxn modelId="{295D4397-E461-554A-8CBC-FC6DAE0B97A5}" type="presOf" srcId="{CF163102-46BD-41C5-8DA1-9A57A0868376}" destId="{74E5119E-143A-054A-8376-F9CE3334E8E9}" srcOrd="0" destOrd="0" presId="urn:microsoft.com/office/officeart/2005/8/layout/default"/>
    <dgm:cxn modelId="{04BA729D-BD44-409C-A821-8AF7706FB613}" srcId="{DE6F003A-20CC-4B8E-842A-96096C90EB03}" destId="{CF163102-46BD-41C5-8DA1-9A57A0868376}" srcOrd="1" destOrd="0" parTransId="{7B1E304F-3DA1-48EA-8C92-D6023177A1A3}" sibTransId="{673BAA6C-E953-4763-97C5-F742114B6C34}"/>
    <dgm:cxn modelId="{CA7D05C1-C50B-214A-9CC9-F248C20CB400}" type="presOf" srcId="{59FA2BF4-AC41-4908-B28A-65D9F6651656}" destId="{9B3BAAB7-5606-AA41-A002-32433DACB479}" srcOrd="0" destOrd="0" presId="urn:microsoft.com/office/officeart/2005/8/layout/default"/>
    <dgm:cxn modelId="{25774FC7-D5F4-4BFA-B8C9-BB682A91515C}" srcId="{DE6F003A-20CC-4B8E-842A-96096C90EB03}" destId="{336080AC-E6FF-46AA-A8FA-1F9AD783628C}" srcOrd="7" destOrd="0" parTransId="{35BEE3BF-E8D4-400E-B682-2F4EA7C4E5F0}" sibTransId="{65FD9172-3AE6-4BFE-A02B-35E105077C8E}"/>
    <dgm:cxn modelId="{BCC4E5C7-D858-564A-B477-E38FCB063C61}" type="presOf" srcId="{97C40CED-C2A4-4A0E-BC2A-8D6D53CCC702}" destId="{4E57CEE8-72CB-4B41-BD49-EF445F9741F8}" srcOrd="0" destOrd="0" presId="urn:microsoft.com/office/officeart/2005/8/layout/default"/>
    <dgm:cxn modelId="{877D2ED0-4C66-9E40-B131-82C3FAA8A4F1}" type="presOf" srcId="{2EE65BA6-238C-48AE-9257-F75979372C78}" destId="{4E119185-B91D-D34C-8AD9-46A20F6877B4}" srcOrd="0" destOrd="0" presId="urn:microsoft.com/office/officeart/2005/8/layout/default"/>
    <dgm:cxn modelId="{72EA82E4-A969-4CF9-9EAA-B8D4E43F6006}" srcId="{DE6F003A-20CC-4B8E-842A-96096C90EB03}" destId="{59FA2BF4-AC41-4908-B28A-65D9F6651656}" srcOrd="3" destOrd="0" parTransId="{59E740BA-6034-49CB-9386-D039BFC54CD1}" sibTransId="{F97C1A1C-CB63-4E98-B835-3CB4CC46617B}"/>
    <dgm:cxn modelId="{51ECFFF4-5139-0E4F-8736-A55D2A9DBF9E}" type="presOf" srcId="{DE6F003A-20CC-4B8E-842A-96096C90EB03}" destId="{2E0C47B2-A23C-A34E-A3F5-13001FB67F62}" srcOrd="0" destOrd="0" presId="urn:microsoft.com/office/officeart/2005/8/layout/default"/>
    <dgm:cxn modelId="{D39B5FD1-9C33-0344-9C01-A15718010DE8}" type="presParOf" srcId="{2E0C47B2-A23C-A34E-A3F5-13001FB67F62}" destId="{4E57CEE8-72CB-4B41-BD49-EF445F9741F8}" srcOrd="0" destOrd="0" presId="urn:microsoft.com/office/officeart/2005/8/layout/default"/>
    <dgm:cxn modelId="{522AB08D-47F1-1A4B-B683-67E98A0811A9}" type="presParOf" srcId="{2E0C47B2-A23C-A34E-A3F5-13001FB67F62}" destId="{D0F23AFC-A53C-2E42-BCDD-6D272E1C8E38}" srcOrd="1" destOrd="0" presId="urn:microsoft.com/office/officeart/2005/8/layout/default"/>
    <dgm:cxn modelId="{E9FEFC5D-71AE-FA4E-9F1D-79147B32AC4B}" type="presParOf" srcId="{2E0C47B2-A23C-A34E-A3F5-13001FB67F62}" destId="{74E5119E-143A-054A-8376-F9CE3334E8E9}" srcOrd="2" destOrd="0" presId="urn:microsoft.com/office/officeart/2005/8/layout/default"/>
    <dgm:cxn modelId="{0FA60611-7326-0042-BCF8-61D8768A27E8}" type="presParOf" srcId="{2E0C47B2-A23C-A34E-A3F5-13001FB67F62}" destId="{5DF05272-7B7B-EB4E-A196-521C3C62A13E}" srcOrd="3" destOrd="0" presId="urn:microsoft.com/office/officeart/2005/8/layout/default"/>
    <dgm:cxn modelId="{B134C312-5F05-0343-8788-5397ECD76767}" type="presParOf" srcId="{2E0C47B2-A23C-A34E-A3F5-13001FB67F62}" destId="{E49EB6F2-FE25-0C47-9797-5886BE6ED0E1}" srcOrd="4" destOrd="0" presId="urn:microsoft.com/office/officeart/2005/8/layout/default"/>
    <dgm:cxn modelId="{AAD3037D-B511-E240-A5A1-A42475D4B5A9}" type="presParOf" srcId="{2E0C47B2-A23C-A34E-A3F5-13001FB67F62}" destId="{745BAB09-965F-2F4A-8F2A-3445456B33F8}" srcOrd="5" destOrd="0" presId="urn:microsoft.com/office/officeart/2005/8/layout/default"/>
    <dgm:cxn modelId="{D0FFBBC5-900D-A04B-904A-9E91AA916CCB}" type="presParOf" srcId="{2E0C47B2-A23C-A34E-A3F5-13001FB67F62}" destId="{9B3BAAB7-5606-AA41-A002-32433DACB479}" srcOrd="6" destOrd="0" presId="urn:microsoft.com/office/officeart/2005/8/layout/default"/>
    <dgm:cxn modelId="{C2C7CE60-8AC8-5F47-8605-A3B802065837}" type="presParOf" srcId="{2E0C47B2-A23C-A34E-A3F5-13001FB67F62}" destId="{E70E407A-E21D-274B-A69F-10DEA02FFEE8}" srcOrd="7" destOrd="0" presId="urn:microsoft.com/office/officeart/2005/8/layout/default"/>
    <dgm:cxn modelId="{B522C4E1-D352-2A48-86EC-396BB5972F32}" type="presParOf" srcId="{2E0C47B2-A23C-A34E-A3F5-13001FB67F62}" destId="{588D4973-42F0-6747-803E-18137ADC2463}" srcOrd="8" destOrd="0" presId="urn:microsoft.com/office/officeart/2005/8/layout/default"/>
    <dgm:cxn modelId="{A25C5B7D-0B6C-3246-8686-35C596185C9A}" type="presParOf" srcId="{2E0C47B2-A23C-A34E-A3F5-13001FB67F62}" destId="{4A7265EE-8F0B-7E4F-8473-3FB5290FD30A}" srcOrd="9" destOrd="0" presId="urn:microsoft.com/office/officeart/2005/8/layout/default"/>
    <dgm:cxn modelId="{5AAEA138-3995-CF4B-A01E-FBECFCD2C2C9}" type="presParOf" srcId="{2E0C47B2-A23C-A34E-A3F5-13001FB67F62}" destId="{4E119185-B91D-D34C-8AD9-46A20F6877B4}" srcOrd="10" destOrd="0" presId="urn:microsoft.com/office/officeart/2005/8/layout/default"/>
    <dgm:cxn modelId="{9F194330-4A68-014E-866C-E2D81229FE64}" type="presParOf" srcId="{2E0C47B2-A23C-A34E-A3F5-13001FB67F62}" destId="{B81084CD-DB43-1847-890A-97730AB0AAFF}" srcOrd="11" destOrd="0" presId="urn:microsoft.com/office/officeart/2005/8/layout/default"/>
    <dgm:cxn modelId="{D5BE7E59-835B-5741-BB40-F3F9EE8F2598}" type="presParOf" srcId="{2E0C47B2-A23C-A34E-A3F5-13001FB67F62}" destId="{1A21224C-268D-884D-8B0B-E942E27D0D7E}" srcOrd="12" destOrd="0" presId="urn:microsoft.com/office/officeart/2005/8/layout/default"/>
    <dgm:cxn modelId="{430E5544-0074-1A48-B732-789C7172B308}" type="presParOf" srcId="{2E0C47B2-A23C-A34E-A3F5-13001FB67F62}" destId="{A7F15ED2-84CB-134B-93C2-356FE51A61D5}" srcOrd="13" destOrd="0" presId="urn:microsoft.com/office/officeart/2005/8/layout/default"/>
    <dgm:cxn modelId="{3EA138D0-C069-9A46-9E5B-5B5BD08ADD39}" type="presParOf" srcId="{2E0C47B2-A23C-A34E-A3F5-13001FB67F62}" destId="{FFA802B6-E251-1C41-A683-DE251214390B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4093C4-F2D3-4BF5-98C4-1EFD7DDC9BE2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14B430E-EF47-4F5E-AC28-08C43519D71C}">
      <dgm:prSet custT="1"/>
      <dgm:spPr/>
      <dgm:t>
        <a:bodyPr/>
        <a:lstStyle/>
        <a:p>
          <a:r>
            <a:rPr lang="en-US" sz="2000" b="0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Most applications use relational databases to store and process data</a:t>
          </a:r>
          <a:endParaRPr lang="en-US" sz="20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404E34B-8C7E-419C-89B8-3DD2B2603DE0}" type="parTrans" cxnId="{573B7D04-D8EB-4BA4-B10B-D1C043FA7C1B}">
      <dgm:prSet/>
      <dgm:spPr/>
      <dgm:t>
        <a:bodyPr/>
        <a:lstStyle/>
        <a:p>
          <a:endParaRPr lang="en-US"/>
        </a:p>
      </dgm:t>
    </dgm:pt>
    <dgm:pt modelId="{0D6C4CEE-73EF-416C-9B60-B745471EB23B}" type="sibTrans" cxnId="{573B7D04-D8EB-4BA4-B10B-D1C043FA7C1B}">
      <dgm:prSet/>
      <dgm:spPr/>
      <dgm:t>
        <a:bodyPr/>
        <a:lstStyle/>
        <a:p>
          <a:endParaRPr lang="en-US"/>
        </a:p>
      </dgm:t>
    </dgm:pt>
    <dgm:pt modelId="{9AD44EED-7CCF-4CA1-AC19-56917963BBE9}">
      <dgm:prSet custT="1"/>
      <dgm:spPr/>
      <dgm:t>
        <a:bodyPr/>
        <a:lstStyle/>
        <a:p>
          <a:r>
            <a:rPr lang="en-US" sz="2000" b="0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To communicate with relational databases (RDBMS)</a:t>
          </a:r>
          <a:endParaRPr lang="en-US" sz="20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C6213C1-17CF-401F-844C-40B076D93702}" type="parTrans" cxnId="{C897B5BB-977F-4944-BDE6-3DB8054C0DA8}">
      <dgm:prSet/>
      <dgm:spPr/>
      <dgm:t>
        <a:bodyPr/>
        <a:lstStyle/>
        <a:p>
          <a:endParaRPr lang="en-US"/>
        </a:p>
      </dgm:t>
    </dgm:pt>
    <dgm:pt modelId="{4274474C-A2B8-48DF-A0F8-45D3C4F00931}" type="sibTrans" cxnId="{C897B5BB-977F-4944-BDE6-3DB8054C0DA8}">
      <dgm:prSet/>
      <dgm:spPr/>
      <dgm:t>
        <a:bodyPr/>
        <a:lstStyle/>
        <a:p>
          <a:endParaRPr lang="en-US"/>
        </a:p>
      </dgm:t>
    </dgm:pt>
    <dgm:pt modelId="{0CCDA1C6-A0C2-44C6-9C68-F1F5C4E6C8AE}">
      <dgm:prSet custT="1"/>
      <dgm:spPr/>
      <dgm:t>
        <a:bodyPr/>
        <a:lstStyle/>
        <a:p>
          <a:r>
            <a:rPr lang="en-US" sz="2000" b="0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The most essential skill to work in data field</a:t>
          </a:r>
          <a:endParaRPr lang="en-US" sz="20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A80E369-EFEF-43DE-8471-8CB254DFDCA6}" type="parTrans" cxnId="{59D1FE81-EE38-44B4-A3F6-452C5C022DE7}">
      <dgm:prSet/>
      <dgm:spPr/>
      <dgm:t>
        <a:bodyPr/>
        <a:lstStyle/>
        <a:p>
          <a:endParaRPr lang="en-US"/>
        </a:p>
      </dgm:t>
    </dgm:pt>
    <dgm:pt modelId="{777F126A-77C3-4060-A67A-432CC1670E10}" type="sibTrans" cxnId="{59D1FE81-EE38-44B4-A3F6-452C5C022DE7}">
      <dgm:prSet/>
      <dgm:spPr/>
      <dgm:t>
        <a:bodyPr/>
        <a:lstStyle/>
        <a:p>
          <a:endParaRPr lang="en-US"/>
        </a:p>
      </dgm:t>
    </dgm:pt>
    <dgm:pt modelId="{372A6ED9-133D-8A48-A9BF-77FD1A856335}" type="pres">
      <dgm:prSet presAssocID="{534093C4-F2D3-4BF5-98C4-1EFD7DDC9BE2}" presName="outerComposite" presStyleCnt="0">
        <dgm:presLayoutVars>
          <dgm:chMax val="5"/>
          <dgm:dir/>
          <dgm:resizeHandles val="exact"/>
        </dgm:presLayoutVars>
      </dgm:prSet>
      <dgm:spPr/>
    </dgm:pt>
    <dgm:pt modelId="{900FA06B-C752-2D48-BF35-71C75930542E}" type="pres">
      <dgm:prSet presAssocID="{534093C4-F2D3-4BF5-98C4-1EFD7DDC9BE2}" presName="dummyMaxCanvas" presStyleCnt="0">
        <dgm:presLayoutVars/>
      </dgm:prSet>
      <dgm:spPr/>
    </dgm:pt>
    <dgm:pt modelId="{9BDED83D-64D6-7B47-AA3A-70C723299669}" type="pres">
      <dgm:prSet presAssocID="{534093C4-F2D3-4BF5-98C4-1EFD7DDC9BE2}" presName="ThreeNodes_1" presStyleLbl="node1" presStyleIdx="0" presStyleCnt="3">
        <dgm:presLayoutVars>
          <dgm:bulletEnabled val="1"/>
        </dgm:presLayoutVars>
      </dgm:prSet>
      <dgm:spPr/>
    </dgm:pt>
    <dgm:pt modelId="{9AC7F723-DA65-4748-BEFD-6EFEB5288D72}" type="pres">
      <dgm:prSet presAssocID="{534093C4-F2D3-4BF5-98C4-1EFD7DDC9BE2}" presName="ThreeNodes_2" presStyleLbl="node1" presStyleIdx="1" presStyleCnt="3">
        <dgm:presLayoutVars>
          <dgm:bulletEnabled val="1"/>
        </dgm:presLayoutVars>
      </dgm:prSet>
      <dgm:spPr/>
    </dgm:pt>
    <dgm:pt modelId="{F7837267-5470-C947-9BAE-15E423AF265C}" type="pres">
      <dgm:prSet presAssocID="{534093C4-F2D3-4BF5-98C4-1EFD7DDC9BE2}" presName="ThreeNodes_3" presStyleLbl="node1" presStyleIdx="2" presStyleCnt="3">
        <dgm:presLayoutVars>
          <dgm:bulletEnabled val="1"/>
        </dgm:presLayoutVars>
      </dgm:prSet>
      <dgm:spPr/>
    </dgm:pt>
    <dgm:pt modelId="{8FC4B3F0-4977-0445-9162-DBA4826497AE}" type="pres">
      <dgm:prSet presAssocID="{534093C4-F2D3-4BF5-98C4-1EFD7DDC9BE2}" presName="ThreeConn_1-2" presStyleLbl="fgAccFollowNode1" presStyleIdx="0" presStyleCnt="2">
        <dgm:presLayoutVars>
          <dgm:bulletEnabled val="1"/>
        </dgm:presLayoutVars>
      </dgm:prSet>
      <dgm:spPr/>
    </dgm:pt>
    <dgm:pt modelId="{FD38B4A9-8BFD-0844-B0BF-0338899D1BD7}" type="pres">
      <dgm:prSet presAssocID="{534093C4-F2D3-4BF5-98C4-1EFD7DDC9BE2}" presName="ThreeConn_2-3" presStyleLbl="fgAccFollowNode1" presStyleIdx="1" presStyleCnt="2">
        <dgm:presLayoutVars>
          <dgm:bulletEnabled val="1"/>
        </dgm:presLayoutVars>
      </dgm:prSet>
      <dgm:spPr/>
    </dgm:pt>
    <dgm:pt modelId="{AA0BDC88-4458-3648-9A07-F449C8EF94C5}" type="pres">
      <dgm:prSet presAssocID="{534093C4-F2D3-4BF5-98C4-1EFD7DDC9BE2}" presName="ThreeNodes_1_text" presStyleLbl="node1" presStyleIdx="2" presStyleCnt="3">
        <dgm:presLayoutVars>
          <dgm:bulletEnabled val="1"/>
        </dgm:presLayoutVars>
      </dgm:prSet>
      <dgm:spPr/>
    </dgm:pt>
    <dgm:pt modelId="{35182CEF-57E5-ED4A-94C2-899340633F6B}" type="pres">
      <dgm:prSet presAssocID="{534093C4-F2D3-4BF5-98C4-1EFD7DDC9BE2}" presName="ThreeNodes_2_text" presStyleLbl="node1" presStyleIdx="2" presStyleCnt="3">
        <dgm:presLayoutVars>
          <dgm:bulletEnabled val="1"/>
        </dgm:presLayoutVars>
      </dgm:prSet>
      <dgm:spPr/>
    </dgm:pt>
    <dgm:pt modelId="{6685D8D1-2C68-F241-B7B3-11E630238ADB}" type="pres">
      <dgm:prSet presAssocID="{534093C4-F2D3-4BF5-98C4-1EFD7DDC9BE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F3E7801-7B10-C54F-BE30-2DDDEDA572AE}" type="presOf" srcId="{4274474C-A2B8-48DF-A0F8-45D3C4F00931}" destId="{FD38B4A9-8BFD-0844-B0BF-0338899D1BD7}" srcOrd="0" destOrd="0" presId="urn:microsoft.com/office/officeart/2005/8/layout/vProcess5"/>
    <dgm:cxn modelId="{573B7D04-D8EB-4BA4-B10B-D1C043FA7C1B}" srcId="{534093C4-F2D3-4BF5-98C4-1EFD7DDC9BE2}" destId="{714B430E-EF47-4F5E-AC28-08C43519D71C}" srcOrd="0" destOrd="0" parTransId="{5404E34B-8C7E-419C-89B8-3DD2B2603DE0}" sibTransId="{0D6C4CEE-73EF-416C-9B60-B745471EB23B}"/>
    <dgm:cxn modelId="{2390840D-4FB7-EC46-956B-8C3374A8C878}" type="presOf" srcId="{0D6C4CEE-73EF-416C-9B60-B745471EB23B}" destId="{8FC4B3F0-4977-0445-9162-DBA4826497AE}" srcOrd="0" destOrd="0" presId="urn:microsoft.com/office/officeart/2005/8/layout/vProcess5"/>
    <dgm:cxn modelId="{89202E1D-3EA2-D84A-8216-9BFF87C22B45}" type="presOf" srcId="{534093C4-F2D3-4BF5-98C4-1EFD7DDC9BE2}" destId="{372A6ED9-133D-8A48-A9BF-77FD1A856335}" srcOrd="0" destOrd="0" presId="urn:microsoft.com/office/officeart/2005/8/layout/vProcess5"/>
    <dgm:cxn modelId="{7F6F2C37-063A-1D4B-84E2-6835F5081CE5}" type="presOf" srcId="{0CCDA1C6-A0C2-44C6-9C68-F1F5C4E6C8AE}" destId="{F7837267-5470-C947-9BAE-15E423AF265C}" srcOrd="0" destOrd="0" presId="urn:microsoft.com/office/officeart/2005/8/layout/vProcess5"/>
    <dgm:cxn modelId="{0C556A3E-CBC6-114B-82EB-1C6AB8A1C22A}" type="presOf" srcId="{9AD44EED-7CCF-4CA1-AC19-56917963BBE9}" destId="{35182CEF-57E5-ED4A-94C2-899340633F6B}" srcOrd="1" destOrd="0" presId="urn:microsoft.com/office/officeart/2005/8/layout/vProcess5"/>
    <dgm:cxn modelId="{59D1FE81-EE38-44B4-A3F6-452C5C022DE7}" srcId="{534093C4-F2D3-4BF5-98C4-1EFD7DDC9BE2}" destId="{0CCDA1C6-A0C2-44C6-9C68-F1F5C4E6C8AE}" srcOrd="2" destOrd="0" parTransId="{3A80E369-EFEF-43DE-8471-8CB254DFDCA6}" sibTransId="{777F126A-77C3-4060-A67A-432CC1670E10}"/>
    <dgm:cxn modelId="{4383D9AC-A975-CF41-872F-74768D5D139D}" type="presOf" srcId="{714B430E-EF47-4F5E-AC28-08C43519D71C}" destId="{9BDED83D-64D6-7B47-AA3A-70C723299669}" srcOrd="0" destOrd="0" presId="urn:microsoft.com/office/officeart/2005/8/layout/vProcess5"/>
    <dgm:cxn modelId="{C897B5BB-977F-4944-BDE6-3DB8054C0DA8}" srcId="{534093C4-F2D3-4BF5-98C4-1EFD7DDC9BE2}" destId="{9AD44EED-7CCF-4CA1-AC19-56917963BBE9}" srcOrd="1" destOrd="0" parTransId="{FC6213C1-17CF-401F-844C-40B076D93702}" sibTransId="{4274474C-A2B8-48DF-A0F8-45D3C4F00931}"/>
    <dgm:cxn modelId="{7A8FB8C1-5EB4-D146-BE07-64303052A272}" type="presOf" srcId="{0CCDA1C6-A0C2-44C6-9C68-F1F5C4E6C8AE}" destId="{6685D8D1-2C68-F241-B7B3-11E630238ADB}" srcOrd="1" destOrd="0" presId="urn:microsoft.com/office/officeart/2005/8/layout/vProcess5"/>
    <dgm:cxn modelId="{8B83DBC2-A9F0-A045-A0EF-AF2F9BE22218}" type="presOf" srcId="{9AD44EED-7CCF-4CA1-AC19-56917963BBE9}" destId="{9AC7F723-DA65-4748-BEFD-6EFEB5288D72}" srcOrd="0" destOrd="0" presId="urn:microsoft.com/office/officeart/2005/8/layout/vProcess5"/>
    <dgm:cxn modelId="{7CBD14FB-1171-6B40-9149-DA07E03135A2}" type="presOf" srcId="{714B430E-EF47-4F5E-AC28-08C43519D71C}" destId="{AA0BDC88-4458-3648-9A07-F449C8EF94C5}" srcOrd="1" destOrd="0" presId="urn:microsoft.com/office/officeart/2005/8/layout/vProcess5"/>
    <dgm:cxn modelId="{1EE82476-71EA-C640-8A92-7777F1BC694B}" type="presParOf" srcId="{372A6ED9-133D-8A48-A9BF-77FD1A856335}" destId="{900FA06B-C752-2D48-BF35-71C75930542E}" srcOrd="0" destOrd="0" presId="urn:microsoft.com/office/officeart/2005/8/layout/vProcess5"/>
    <dgm:cxn modelId="{735558C8-C62B-2044-87EF-4F74C0BAA50D}" type="presParOf" srcId="{372A6ED9-133D-8A48-A9BF-77FD1A856335}" destId="{9BDED83D-64D6-7B47-AA3A-70C723299669}" srcOrd="1" destOrd="0" presId="urn:microsoft.com/office/officeart/2005/8/layout/vProcess5"/>
    <dgm:cxn modelId="{49C6CDB2-AC75-CE42-AB32-0B9CA0C255F6}" type="presParOf" srcId="{372A6ED9-133D-8A48-A9BF-77FD1A856335}" destId="{9AC7F723-DA65-4748-BEFD-6EFEB5288D72}" srcOrd="2" destOrd="0" presId="urn:microsoft.com/office/officeart/2005/8/layout/vProcess5"/>
    <dgm:cxn modelId="{F0F1A984-1E03-CD49-BF84-43EDC2C55992}" type="presParOf" srcId="{372A6ED9-133D-8A48-A9BF-77FD1A856335}" destId="{F7837267-5470-C947-9BAE-15E423AF265C}" srcOrd="3" destOrd="0" presId="urn:microsoft.com/office/officeart/2005/8/layout/vProcess5"/>
    <dgm:cxn modelId="{09AE06B2-E690-4F44-92FC-D9F4227F0595}" type="presParOf" srcId="{372A6ED9-133D-8A48-A9BF-77FD1A856335}" destId="{8FC4B3F0-4977-0445-9162-DBA4826497AE}" srcOrd="4" destOrd="0" presId="urn:microsoft.com/office/officeart/2005/8/layout/vProcess5"/>
    <dgm:cxn modelId="{9B33388B-0E09-C740-80A0-C149443A8304}" type="presParOf" srcId="{372A6ED9-133D-8A48-A9BF-77FD1A856335}" destId="{FD38B4A9-8BFD-0844-B0BF-0338899D1BD7}" srcOrd="5" destOrd="0" presId="urn:microsoft.com/office/officeart/2005/8/layout/vProcess5"/>
    <dgm:cxn modelId="{BF100483-76AA-C74C-8D19-4CCF3174706C}" type="presParOf" srcId="{372A6ED9-133D-8A48-A9BF-77FD1A856335}" destId="{AA0BDC88-4458-3648-9A07-F449C8EF94C5}" srcOrd="6" destOrd="0" presId="urn:microsoft.com/office/officeart/2005/8/layout/vProcess5"/>
    <dgm:cxn modelId="{B4EAB16B-91D8-3048-8793-9CB88F320FC8}" type="presParOf" srcId="{372A6ED9-133D-8A48-A9BF-77FD1A856335}" destId="{35182CEF-57E5-ED4A-94C2-899340633F6B}" srcOrd="7" destOrd="0" presId="urn:microsoft.com/office/officeart/2005/8/layout/vProcess5"/>
    <dgm:cxn modelId="{3B82923D-116E-F442-A574-309BF4DA105E}" type="presParOf" srcId="{372A6ED9-133D-8A48-A9BF-77FD1A856335}" destId="{6685D8D1-2C68-F241-B7B3-11E630238AD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4093C4-F2D3-4BF5-98C4-1EFD7DDC9BE2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14B430E-EF47-4F5E-AC28-08C43519D71C}">
      <dgm:prSet custT="1"/>
      <dgm:spPr/>
      <dgm:t>
        <a:bodyPr/>
        <a:lstStyle/>
        <a:p>
          <a:r>
            <a:rPr lang="en-US" sz="2000" b="0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Learn the fundamentals</a:t>
          </a:r>
          <a:endParaRPr lang="en-US" sz="20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404E34B-8C7E-419C-89B8-3DD2B2603DE0}" type="parTrans" cxnId="{573B7D04-D8EB-4BA4-B10B-D1C043FA7C1B}">
      <dgm:prSet/>
      <dgm:spPr/>
      <dgm:t>
        <a:bodyPr/>
        <a:lstStyle/>
        <a:p>
          <a:endParaRPr lang="en-US"/>
        </a:p>
      </dgm:t>
    </dgm:pt>
    <dgm:pt modelId="{0D6C4CEE-73EF-416C-9B60-B745471EB23B}" type="sibTrans" cxnId="{573B7D04-D8EB-4BA4-B10B-D1C043FA7C1B}">
      <dgm:prSet/>
      <dgm:spPr/>
      <dgm:t>
        <a:bodyPr/>
        <a:lstStyle/>
        <a:p>
          <a:endParaRPr lang="en-US"/>
        </a:p>
      </dgm:t>
    </dgm:pt>
    <dgm:pt modelId="{9AD44EED-7CCF-4CA1-AC19-56917963BBE9}">
      <dgm:prSet custT="1"/>
      <dgm:spPr/>
      <dgm:t>
        <a:bodyPr/>
        <a:lstStyle/>
        <a:p>
          <a:r>
            <a:rPr lang="en-US" sz="2000" b="0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Practice SQL queries</a:t>
          </a:r>
          <a:endParaRPr lang="en-US" sz="20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C6213C1-17CF-401F-844C-40B076D93702}" type="parTrans" cxnId="{C897B5BB-977F-4944-BDE6-3DB8054C0DA8}">
      <dgm:prSet/>
      <dgm:spPr/>
      <dgm:t>
        <a:bodyPr/>
        <a:lstStyle/>
        <a:p>
          <a:endParaRPr lang="en-US"/>
        </a:p>
      </dgm:t>
    </dgm:pt>
    <dgm:pt modelId="{4274474C-A2B8-48DF-A0F8-45D3C4F00931}" type="sibTrans" cxnId="{C897B5BB-977F-4944-BDE6-3DB8054C0DA8}">
      <dgm:prSet/>
      <dgm:spPr/>
      <dgm:t>
        <a:bodyPr/>
        <a:lstStyle/>
        <a:p>
          <a:endParaRPr lang="en-US"/>
        </a:p>
      </dgm:t>
    </dgm:pt>
    <dgm:pt modelId="{0CCDA1C6-A0C2-44C6-9C68-F1F5C4E6C8AE}">
      <dgm:prSet custT="1"/>
      <dgm:spPr/>
      <dgm:t>
        <a:bodyPr/>
        <a:lstStyle/>
        <a:p>
          <a:r>
            <a:rPr lang="en-US" sz="2000" b="0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Solve interview problems</a:t>
          </a:r>
          <a:endParaRPr lang="en-US" sz="20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A80E369-EFEF-43DE-8471-8CB254DFDCA6}" type="parTrans" cxnId="{59D1FE81-EE38-44B4-A3F6-452C5C022DE7}">
      <dgm:prSet/>
      <dgm:spPr/>
      <dgm:t>
        <a:bodyPr/>
        <a:lstStyle/>
        <a:p>
          <a:endParaRPr lang="en-US"/>
        </a:p>
      </dgm:t>
    </dgm:pt>
    <dgm:pt modelId="{777F126A-77C3-4060-A67A-432CC1670E10}" type="sibTrans" cxnId="{59D1FE81-EE38-44B4-A3F6-452C5C022DE7}">
      <dgm:prSet/>
      <dgm:spPr/>
      <dgm:t>
        <a:bodyPr/>
        <a:lstStyle/>
        <a:p>
          <a:endParaRPr lang="en-US"/>
        </a:p>
      </dgm:t>
    </dgm:pt>
    <dgm:pt modelId="{372A6ED9-133D-8A48-A9BF-77FD1A856335}" type="pres">
      <dgm:prSet presAssocID="{534093C4-F2D3-4BF5-98C4-1EFD7DDC9BE2}" presName="outerComposite" presStyleCnt="0">
        <dgm:presLayoutVars>
          <dgm:chMax val="5"/>
          <dgm:dir/>
          <dgm:resizeHandles val="exact"/>
        </dgm:presLayoutVars>
      </dgm:prSet>
      <dgm:spPr/>
    </dgm:pt>
    <dgm:pt modelId="{900FA06B-C752-2D48-BF35-71C75930542E}" type="pres">
      <dgm:prSet presAssocID="{534093C4-F2D3-4BF5-98C4-1EFD7DDC9BE2}" presName="dummyMaxCanvas" presStyleCnt="0">
        <dgm:presLayoutVars/>
      </dgm:prSet>
      <dgm:spPr/>
    </dgm:pt>
    <dgm:pt modelId="{9BDED83D-64D6-7B47-AA3A-70C723299669}" type="pres">
      <dgm:prSet presAssocID="{534093C4-F2D3-4BF5-98C4-1EFD7DDC9BE2}" presName="ThreeNodes_1" presStyleLbl="node1" presStyleIdx="0" presStyleCnt="3">
        <dgm:presLayoutVars>
          <dgm:bulletEnabled val="1"/>
        </dgm:presLayoutVars>
      </dgm:prSet>
      <dgm:spPr/>
    </dgm:pt>
    <dgm:pt modelId="{9AC7F723-DA65-4748-BEFD-6EFEB5288D72}" type="pres">
      <dgm:prSet presAssocID="{534093C4-F2D3-4BF5-98C4-1EFD7DDC9BE2}" presName="ThreeNodes_2" presStyleLbl="node1" presStyleIdx="1" presStyleCnt="3">
        <dgm:presLayoutVars>
          <dgm:bulletEnabled val="1"/>
        </dgm:presLayoutVars>
      </dgm:prSet>
      <dgm:spPr/>
    </dgm:pt>
    <dgm:pt modelId="{F7837267-5470-C947-9BAE-15E423AF265C}" type="pres">
      <dgm:prSet presAssocID="{534093C4-F2D3-4BF5-98C4-1EFD7DDC9BE2}" presName="ThreeNodes_3" presStyleLbl="node1" presStyleIdx="2" presStyleCnt="3">
        <dgm:presLayoutVars>
          <dgm:bulletEnabled val="1"/>
        </dgm:presLayoutVars>
      </dgm:prSet>
      <dgm:spPr/>
    </dgm:pt>
    <dgm:pt modelId="{8FC4B3F0-4977-0445-9162-DBA4826497AE}" type="pres">
      <dgm:prSet presAssocID="{534093C4-F2D3-4BF5-98C4-1EFD7DDC9BE2}" presName="ThreeConn_1-2" presStyleLbl="fgAccFollowNode1" presStyleIdx="0" presStyleCnt="2">
        <dgm:presLayoutVars>
          <dgm:bulletEnabled val="1"/>
        </dgm:presLayoutVars>
      </dgm:prSet>
      <dgm:spPr/>
    </dgm:pt>
    <dgm:pt modelId="{FD38B4A9-8BFD-0844-B0BF-0338899D1BD7}" type="pres">
      <dgm:prSet presAssocID="{534093C4-F2D3-4BF5-98C4-1EFD7DDC9BE2}" presName="ThreeConn_2-3" presStyleLbl="fgAccFollowNode1" presStyleIdx="1" presStyleCnt="2">
        <dgm:presLayoutVars>
          <dgm:bulletEnabled val="1"/>
        </dgm:presLayoutVars>
      </dgm:prSet>
      <dgm:spPr/>
    </dgm:pt>
    <dgm:pt modelId="{AA0BDC88-4458-3648-9A07-F449C8EF94C5}" type="pres">
      <dgm:prSet presAssocID="{534093C4-F2D3-4BF5-98C4-1EFD7DDC9BE2}" presName="ThreeNodes_1_text" presStyleLbl="node1" presStyleIdx="2" presStyleCnt="3">
        <dgm:presLayoutVars>
          <dgm:bulletEnabled val="1"/>
        </dgm:presLayoutVars>
      </dgm:prSet>
      <dgm:spPr/>
    </dgm:pt>
    <dgm:pt modelId="{35182CEF-57E5-ED4A-94C2-899340633F6B}" type="pres">
      <dgm:prSet presAssocID="{534093C4-F2D3-4BF5-98C4-1EFD7DDC9BE2}" presName="ThreeNodes_2_text" presStyleLbl="node1" presStyleIdx="2" presStyleCnt="3">
        <dgm:presLayoutVars>
          <dgm:bulletEnabled val="1"/>
        </dgm:presLayoutVars>
      </dgm:prSet>
      <dgm:spPr/>
    </dgm:pt>
    <dgm:pt modelId="{6685D8D1-2C68-F241-B7B3-11E630238ADB}" type="pres">
      <dgm:prSet presAssocID="{534093C4-F2D3-4BF5-98C4-1EFD7DDC9BE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F3E7801-7B10-C54F-BE30-2DDDEDA572AE}" type="presOf" srcId="{4274474C-A2B8-48DF-A0F8-45D3C4F00931}" destId="{FD38B4A9-8BFD-0844-B0BF-0338899D1BD7}" srcOrd="0" destOrd="0" presId="urn:microsoft.com/office/officeart/2005/8/layout/vProcess5"/>
    <dgm:cxn modelId="{573B7D04-D8EB-4BA4-B10B-D1C043FA7C1B}" srcId="{534093C4-F2D3-4BF5-98C4-1EFD7DDC9BE2}" destId="{714B430E-EF47-4F5E-AC28-08C43519D71C}" srcOrd="0" destOrd="0" parTransId="{5404E34B-8C7E-419C-89B8-3DD2B2603DE0}" sibTransId="{0D6C4CEE-73EF-416C-9B60-B745471EB23B}"/>
    <dgm:cxn modelId="{2390840D-4FB7-EC46-956B-8C3374A8C878}" type="presOf" srcId="{0D6C4CEE-73EF-416C-9B60-B745471EB23B}" destId="{8FC4B3F0-4977-0445-9162-DBA4826497AE}" srcOrd="0" destOrd="0" presId="urn:microsoft.com/office/officeart/2005/8/layout/vProcess5"/>
    <dgm:cxn modelId="{89202E1D-3EA2-D84A-8216-9BFF87C22B45}" type="presOf" srcId="{534093C4-F2D3-4BF5-98C4-1EFD7DDC9BE2}" destId="{372A6ED9-133D-8A48-A9BF-77FD1A856335}" srcOrd="0" destOrd="0" presId="urn:microsoft.com/office/officeart/2005/8/layout/vProcess5"/>
    <dgm:cxn modelId="{7F6F2C37-063A-1D4B-84E2-6835F5081CE5}" type="presOf" srcId="{0CCDA1C6-A0C2-44C6-9C68-F1F5C4E6C8AE}" destId="{F7837267-5470-C947-9BAE-15E423AF265C}" srcOrd="0" destOrd="0" presId="urn:microsoft.com/office/officeart/2005/8/layout/vProcess5"/>
    <dgm:cxn modelId="{0C556A3E-CBC6-114B-82EB-1C6AB8A1C22A}" type="presOf" srcId="{9AD44EED-7CCF-4CA1-AC19-56917963BBE9}" destId="{35182CEF-57E5-ED4A-94C2-899340633F6B}" srcOrd="1" destOrd="0" presId="urn:microsoft.com/office/officeart/2005/8/layout/vProcess5"/>
    <dgm:cxn modelId="{59D1FE81-EE38-44B4-A3F6-452C5C022DE7}" srcId="{534093C4-F2D3-4BF5-98C4-1EFD7DDC9BE2}" destId="{0CCDA1C6-A0C2-44C6-9C68-F1F5C4E6C8AE}" srcOrd="2" destOrd="0" parTransId="{3A80E369-EFEF-43DE-8471-8CB254DFDCA6}" sibTransId="{777F126A-77C3-4060-A67A-432CC1670E10}"/>
    <dgm:cxn modelId="{4383D9AC-A975-CF41-872F-74768D5D139D}" type="presOf" srcId="{714B430E-EF47-4F5E-AC28-08C43519D71C}" destId="{9BDED83D-64D6-7B47-AA3A-70C723299669}" srcOrd="0" destOrd="0" presId="urn:microsoft.com/office/officeart/2005/8/layout/vProcess5"/>
    <dgm:cxn modelId="{C897B5BB-977F-4944-BDE6-3DB8054C0DA8}" srcId="{534093C4-F2D3-4BF5-98C4-1EFD7DDC9BE2}" destId="{9AD44EED-7CCF-4CA1-AC19-56917963BBE9}" srcOrd="1" destOrd="0" parTransId="{FC6213C1-17CF-401F-844C-40B076D93702}" sibTransId="{4274474C-A2B8-48DF-A0F8-45D3C4F00931}"/>
    <dgm:cxn modelId="{7A8FB8C1-5EB4-D146-BE07-64303052A272}" type="presOf" srcId="{0CCDA1C6-A0C2-44C6-9C68-F1F5C4E6C8AE}" destId="{6685D8D1-2C68-F241-B7B3-11E630238ADB}" srcOrd="1" destOrd="0" presId="urn:microsoft.com/office/officeart/2005/8/layout/vProcess5"/>
    <dgm:cxn modelId="{8B83DBC2-A9F0-A045-A0EF-AF2F9BE22218}" type="presOf" srcId="{9AD44EED-7CCF-4CA1-AC19-56917963BBE9}" destId="{9AC7F723-DA65-4748-BEFD-6EFEB5288D72}" srcOrd="0" destOrd="0" presId="urn:microsoft.com/office/officeart/2005/8/layout/vProcess5"/>
    <dgm:cxn modelId="{7CBD14FB-1171-6B40-9149-DA07E03135A2}" type="presOf" srcId="{714B430E-EF47-4F5E-AC28-08C43519D71C}" destId="{AA0BDC88-4458-3648-9A07-F449C8EF94C5}" srcOrd="1" destOrd="0" presId="urn:microsoft.com/office/officeart/2005/8/layout/vProcess5"/>
    <dgm:cxn modelId="{1EE82476-71EA-C640-8A92-7777F1BC694B}" type="presParOf" srcId="{372A6ED9-133D-8A48-A9BF-77FD1A856335}" destId="{900FA06B-C752-2D48-BF35-71C75930542E}" srcOrd="0" destOrd="0" presId="urn:microsoft.com/office/officeart/2005/8/layout/vProcess5"/>
    <dgm:cxn modelId="{735558C8-C62B-2044-87EF-4F74C0BAA50D}" type="presParOf" srcId="{372A6ED9-133D-8A48-A9BF-77FD1A856335}" destId="{9BDED83D-64D6-7B47-AA3A-70C723299669}" srcOrd="1" destOrd="0" presId="urn:microsoft.com/office/officeart/2005/8/layout/vProcess5"/>
    <dgm:cxn modelId="{49C6CDB2-AC75-CE42-AB32-0B9CA0C255F6}" type="presParOf" srcId="{372A6ED9-133D-8A48-A9BF-77FD1A856335}" destId="{9AC7F723-DA65-4748-BEFD-6EFEB5288D72}" srcOrd="2" destOrd="0" presId="urn:microsoft.com/office/officeart/2005/8/layout/vProcess5"/>
    <dgm:cxn modelId="{F0F1A984-1E03-CD49-BF84-43EDC2C55992}" type="presParOf" srcId="{372A6ED9-133D-8A48-A9BF-77FD1A856335}" destId="{F7837267-5470-C947-9BAE-15E423AF265C}" srcOrd="3" destOrd="0" presId="urn:microsoft.com/office/officeart/2005/8/layout/vProcess5"/>
    <dgm:cxn modelId="{09AE06B2-E690-4F44-92FC-D9F4227F0595}" type="presParOf" srcId="{372A6ED9-133D-8A48-A9BF-77FD1A856335}" destId="{8FC4B3F0-4977-0445-9162-DBA4826497AE}" srcOrd="4" destOrd="0" presId="urn:microsoft.com/office/officeart/2005/8/layout/vProcess5"/>
    <dgm:cxn modelId="{9B33388B-0E09-C740-80A0-C149443A8304}" type="presParOf" srcId="{372A6ED9-133D-8A48-A9BF-77FD1A856335}" destId="{FD38B4A9-8BFD-0844-B0BF-0338899D1BD7}" srcOrd="5" destOrd="0" presId="urn:microsoft.com/office/officeart/2005/8/layout/vProcess5"/>
    <dgm:cxn modelId="{BF100483-76AA-C74C-8D19-4CCF3174706C}" type="presParOf" srcId="{372A6ED9-133D-8A48-A9BF-77FD1A856335}" destId="{AA0BDC88-4458-3648-9A07-F449C8EF94C5}" srcOrd="6" destOrd="0" presId="urn:microsoft.com/office/officeart/2005/8/layout/vProcess5"/>
    <dgm:cxn modelId="{B4EAB16B-91D8-3048-8793-9CB88F320FC8}" type="presParOf" srcId="{372A6ED9-133D-8A48-A9BF-77FD1A856335}" destId="{35182CEF-57E5-ED4A-94C2-899340633F6B}" srcOrd="7" destOrd="0" presId="urn:microsoft.com/office/officeart/2005/8/layout/vProcess5"/>
    <dgm:cxn modelId="{3B82923D-116E-F442-A574-309BF4DA105E}" type="presParOf" srcId="{372A6ED9-133D-8A48-A9BF-77FD1A856335}" destId="{6685D8D1-2C68-F241-B7B3-11E630238AD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4093C4-F2D3-4BF5-98C4-1EFD7DDC9BE2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14B430E-EF47-4F5E-AC28-08C43519D71C}">
      <dgm:prSet custT="1"/>
      <dgm:spPr/>
      <dgm:t>
        <a:bodyPr/>
        <a:lstStyle/>
        <a:p>
          <a:r>
            <a:rPr lang="en-US" sz="2000" b="0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Ask questions!</a:t>
          </a:r>
          <a:endParaRPr lang="en-US" sz="20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404E34B-8C7E-419C-89B8-3DD2B2603DE0}" type="parTrans" cxnId="{573B7D04-D8EB-4BA4-B10B-D1C043FA7C1B}">
      <dgm:prSet/>
      <dgm:spPr/>
      <dgm:t>
        <a:bodyPr/>
        <a:lstStyle/>
        <a:p>
          <a:endParaRPr lang="en-US"/>
        </a:p>
      </dgm:t>
    </dgm:pt>
    <dgm:pt modelId="{0D6C4CEE-73EF-416C-9B60-B745471EB23B}" type="sibTrans" cxnId="{573B7D04-D8EB-4BA4-B10B-D1C043FA7C1B}">
      <dgm:prSet/>
      <dgm:spPr/>
      <dgm:t>
        <a:bodyPr/>
        <a:lstStyle/>
        <a:p>
          <a:endParaRPr lang="en-US"/>
        </a:p>
      </dgm:t>
    </dgm:pt>
    <dgm:pt modelId="{9AD44EED-7CCF-4CA1-AC19-56917963BBE9}">
      <dgm:prSet custT="1"/>
      <dgm:spPr/>
      <dgm:t>
        <a:bodyPr/>
        <a:lstStyle/>
        <a:p>
          <a:r>
            <a:rPr lang="en-US" sz="2000" b="0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Keep the class interactive</a:t>
          </a:r>
          <a:endParaRPr lang="en-US" sz="20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C6213C1-17CF-401F-844C-40B076D93702}" type="parTrans" cxnId="{C897B5BB-977F-4944-BDE6-3DB8054C0DA8}">
      <dgm:prSet/>
      <dgm:spPr/>
      <dgm:t>
        <a:bodyPr/>
        <a:lstStyle/>
        <a:p>
          <a:endParaRPr lang="en-US"/>
        </a:p>
      </dgm:t>
    </dgm:pt>
    <dgm:pt modelId="{4274474C-A2B8-48DF-A0F8-45D3C4F00931}" type="sibTrans" cxnId="{C897B5BB-977F-4944-BDE6-3DB8054C0DA8}">
      <dgm:prSet/>
      <dgm:spPr/>
      <dgm:t>
        <a:bodyPr/>
        <a:lstStyle/>
        <a:p>
          <a:endParaRPr lang="en-US"/>
        </a:p>
      </dgm:t>
    </dgm:pt>
    <dgm:pt modelId="{0CCDA1C6-A0C2-44C6-9C68-F1F5C4E6C8AE}">
      <dgm:prSet custT="1"/>
      <dgm:spPr/>
      <dgm:t>
        <a:bodyPr/>
        <a:lstStyle/>
        <a:p>
          <a:r>
            <a:rPr lang="en-US" sz="2000" b="0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Help each other</a:t>
          </a:r>
          <a:endParaRPr lang="en-US" sz="20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A80E369-EFEF-43DE-8471-8CB254DFDCA6}" type="parTrans" cxnId="{59D1FE81-EE38-44B4-A3F6-452C5C022DE7}">
      <dgm:prSet/>
      <dgm:spPr/>
      <dgm:t>
        <a:bodyPr/>
        <a:lstStyle/>
        <a:p>
          <a:endParaRPr lang="en-US"/>
        </a:p>
      </dgm:t>
    </dgm:pt>
    <dgm:pt modelId="{777F126A-77C3-4060-A67A-432CC1670E10}" type="sibTrans" cxnId="{59D1FE81-EE38-44B4-A3F6-452C5C022DE7}">
      <dgm:prSet/>
      <dgm:spPr/>
      <dgm:t>
        <a:bodyPr/>
        <a:lstStyle/>
        <a:p>
          <a:endParaRPr lang="en-US"/>
        </a:p>
      </dgm:t>
    </dgm:pt>
    <dgm:pt modelId="{372A6ED9-133D-8A48-A9BF-77FD1A856335}" type="pres">
      <dgm:prSet presAssocID="{534093C4-F2D3-4BF5-98C4-1EFD7DDC9BE2}" presName="outerComposite" presStyleCnt="0">
        <dgm:presLayoutVars>
          <dgm:chMax val="5"/>
          <dgm:dir/>
          <dgm:resizeHandles val="exact"/>
        </dgm:presLayoutVars>
      </dgm:prSet>
      <dgm:spPr/>
    </dgm:pt>
    <dgm:pt modelId="{900FA06B-C752-2D48-BF35-71C75930542E}" type="pres">
      <dgm:prSet presAssocID="{534093C4-F2D3-4BF5-98C4-1EFD7DDC9BE2}" presName="dummyMaxCanvas" presStyleCnt="0">
        <dgm:presLayoutVars/>
      </dgm:prSet>
      <dgm:spPr/>
    </dgm:pt>
    <dgm:pt modelId="{9BDED83D-64D6-7B47-AA3A-70C723299669}" type="pres">
      <dgm:prSet presAssocID="{534093C4-F2D3-4BF5-98C4-1EFD7DDC9BE2}" presName="ThreeNodes_1" presStyleLbl="node1" presStyleIdx="0" presStyleCnt="3">
        <dgm:presLayoutVars>
          <dgm:bulletEnabled val="1"/>
        </dgm:presLayoutVars>
      </dgm:prSet>
      <dgm:spPr/>
    </dgm:pt>
    <dgm:pt modelId="{9AC7F723-DA65-4748-BEFD-6EFEB5288D72}" type="pres">
      <dgm:prSet presAssocID="{534093C4-F2D3-4BF5-98C4-1EFD7DDC9BE2}" presName="ThreeNodes_2" presStyleLbl="node1" presStyleIdx="1" presStyleCnt="3">
        <dgm:presLayoutVars>
          <dgm:bulletEnabled val="1"/>
        </dgm:presLayoutVars>
      </dgm:prSet>
      <dgm:spPr/>
    </dgm:pt>
    <dgm:pt modelId="{F7837267-5470-C947-9BAE-15E423AF265C}" type="pres">
      <dgm:prSet presAssocID="{534093C4-F2D3-4BF5-98C4-1EFD7DDC9BE2}" presName="ThreeNodes_3" presStyleLbl="node1" presStyleIdx="2" presStyleCnt="3">
        <dgm:presLayoutVars>
          <dgm:bulletEnabled val="1"/>
        </dgm:presLayoutVars>
      </dgm:prSet>
      <dgm:spPr/>
    </dgm:pt>
    <dgm:pt modelId="{8FC4B3F0-4977-0445-9162-DBA4826497AE}" type="pres">
      <dgm:prSet presAssocID="{534093C4-F2D3-4BF5-98C4-1EFD7DDC9BE2}" presName="ThreeConn_1-2" presStyleLbl="fgAccFollowNode1" presStyleIdx="0" presStyleCnt="2">
        <dgm:presLayoutVars>
          <dgm:bulletEnabled val="1"/>
        </dgm:presLayoutVars>
      </dgm:prSet>
      <dgm:spPr/>
    </dgm:pt>
    <dgm:pt modelId="{FD38B4A9-8BFD-0844-B0BF-0338899D1BD7}" type="pres">
      <dgm:prSet presAssocID="{534093C4-F2D3-4BF5-98C4-1EFD7DDC9BE2}" presName="ThreeConn_2-3" presStyleLbl="fgAccFollowNode1" presStyleIdx="1" presStyleCnt="2">
        <dgm:presLayoutVars>
          <dgm:bulletEnabled val="1"/>
        </dgm:presLayoutVars>
      </dgm:prSet>
      <dgm:spPr/>
    </dgm:pt>
    <dgm:pt modelId="{AA0BDC88-4458-3648-9A07-F449C8EF94C5}" type="pres">
      <dgm:prSet presAssocID="{534093C4-F2D3-4BF5-98C4-1EFD7DDC9BE2}" presName="ThreeNodes_1_text" presStyleLbl="node1" presStyleIdx="2" presStyleCnt="3">
        <dgm:presLayoutVars>
          <dgm:bulletEnabled val="1"/>
        </dgm:presLayoutVars>
      </dgm:prSet>
      <dgm:spPr/>
    </dgm:pt>
    <dgm:pt modelId="{35182CEF-57E5-ED4A-94C2-899340633F6B}" type="pres">
      <dgm:prSet presAssocID="{534093C4-F2D3-4BF5-98C4-1EFD7DDC9BE2}" presName="ThreeNodes_2_text" presStyleLbl="node1" presStyleIdx="2" presStyleCnt="3">
        <dgm:presLayoutVars>
          <dgm:bulletEnabled val="1"/>
        </dgm:presLayoutVars>
      </dgm:prSet>
      <dgm:spPr/>
    </dgm:pt>
    <dgm:pt modelId="{6685D8D1-2C68-F241-B7B3-11E630238ADB}" type="pres">
      <dgm:prSet presAssocID="{534093C4-F2D3-4BF5-98C4-1EFD7DDC9BE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F3E7801-7B10-C54F-BE30-2DDDEDA572AE}" type="presOf" srcId="{4274474C-A2B8-48DF-A0F8-45D3C4F00931}" destId="{FD38B4A9-8BFD-0844-B0BF-0338899D1BD7}" srcOrd="0" destOrd="0" presId="urn:microsoft.com/office/officeart/2005/8/layout/vProcess5"/>
    <dgm:cxn modelId="{573B7D04-D8EB-4BA4-B10B-D1C043FA7C1B}" srcId="{534093C4-F2D3-4BF5-98C4-1EFD7DDC9BE2}" destId="{714B430E-EF47-4F5E-AC28-08C43519D71C}" srcOrd="0" destOrd="0" parTransId="{5404E34B-8C7E-419C-89B8-3DD2B2603DE0}" sibTransId="{0D6C4CEE-73EF-416C-9B60-B745471EB23B}"/>
    <dgm:cxn modelId="{2390840D-4FB7-EC46-956B-8C3374A8C878}" type="presOf" srcId="{0D6C4CEE-73EF-416C-9B60-B745471EB23B}" destId="{8FC4B3F0-4977-0445-9162-DBA4826497AE}" srcOrd="0" destOrd="0" presId="urn:microsoft.com/office/officeart/2005/8/layout/vProcess5"/>
    <dgm:cxn modelId="{89202E1D-3EA2-D84A-8216-9BFF87C22B45}" type="presOf" srcId="{534093C4-F2D3-4BF5-98C4-1EFD7DDC9BE2}" destId="{372A6ED9-133D-8A48-A9BF-77FD1A856335}" srcOrd="0" destOrd="0" presId="urn:microsoft.com/office/officeart/2005/8/layout/vProcess5"/>
    <dgm:cxn modelId="{7F6F2C37-063A-1D4B-84E2-6835F5081CE5}" type="presOf" srcId="{0CCDA1C6-A0C2-44C6-9C68-F1F5C4E6C8AE}" destId="{F7837267-5470-C947-9BAE-15E423AF265C}" srcOrd="0" destOrd="0" presId="urn:microsoft.com/office/officeart/2005/8/layout/vProcess5"/>
    <dgm:cxn modelId="{0C556A3E-CBC6-114B-82EB-1C6AB8A1C22A}" type="presOf" srcId="{9AD44EED-7CCF-4CA1-AC19-56917963BBE9}" destId="{35182CEF-57E5-ED4A-94C2-899340633F6B}" srcOrd="1" destOrd="0" presId="urn:microsoft.com/office/officeart/2005/8/layout/vProcess5"/>
    <dgm:cxn modelId="{59D1FE81-EE38-44B4-A3F6-452C5C022DE7}" srcId="{534093C4-F2D3-4BF5-98C4-1EFD7DDC9BE2}" destId="{0CCDA1C6-A0C2-44C6-9C68-F1F5C4E6C8AE}" srcOrd="2" destOrd="0" parTransId="{3A80E369-EFEF-43DE-8471-8CB254DFDCA6}" sibTransId="{777F126A-77C3-4060-A67A-432CC1670E10}"/>
    <dgm:cxn modelId="{4383D9AC-A975-CF41-872F-74768D5D139D}" type="presOf" srcId="{714B430E-EF47-4F5E-AC28-08C43519D71C}" destId="{9BDED83D-64D6-7B47-AA3A-70C723299669}" srcOrd="0" destOrd="0" presId="urn:microsoft.com/office/officeart/2005/8/layout/vProcess5"/>
    <dgm:cxn modelId="{C897B5BB-977F-4944-BDE6-3DB8054C0DA8}" srcId="{534093C4-F2D3-4BF5-98C4-1EFD7DDC9BE2}" destId="{9AD44EED-7CCF-4CA1-AC19-56917963BBE9}" srcOrd="1" destOrd="0" parTransId="{FC6213C1-17CF-401F-844C-40B076D93702}" sibTransId="{4274474C-A2B8-48DF-A0F8-45D3C4F00931}"/>
    <dgm:cxn modelId="{7A8FB8C1-5EB4-D146-BE07-64303052A272}" type="presOf" srcId="{0CCDA1C6-A0C2-44C6-9C68-F1F5C4E6C8AE}" destId="{6685D8D1-2C68-F241-B7B3-11E630238ADB}" srcOrd="1" destOrd="0" presId="urn:microsoft.com/office/officeart/2005/8/layout/vProcess5"/>
    <dgm:cxn modelId="{8B83DBC2-A9F0-A045-A0EF-AF2F9BE22218}" type="presOf" srcId="{9AD44EED-7CCF-4CA1-AC19-56917963BBE9}" destId="{9AC7F723-DA65-4748-BEFD-6EFEB5288D72}" srcOrd="0" destOrd="0" presId="urn:microsoft.com/office/officeart/2005/8/layout/vProcess5"/>
    <dgm:cxn modelId="{7CBD14FB-1171-6B40-9149-DA07E03135A2}" type="presOf" srcId="{714B430E-EF47-4F5E-AC28-08C43519D71C}" destId="{AA0BDC88-4458-3648-9A07-F449C8EF94C5}" srcOrd="1" destOrd="0" presId="urn:microsoft.com/office/officeart/2005/8/layout/vProcess5"/>
    <dgm:cxn modelId="{1EE82476-71EA-C640-8A92-7777F1BC694B}" type="presParOf" srcId="{372A6ED9-133D-8A48-A9BF-77FD1A856335}" destId="{900FA06B-C752-2D48-BF35-71C75930542E}" srcOrd="0" destOrd="0" presId="urn:microsoft.com/office/officeart/2005/8/layout/vProcess5"/>
    <dgm:cxn modelId="{735558C8-C62B-2044-87EF-4F74C0BAA50D}" type="presParOf" srcId="{372A6ED9-133D-8A48-A9BF-77FD1A856335}" destId="{9BDED83D-64D6-7B47-AA3A-70C723299669}" srcOrd="1" destOrd="0" presId="urn:microsoft.com/office/officeart/2005/8/layout/vProcess5"/>
    <dgm:cxn modelId="{49C6CDB2-AC75-CE42-AB32-0B9CA0C255F6}" type="presParOf" srcId="{372A6ED9-133D-8A48-A9BF-77FD1A856335}" destId="{9AC7F723-DA65-4748-BEFD-6EFEB5288D72}" srcOrd="2" destOrd="0" presId="urn:microsoft.com/office/officeart/2005/8/layout/vProcess5"/>
    <dgm:cxn modelId="{F0F1A984-1E03-CD49-BF84-43EDC2C55992}" type="presParOf" srcId="{372A6ED9-133D-8A48-A9BF-77FD1A856335}" destId="{F7837267-5470-C947-9BAE-15E423AF265C}" srcOrd="3" destOrd="0" presId="urn:microsoft.com/office/officeart/2005/8/layout/vProcess5"/>
    <dgm:cxn modelId="{09AE06B2-E690-4F44-92FC-D9F4227F0595}" type="presParOf" srcId="{372A6ED9-133D-8A48-A9BF-77FD1A856335}" destId="{8FC4B3F0-4977-0445-9162-DBA4826497AE}" srcOrd="4" destOrd="0" presId="urn:microsoft.com/office/officeart/2005/8/layout/vProcess5"/>
    <dgm:cxn modelId="{9B33388B-0E09-C740-80A0-C149443A8304}" type="presParOf" srcId="{372A6ED9-133D-8A48-A9BF-77FD1A856335}" destId="{FD38B4A9-8BFD-0844-B0BF-0338899D1BD7}" srcOrd="5" destOrd="0" presId="urn:microsoft.com/office/officeart/2005/8/layout/vProcess5"/>
    <dgm:cxn modelId="{BF100483-76AA-C74C-8D19-4CCF3174706C}" type="presParOf" srcId="{372A6ED9-133D-8A48-A9BF-77FD1A856335}" destId="{AA0BDC88-4458-3648-9A07-F449C8EF94C5}" srcOrd="6" destOrd="0" presId="urn:microsoft.com/office/officeart/2005/8/layout/vProcess5"/>
    <dgm:cxn modelId="{B4EAB16B-91D8-3048-8793-9CB88F320FC8}" type="presParOf" srcId="{372A6ED9-133D-8A48-A9BF-77FD1A856335}" destId="{35182CEF-57E5-ED4A-94C2-899340633F6B}" srcOrd="7" destOrd="0" presId="urn:microsoft.com/office/officeart/2005/8/layout/vProcess5"/>
    <dgm:cxn modelId="{3B82923D-116E-F442-A574-309BF4DA105E}" type="presParOf" srcId="{372A6ED9-133D-8A48-A9BF-77FD1A856335}" destId="{6685D8D1-2C68-F241-B7B3-11E630238AD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AFE66-5B40-754C-A79F-D1ACC9CBEB3B}">
      <dsp:nvSpPr>
        <dsp:cNvPr id="0" name=""/>
        <dsp:cNvSpPr/>
      </dsp:nvSpPr>
      <dsp:spPr>
        <a:xfrm>
          <a:off x="1174" y="336622"/>
          <a:ext cx="4582396" cy="27494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Install any RDBMS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(PostgreSQL, Microsoft SQL Server, MySQL, Oracle etc.)</a:t>
          </a:r>
        </a:p>
      </dsp:txBody>
      <dsp:txXfrm>
        <a:off x="1174" y="336622"/>
        <a:ext cx="4582396" cy="2749438"/>
      </dsp:txXfrm>
    </dsp:sp>
    <dsp:sp modelId="{EB801173-C9FF-D04C-BFE3-83BED593D267}">
      <dsp:nvSpPr>
        <dsp:cNvPr id="0" name=""/>
        <dsp:cNvSpPr/>
      </dsp:nvSpPr>
      <dsp:spPr>
        <a:xfrm>
          <a:off x="5041811" y="336622"/>
          <a:ext cx="4582396" cy="2749438"/>
        </a:xfrm>
        <a:prstGeom prst="rect">
          <a:avLst/>
        </a:prstGeom>
        <a:gradFill rotWithShape="0">
          <a:gsLst>
            <a:gs pos="0">
              <a:schemeClr val="accent2">
                <a:hueOff val="-1330735"/>
                <a:satOff val="8216"/>
                <a:lumOff val="-1176"/>
                <a:alphaOff val="0"/>
                <a:tint val="98000"/>
                <a:lumMod val="114000"/>
              </a:schemeClr>
            </a:gs>
            <a:gs pos="100000">
              <a:schemeClr val="accent2">
                <a:hueOff val="-1330735"/>
                <a:satOff val="8216"/>
                <a:lumOff val="-117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Install any IDE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(PgAdmin, MySQL Workbench, Microsoft SQL Server Management Studio, SQL Developer etc.)</a:t>
          </a:r>
          <a:endParaRPr lang="en-US" sz="20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41811" y="336622"/>
        <a:ext cx="4582396" cy="27494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7CEE8-72CB-4B41-BD49-EF445F9741F8}">
      <dsp:nvSpPr>
        <dsp:cNvPr id="0" name=""/>
        <dsp:cNvSpPr/>
      </dsp:nvSpPr>
      <dsp:spPr>
        <a:xfrm>
          <a:off x="2819" y="257194"/>
          <a:ext cx="2237149" cy="1342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Data Analyst</a:t>
          </a:r>
        </a:p>
      </dsp:txBody>
      <dsp:txXfrm>
        <a:off x="2819" y="257194"/>
        <a:ext cx="2237149" cy="1342289"/>
      </dsp:txXfrm>
    </dsp:sp>
    <dsp:sp modelId="{74E5119E-143A-054A-8376-F9CE3334E8E9}">
      <dsp:nvSpPr>
        <dsp:cNvPr id="0" name=""/>
        <dsp:cNvSpPr/>
      </dsp:nvSpPr>
      <dsp:spPr>
        <a:xfrm>
          <a:off x="2463684" y="257194"/>
          <a:ext cx="2237149" cy="13422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Data Engineer</a:t>
          </a:r>
        </a:p>
      </dsp:txBody>
      <dsp:txXfrm>
        <a:off x="2463684" y="257194"/>
        <a:ext cx="2237149" cy="1342289"/>
      </dsp:txXfrm>
    </dsp:sp>
    <dsp:sp modelId="{E49EB6F2-FE25-0C47-9797-5886BE6ED0E1}">
      <dsp:nvSpPr>
        <dsp:cNvPr id="0" name=""/>
        <dsp:cNvSpPr/>
      </dsp:nvSpPr>
      <dsp:spPr>
        <a:xfrm>
          <a:off x="4924548" y="257194"/>
          <a:ext cx="2237149" cy="134228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Data Scientist</a:t>
          </a:r>
        </a:p>
      </dsp:txBody>
      <dsp:txXfrm>
        <a:off x="4924548" y="257194"/>
        <a:ext cx="2237149" cy="1342289"/>
      </dsp:txXfrm>
    </dsp:sp>
    <dsp:sp modelId="{9B3BAAB7-5606-AA41-A002-32433DACB479}">
      <dsp:nvSpPr>
        <dsp:cNvPr id="0" name=""/>
        <dsp:cNvSpPr/>
      </dsp:nvSpPr>
      <dsp:spPr>
        <a:xfrm>
          <a:off x="7385413" y="257194"/>
          <a:ext cx="2237149" cy="134228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SQL Developer</a:t>
          </a:r>
        </a:p>
      </dsp:txBody>
      <dsp:txXfrm>
        <a:off x="7385413" y="257194"/>
        <a:ext cx="2237149" cy="1342289"/>
      </dsp:txXfrm>
    </dsp:sp>
    <dsp:sp modelId="{588D4973-42F0-6747-803E-18137ADC2463}">
      <dsp:nvSpPr>
        <dsp:cNvPr id="0" name=""/>
        <dsp:cNvSpPr/>
      </dsp:nvSpPr>
      <dsp:spPr>
        <a:xfrm>
          <a:off x="2819" y="1823198"/>
          <a:ext cx="2237149" cy="134228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Business Analyst</a:t>
          </a:r>
        </a:p>
      </dsp:txBody>
      <dsp:txXfrm>
        <a:off x="2819" y="1823198"/>
        <a:ext cx="2237149" cy="1342289"/>
      </dsp:txXfrm>
    </dsp:sp>
    <dsp:sp modelId="{4E119185-B91D-D34C-8AD9-46A20F6877B4}">
      <dsp:nvSpPr>
        <dsp:cNvPr id="0" name=""/>
        <dsp:cNvSpPr/>
      </dsp:nvSpPr>
      <dsp:spPr>
        <a:xfrm>
          <a:off x="2463684" y="1823198"/>
          <a:ext cx="2237149" cy="1342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Software Developer</a:t>
          </a:r>
        </a:p>
      </dsp:txBody>
      <dsp:txXfrm>
        <a:off x="2463684" y="1823198"/>
        <a:ext cx="2237149" cy="1342289"/>
      </dsp:txXfrm>
    </dsp:sp>
    <dsp:sp modelId="{1A21224C-268D-884D-8B0B-E942E27D0D7E}">
      <dsp:nvSpPr>
        <dsp:cNvPr id="0" name=""/>
        <dsp:cNvSpPr/>
      </dsp:nvSpPr>
      <dsp:spPr>
        <a:xfrm>
          <a:off x="4924548" y="1823198"/>
          <a:ext cx="2237149" cy="13422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Quality Analyst</a:t>
          </a:r>
        </a:p>
      </dsp:txBody>
      <dsp:txXfrm>
        <a:off x="4924548" y="1823198"/>
        <a:ext cx="2237149" cy="1342289"/>
      </dsp:txXfrm>
    </dsp:sp>
    <dsp:sp modelId="{FFA802B6-E251-1C41-A683-DE251214390B}">
      <dsp:nvSpPr>
        <dsp:cNvPr id="0" name=""/>
        <dsp:cNvSpPr/>
      </dsp:nvSpPr>
      <dsp:spPr>
        <a:xfrm>
          <a:off x="7385413" y="1823198"/>
          <a:ext cx="2237149" cy="134228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Architect</a:t>
          </a:r>
        </a:p>
      </dsp:txBody>
      <dsp:txXfrm>
        <a:off x="7385413" y="1823198"/>
        <a:ext cx="2237149" cy="13422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ED83D-64D6-7B47-AA3A-70C723299669}">
      <dsp:nvSpPr>
        <dsp:cNvPr id="0" name=""/>
        <dsp:cNvSpPr/>
      </dsp:nvSpPr>
      <dsp:spPr>
        <a:xfrm>
          <a:off x="0" y="0"/>
          <a:ext cx="8181575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Most applications use relational databases to store and process data</a:t>
          </a:r>
          <a:endParaRPr lang="en-US" sz="20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074" y="30074"/>
        <a:ext cx="7073573" cy="966656"/>
      </dsp:txXfrm>
    </dsp:sp>
    <dsp:sp modelId="{9AC7F723-DA65-4748-BEFD-6EFEB5288D72}">
      <dsp:nvSpPr>
        <dsp:cNvPr id="0" name=""/>
        <dsp:cNvSpPr/>
      </dsp:nvSpPr>
      <dsp:spPr>
        <a:xfrm>
          <a:off x="721903" y="1197939"/>
          <a:ext cx="8181575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To communicate with relational databases (RDBMS)</a:t>
          </a:r>
          <a:endParaRPr lang="en-US" sz="20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51977" y="1228013"/>
        <a:ext cx="6732100" cy="966656"/>
      </dsp:txXfrm>
    </dsp:sp>
    <dsp:sp modelId="{F7837267-5470-C947-9BAE-15E423AF265C}">
      <dsp:nvSpPr>
        <dsp:cNvPr id="0" name=""/>
        <dsp:cNvSpPr/>
      </dsp:nvSpPr>
      <dsp:spPr>
        <a:xfrm>
          <a:off x="1443807" y="2395878"/>
          <a:ext cx="8181575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The most essential skill to work in data field</a:t>
          </a:r>
          <a:endParaRPr lang="en-US" sz="20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473881" y="2425952"/>
        <a:ext cx="6732100" cy="966656"/>
      </dsp:txXfrm>
    </dsp:sp>
    <dsp:sp modelId="{8FC4B3F0-4977-0445-9162-DBA4826497AE}">
      <dsp:nvSpPr>
        <dsp:cNvPr id="0" name=""/>
        <dsp:cNvSpPr/>
      </dsp:nvSpPr>
      <dsp:spPr>
        <a:xfrm>
          <a:off x="7514152" y="778660"/>
          <a:ext cx="667423" cy="6674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664322" y="778660"/>
        <a:ext cx="367083" cy="502236"/>
      </dsp:txXfrm>
    </dsp:sp>
    <dsp:sp modelId="{FD38B4A9-8BFD-0844-B0BF-0338899D1BD7}">
      <dsp:nvSpPr>
        <dsp:cNvPr id="0" name=""/>
        <dsp:cNvSpPr/>
      </dsp:nvSpPr>
      <dsp:spPr>
        <a:xfrm>
          <a:off x="8236056" y="1969754"/>
          <a:ext cx="667423" cy="66742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386226" y="1969754"/>
        <a:ext cx="367083" cy="502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ED83D-64D6-7B47-AA3A-70C723299669}">
      <dsp:nvSpPr>
        <dsp:cNvPr id="0" name=""/>
        <dsp:cNvSpPr/>
      </dsp:nvSpPr>
      <dsp:spPr>
        <a:xfrm>
          <a:off x="0" y="0"/>
          <a:ext cx="8181575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Learn the fundamentals</a:t>
          </a:r>
          <a:endParaRPr lang="en-US" sz="20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074" y="30074"/>
        <a:ext cx="7073573" cy="966656"/>
      </dsp:txXfrm>
    </dsp:sp>
    <dsp:sp modelId="{9AC7F723-DA65-4748-BEFD-6EFEB5288D72}">
      <dsp:nvSpPr>
        <dsp:cNvPr id="0" name=""/>
        <dsp:cNvSpPr/>
      </dsp:nvSpPr>
      <dsp:spPr>
        <a:xfrm>
          <a:off x="721903" y="1197939"/>
          <a:ext cx="8181575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Practice SQL queries</a:t>
          </a:r>
          <a:endParaRPr lang="en-US" sz="20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51977" y="1228013"/>
        <a:ext cx="6732100" cy="966656"/>
      </dsp:txXfrm>
    </dsp:sp>
    <dsp:sp modelId="{F7837267-5470-C947-9BAE-15E423AF265C}">
      <dsp:nvSpPr>
        <dsp:cNvPr id="0" name=""/>
        <dsp:cNvSpPr/>
      </dsp:nvSpPr>
      <dsp:spPr>
        <a:xfrm>
          <a:off x="1443807" y="2395878"/>
          <a:ext cx="8181575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Solve interview problems</a:t>
          </a:r>
          <a:endParaRPr lang="en-US" sz="20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473881" y="2425952"/>
        <a:ext cx="6732100" cy="966656"/>
      </dsp:txXfrm>
    </dsp:sp>
    <dsp:sp modelId="{8FC4B3F0-4977-0445-9162-DBA4826497AE}">
      <dsp:nvSpPr>
        <dsp:cNvPr id="0" name=""/>
        <dsp:cNvSpPr/>
      </dsp:nvSpPr>
      <dsp:spPr>
        <a:xfrm>
          <a:off x="7514152" y="778660"/>
          <a:ext cx="667423" cy="6674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664322" y="778660"/>
        <a:ext cx="367083" cy="502236"/>
      </dsp:txXfrm>
    </dsp:sp>
    <dsp:sp modelId="{FD38B4A9-8BFD-0844-B0BF-0338899D1BD7}">
      <dsp:nvSpPr>
        <dsp:cNvPr id="0" name=""/>
        <dsp:cNvSpPr/>
      </dsp:nvSpPr>
      <dsp:spPr>
        <a:xfrm>
          <a:off x="8236056" y="1969754"/>
          <a:ext cx="667423" cy="66742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386226" y="1969754"/>
        <a:ext cx="367083" cy="5022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ED83D-64D6-7B47-AA3A-70C723299669}">
      <dsp:nvSpPr>
        <dsp:cNvPr id="0" name=""/>
        <dsp:cNvSpPr/>
      </dsp:nvSpPr>
      <dsp:spPr>
        <a:xfrm>
          <a:off x="0" y="0"/>
          <a:ext cx="8181575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Ask questions!</a:t>
          </a:r>
          <a:endParaRPr lang="en-US" sz="20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074" y="30074"/>
        <a:ext cx="7073573" cy="966656"/>
      </dsp:txXfrm>
    </dsp:sp>
    <dsp:sp modelId="{9AC7F723-DA65-4748-BEFD-6EFEB5288D72}">
      <dsp:nvSpPr>
        <dsp:cNvPr id="0" name=""/>
        <dsp:cNvSpPr/>
      </dsp:nvSpPr>
      <dsp:spPr>
        <a:xfrm>
          <a:off x="721903" y="1197939"/>
          <a:ext cx="8181575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Keep the class interactive</a:t>
          </a:r>
          <a:endParaRPr lang="en-US" sz="20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51977" y="1228013"/>
        <a:ext cx="6732100" cy="966656"/>
      </dsp:txXfrm>
    </dsp:sp>
    <dsp:sp modelId="{F7837267-5470-C947-9BAE-15E423AF265C}">
      <dsp:nvSpPr>
        <dsp:cNvPr id="0" name=""/>
        <dsp:cNvSpPr/>
      </dsp:nvSpPr>
      <dsp:spPr>
        <a:xfrm>
          <a:off x="1443807" y="2395878"/>
          <a:ext cx="8181575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Help each other</a:t>
          </a:r>
          <a:endParaRPr lang="en-US" sz="20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473881" y="2425952"/>
        <a:ext cx="6732100" cy="966656"/>
      </dsp:txXfrm>
    </dsp:sp>
    <dsp:sp modelId="{8FC4B3F0-4977-0445-9162-DBA4826497AE}">
      <dsp:nvSpPr>
        <dsp:cNvPr id="0" name=""/>
        <dsp:cNvSpPr/>
      </dsp:nvSpPr>
      <dsp:spPr>
        <a:xfrm>
          <a:off x="7514152" y="778660"/>
          <a:ext cx="667423" cy="6674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664322" y="778660"/>
        <a:ext cx="367083" cy="502236"/>
      </dsp:txXfrm>
    </dsp:sp>
    <dsp:sp modelId="{FD38B4A9-8BFD-0844-B0BF-0338899D1BD7}">
      <dsp:nvSpPr>
        <dsp:cNvPr id="0" name=""/>
        <dsp:cNvSpPr/>
      </dsp:nvSpPr>
      <dsp:spPr>
        <a:xfrm>
          <a:off x="8236056" y="1969754"/>
          <a:ext cx="667423" cy="66742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386226" y="1969754"/>
        <a:ext cx="367083" cy="502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3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579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6338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613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356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458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9096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59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7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0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97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6684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6/15/25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9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6/15/25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8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6/15/25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12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171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4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  <p:sldLayoutId id="214748403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2075-07E5-1DF8-F2FD-F7A6EA43B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1505" y="1860426"/>
            <a:ext cx="6713377" cy="3134032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SQL </a:t>
            </a:r>
            <a:r>
              <a:rPr lang="en-US" sz="80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Bootcamp</a:t>
            </a:r>
            <a:endParaRPr lang="en-US" sz="8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F6CF0-2E0E-009B-2D6B-DBCD27CAA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6943" y="5620178"/>
            <a:ext cx="4367939" cy="472396"/>
          </a:xfrm>
        </p:spPr>
        <p:txBody>
          <a:bodyPr>
            <a:normAutofit/>
          </a:bodyPr>
          <a:lstStyle/>
          <a:p>
            <a:pPr algn="ctr"/>
            <a:r>
              <a:rPr lang="en-US" sz="2000" cap="none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Thoufiq (techTFQ) – Jun 2025</a:t>
            </a:r>
          </a:p>
        </p:txBody>
      </p:sp>
      <p:pic>
        <p:nvPicPr>
          <p:cNvPr id="9" name="Graphic 6" descr="Database">
            <a:extLst>
              <a:ext uri="{FF2B5EF4-FFF2-40B4-BE49-F238E27FC236}">
                <a16:creationId xmlns:a16="http://schemas.microsoft.com/office/drawing/2014/main" id="{2C0E04D0-7FC7-B514-2477-7DEFDE77D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764" y="1661911"/>
            <a:ext cx="3531062" cy="35310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285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BB0767-2B3B-51D8-884D-0BAF551AC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7399197B-66D3-89C3-533F-AABE2DB54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2BC8D66-505B-A016-5870-1EAE2BCB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E7B2F6D-6440-B21D-F829-304EAC539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474C1D8-07A0-8E66-70A9-C8B90A5E1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F7E9C0D-EB6A-A7D4-84D7-BAB73C871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2065099-556B-8D66-354A-0ED7EC6A8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29EAFE1-7EE0-63DC-24F9-A3DFFF2FB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4E60E172-9A26-D9C5-F519-B918D56CC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24C884E2-0959-DF09-BFD7-878A918DF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FA387-3CF0-F162-5868-C1756853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315" y="1786461"/>
            <a:ext cx="3382297" cy="32819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000" b="0" i="0" kern="1200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br>
              <a:rPr lang="en-US" sz="5000" b="0" i="0" kern="1200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000" b="0" i="0" kern="1200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 </a:t>
            </a:r>
            <a:br>
              <a:rPr lang="en-US" sz="5000" b="0" i="0" kern="1200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000" b="0" i="0" kern="1200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RDBMS</a:t>
            </a:r>
          </a:p>
        </p:txBody>
      </p:sp>
      <p:pic>
        <p:nvPicPr>
          <p:cNvPr id="11" name="Picture 10" descr="A diagram of a database&#10;&#10;Description automatically generated">
            <a:extLst>
              <a:ext uri="{FF2B5EF4-FFF2-40B4-BE49-F238E27FC236}">
                <a16:creationId xmlns:a16="http://schemas.microsoft.com/office/drawing/2014/main" id="{11A74421-C60E-4B5A-0D73-49E07A5DE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06" y="6654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2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D72370-3C00-1A79-6E0D-1CBF58519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D9EA352-E213-8F0F-C534-0057AE5F8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A71DDE54-E194-D6C7-9610-296CC9811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BFC2B-2FF8-B479-4BDB-9B66A1C9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789518"/>
            <a:ext cx="8761413" cy="706964"/>
          </a:xfrm>
        </p:spPr>
        <p:txBody>
          <a:bodyPr>
            <a:normAutofit/>
          </a:bodyPr>
          <a:lstStyle/>
          <a:p>
            <a:r>
              <a:rPr lang="en-US" sz="36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(Sequel)</a:t>
            </a:r>
            <a:endParaRPr lang="en-US" cap="none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B42A46-FDE5-C8E8-6087-BD796D39E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9699B-56E2-7787-6586-B84702CA6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720850"/>
            <a:ext cx="8761412" cy="34163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Structured Query Language (SQL). Also referred to as “SEQUEL”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SQL is a programming language used to interact with Relational Database Management System.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SQL is primarily used in RDBMS.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major RDBMS like Oracle, MySQL, MSSQL, PostgreSQL etc use SQL.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SQL, you can:</a:t>
            </a:r>
          </a:p>
          <a:p>
            <a:pPr marL="754380" lvl="2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Read data from a RDBMS</a:t>
            </a:r>
          </a:p>
          <a:p>
            <a:pPr marL="754380" lvl="2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Write data into a RDBMS</a:t>
            </a:r>
          </a:p>
          <a:p>
            <a:pPr marL="754380" lvl="2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Create, modify or delete database</a:t>
            </a:r>
          </a:p>
          <a:p>
            <a:pPr marL="754380" lvl="2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Analyze data</a:t>
            </a:r>
          </a:p>
          <a:p>
            <a:pPr marL="754380" lvl="2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Build reports</a:t>
            </a:r>
          </a:p>
        </p:txBody>
      </p:sp>
    </p:spTree>
    <p:extLst>
      <p:ext uri="{BB962C8B-B14F-4D97-AF65-F5344CB8AC3E}">
        <p14:creationId xmlns:p14="http://schemas.microsoft.com/office/powerpoint/2010/main" val="1003450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4000CC-5CC2-34D4-6F22-EECA2D873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EDFB439-99F2-DA29-CD4F-ED2F83D29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FEE0A3DE-3850-CC58-78A2-C20376F91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4143C-49BB-A4E0-9DF0-4DB47EC0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898241"/>
            <a:ext cx="8761413" cy="706964"/>
          </a:xfrm>
        </p:spPr>
        <p:txBody>
          <a:bodyPr>
            <a:normAutofit/>
          </a:bodyPr>
          <a:lstStyle/>
          <a:p>
            <a:r>
              <a:rPr lang="en-US" sz="36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is data stored in RDBMS?</a:t>
            </a:r>
            <a:endParaRPr lang="en-US" cap="none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E93960-FB39-C1A7-5F53-BC0CA184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E7D39-BE09-5349-BFE6-4F2BE879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189977"/>
            <a:ext cx="8761412" cy="34163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RDBMS, data is stored in multiple tables.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table can have a set of rows and columns.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Different tables will be related to each other through certain columns forming relationship between these tables.</a:t>
            </a:r>
          </a:p>
        </p:txBody>
      </p:sp>
    </p:spTree>
    <p:extLst>
      <p:ext uri="{BB962C8B-B14F-4D97-AF65-F5344CB8AC3E}">
        <p14:creationId xmlns:p14="http://schemas.microsoft.com/office/powerpoint/2010/main" val="3150101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227DAC-A678-C17C-FEFA-DE565785B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309BE46D-AE84-F8A8-23B8-951185213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4E9D52A-B870-FAB5-2829-17DE34EAB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5AF9747-6A94-0C52-2423-0AEDFC17F9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633A241-8E1A-EAE4-0F5C-D960AF54E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D7431A9-B61D-E5B3-AF24-AE586DBDB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D6D8F32-8E7B-8F5A-44AE-F149A7F9C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BA3E906-24BF-BF4D-9318-750F0FE89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269A34C5-C162-97BC-1B69-8EB667BBD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2834641A-E63E-E1B7-55DF-63FC202BD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C96ED-889B-8B97-2C5F-8AF5CCBC2382}"/>
              </a:ext>
            </a:extLst>
          </p:cNvPr>
          <p:cNvSpPr txBox="1"/>
          <p:nvPr/>
        </p:nvSpPr>
        <p:spPr>
          <a:xfrm>
            <a:off x="4084574" y="1277989"/>
            <a:ext cx="399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data in table</a:t>
            </a: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A table with text on it&#10;&#10;Description automatically generated">
            <a:extLst>
              <a:ext uri="{FF2B5EF4-FFF2-40B4-BE49-F238E27FC236}">
                <a16:creationId xmlns:a16="http://schemas.microsoft.com/office/drawing/2014/main" id="{C166AA43-5BF1-DF6C-712B-95211D246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49" y="2127250"/>
            <a:ext cx="9894511" cy="25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33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75A8AF-58A9-51AA-F9B6-9F799CE32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BB3BC69-5AEA-7295-B68D-850BA5DBE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2B6D473-C89B-9570-91D0-F83E676C4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D4DDE13-AF0F-4A80-EE08-8C76C0061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98D2316-0A2F-6F3B-E0CF-FDA70EDC7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EA52E20-257D-FEC5-2B87-BC7FC5160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551BCFF-BFC7-5F00-43A2-D6BBD3CF5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5C34EE2-97E2-0BC1-7B1F-4D85250D3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7C45B53E-7341-EC48-F618-30216D5C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05398BC-1E46-B823-16D0-AB390A62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F0805C-D051-CEE0-5518-849A0DE5D2C0}"/>
              </a:ext>
            </a:extLst>
          </p:cNvPr>
          <p:cNvSpPr txBox="1"/>
          <p:nvPr/>
        </p:nvSpPr>
        <p:spPr>
          <a:xfrm>
            <a:off x="2592388" y="849094"/>
            <a:ext cx="2830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 tables</a:t>
            </a: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33007AD-EC36-6A4B-2532-77C0CBF7C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507" y="1502079"/>
            <a:ext cx="8426985" cy="47401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E5806C-F8D4-A2AF-4561-D169F468C766}"/>
              </a:ext>
            </a:extLst>
          </p:cNvPr>
          <p:cNvSpPr txBox="1"/>
          <p:nvPr/>
        </p:nvSpPr>
        <p:spPr>
          <a:xfrm>
            <a:off x="6777378" y="891295"/>
            <a:ext cx="2444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Tables in DB</a:t>
            </a: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107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572E7E-7C14-14F3-6216-2309FACBC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14451E-5CA0-38F7-72F9-8EDB1F7A9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8FEB0FE8-79A2-F6DB-FBE0-7F9B1B12C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E08E5-350D-4CB0-E778-85C3CFA3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898241"/>
            <a:ext cx="8761413" cy="706964"/>
          </a:xfrm>
        </p:spPr>
        <p:txBody>
          <a:bodyPr>
            <a:normAutofit/>
          </a:bodyPr>
          <a:lstStyle/>
          <a:p>
            <a:r>
              <a:rPr lang="en-US" sz="36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SQL different in different RDBMS ?</a:t>
            </a:r>
            <a:endParaRPr lang="en-US" cap="none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48798A-8AF8-4BD2-ADA9-AC6902BB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6E702-D440-127C-8FA1-8DFE2A365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189977"/>
            <a:ext cx="8761412" cy="34163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Oracle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Microsoft SQL Server (MSSQL)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Refer below link to know popular databases: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https://db-engines.com/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/ranking</a:t>
            </a:r>
          </a:p>
        </p:txBody>
      </p:sp>
    </p:spTree>
    <p:extLst>
      <p:ext uri="{BB962C8B-B14F-4D97-AF65-F5344CB8AC3E}">
        <p14:creationId xmlns:p14="http://schemas.microsoft.com/office/powerpoint/2010/main" val="2268967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BBFFBAB-F7E8-E932-368D-50F714EF8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1"/>
            <a:ext cx="12191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3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AE430B-82B3-1CAD-91BD-75579E862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3D924FF-2DF4-BB62-4D29-62BEE931A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60EC9BEF-F6CE-8DEC-EFFB-866020AD2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402EB-AF6B-C029-7C74-7172E223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898241"/>
            <a:ext cx="8761413" cy="706964"/>
          </a:xfrm>
        </p:spPr>
        <p:txBody>
          <a:bodyPr>
            <a:normAutofit/>
          </a:bodyPr>
          <a:lstStyle/>
          <a:p>
            <a:r>
              <a:rPr lang="en-US" sz="36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DDL Commands</a:t>
            </a:r>
            <a:endParaRPr lang="en-US" cap="none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79955B-A26D-82DC-A9AD-1E85F8A0D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F66EC-86ED-0EEE-B909-BD8FA97B0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189977"/>
            <a:ext cx="8761412" cy="34163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Definition Language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Used to define the structure of a database object such as Table, Views, Procedure, Function etc.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Commands include: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DROP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TRUNCATE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0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2822B5-9FB9-0156-CC73-1E232FA18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DFD3D38-2731-BAFD-B150-34553A5C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05" b="224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20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0665D9-C0F1-D936-4E13-5468119F1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F8FA567-6801-4E44-99F0-F1AED7BDC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3531099-7A4C-4E6F-AB08-894FB0643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16D0A97-FFB8-4867-8BE5-0ED64374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118CF65-5A7A-4F58-AF57-6D7BC957D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5263132-B512-4579-9667-738667275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CB24533-42BB-43BD-BCAF-5B91919C4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50D66A5-5EDF-49CD-AEF2-5A8E440BB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1A152188-3059-4726-B555-A1F07B0A4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" name="Freeform 5">
            <a:extLst>
              <a:ext uri="{FF2B5EF4-FFF2-40B4-BE49-F238E27FC236}">
                <a16:creationId xmlns:a16="http://schemas.microsoft.com/office/drawing/2014/main" id="{CEBEAC7A-C116-40DD-86AB-EAD36DF0F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41593-EDBD-7C9D-2E10-E2BBB0D9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38" y="1095099"/>
            <a:ext cx="3421623" cy="4667801"/>
          </a:xfrm>
        </p:spPr>
        <p:txBody>
          <a:bodyPr>
            <a:normAutofit fontScale="90000"/>
          </a:bodyPr>
          <a:lstStyle/>
          <a:p>
            <a:br>
              <a:rPr lang="en-US" sz="40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cap="none" dirty="0">
                <a:latin typeface="Calibri" panose="020F0502020204030204" pitchFamily="34" charset="0"/>
                <a:cs typeface="Calibri" panose="020F0502020204030204" pitchFamily="34" charset="0"/>
              </a:rPr>
              <a:t>Data Type</a:t>
            </a:r>
            <a:br>
              <a:rPr lang="en-US" sz="40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7750A-4F67-49E0-80C0-C4259C495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599" y="745597"/>
            <a:ext cx="6813755" cy="277125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/ NUMBER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VARCHAR / STRING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 / DECIMAL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325AC2A-0179-4E2C-A697-2E9C281EE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 descr="A table with numbers and dates&#10;&#10;Description automatically generated">
            <a:extLst>
              <a:ext uri="{FF2B5EF4-FFF2-40B4-BE49-F238E27FC236}">
                <a16:creationId xmlns:a16="http://schemas.microsoft.com/office/drawing/2014/main" id="{E5574617-008A-2817-283E-D65E0E367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502" y="3586089"/>
            <a:ext cx="7772400" cy="23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9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E87B50C-BA86-4F51-A3E5-EE1354FCE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E7DC5BDA-5569-44D1-B022-C75E74FC5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181E1-0B4C-3731-75CB-2F228469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111217"/>
            <a:ext cx="8761413" cy="975712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Pre-Requisites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125878-85CE-4A00-BA94-36987E341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D7D2FBF8-710D-ADC3-7AAD-F05CBD3764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176834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7681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03DEFF-DF7E-19FC-8168-C3CA5C818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775B027-12DD-21E9-F0F0-EB3E4E4B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BB7749D5-A38E-BAFB-92F6-471049B43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69A4B-C4CA-9734-5B2D-F6C2AD9F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571500"/>
            <a:ext cx="8761413" cy="706964"/>
          </a:xfrm>
        </p:spPr>
        <p:txBody>
          <a:bodyPr>
            <a:normAutofit/>
          </a:bodyPr>
          <a:lstStyle/>
          <a:p>
            <a:r>
              <a:rPr lang="en-US" sz="36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  <a:endParaRPr lang="en-US" cap="none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69C270-01B2-F538-1B2F-80C9CAA29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8B16E-3805-5A97-74CE-DB1C63078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442555"/>
            <a:ext cx="8761412" cy="341630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CHECK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constraint allows you to control the values that can be inserted into a column.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applying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NOT NULL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constraint on a column, you make sure that this column will never have NULL values. 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UNIQUE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constraint makes sure that the values in your column are always unique. It can have NULL values.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table can only have one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PRIMARY KEY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constraint. Primary key constraint can either be applied to a single column or to a combination of different columns. If a column (or if a combination of multiple columns) is defined as a primary key, then this column/columns will always have unique values across all the rows of that table. Also, primary key column cannot have null values hence primary key can be treated as a combination of UNIQUE and NOT NULL constraints.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FOREIGN 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constraint can be used to form relation between tables. It basically helps to create a master child relation between 2 tables.</a:t>
            </a:r>
          </a:p>
        </p:txBody>
      </p:sp>
    </p:spTree>
    <p:extLst>
      <p:ext uri="{BB962C8B-B14F-4D97-AF65-F5344CB8AC3E}">
        <p14:creationId xmlns:p14="http://schemas.microsoft.com/office/powerpoint/2010/main" val="578296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444719-350F-D360-021F-B38120DD2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F84F721-4D55-55A3-9E5A-6505FEE12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07C898A2-3A46-CB40-85AF-021992F52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45A65-471F-ABD6-343D-7AD63B68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898241"/>
            <a:ext cx="8761413" cy="706964"/>
          </a:xfrm>
        </p:spPr>
        <p:txBody>
          <a:bodyPr>
            <a:normAutofit/>
          </a:bodyPr>
          <a:lstStyle/>
          <a:p>
            <a:r>
              <a:rPr lang="en-US" sz="36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DML Commands</a:t>
            </a:r>
            <a:endParaRPr lang="en-US" cap="none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8BD0FB-2013-D665-8CA5-12CA94F2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34A2-C5F6-DF55-2D70-B5D06E646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189977"/>
            <a:ext cx="8761412" cy="34163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Manipulation Language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DML commands are used to load, modify and remove data from the database.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Commands include: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3970223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6C31FF-0A3B-37E3-E048-7AF5C6042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5915BC7-D2EA-10E6-2667-D76C411C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BC85119E-35EF-48FC-F9A3-DC817B17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425587-4385-1074-7811-5AD5A8A89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8B7AE39-1F86-18ED-786D-2D0BB8AAB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" y="-1726"/>
            <a:ext cx="11862649" cy="371411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40AFB48-BADC-7423-2891-96E93208B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" y="4221739"/>
            <a:ext cx="4128723" cy="2152834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D84C90CA-C036-069E-994E-58FFA39EC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996" y="4221739"/>
            <a:ext cx="7107301" cy="215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9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4D42AE-0B4C-9EC2-21CE-BAA85DC90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55A4AF7-9D9E-59F8-9E91-21D1529FE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3694EC5D-3E22-F52E-B0B1-03C0451C1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124A6-B637-41F7-95F0-3DFE75EE3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898241"/>
            <a:ext cx="8761413" cy="706964"/>
          </a:xfrm>
        </p:spPr>
        <p:txBody>
          <a:bodyPr>
            <a:normAutofit/>
          </a:bodyPr>
          <a:lstStyle/>
          <a:p>
            <a:r>
              <a:rPr lang="en-US" sz="36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TCL Commands</a:t>
            </a:r>
            <a:endParaRPr lang="en-US" cap="none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E46964-0258-C9C2-ABFF-26165D639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733C9-6EB6-D239-BE35-5A09E835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189977"/>
            <a:ext cx="8761412" cy="34163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Transaction Control Language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Includes COMMIT, ROLLBACK and SAVEPOINT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Used to save/unsave open transactions in a database session</a:t>
            </a:r>
          </a:p>
        </p:txBody>
      </p:sp>
    </p:spTree>
    <p:extLst>
      <p:ext uri="{BB962C8B-B14F-4D97-AF65-F5344CB8AC3E}">
        <p14:creationId xmlns:p14="http://schemas.microsoft.com/office/powerpoint/2010/main" val="350937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49AC73-F5FB-60EA-88A6-78E298432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4832CE5-99C6-A39F-C87C-D3D07FAFC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5BF5798E-D271-968C-F91C-7C2125B41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FF294-B1F0-0D12-1FEE-25857874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898241"/>
            <a:ext cx="8761413" cy="706964"/>
          </a:xfrm>
        </p:spPr>
        <p:txBody>
          <a:bodyPr>
            <a:normAutofit/>
          </a:bodyPr>
          <a:lstStyle/>
          <a:p>
            <a:r>
              <a:rPr lang="en-US" sz="36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DCL Commands</a:t>
            </a:r>
            <a:endParaRPr lang="en-US" cap="none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45E03A-22BC-FC27-0EC5-C38CD2619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A79DC-8CA5-E6C6-B039-885A4EAF9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189977"/>
            <a:ext cx="8761412" cy="34163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Control Language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Includes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GRANT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REVOKE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statements.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Used to provide or remove permission on a database object to a database user.</a:t>
            </a:r>
          </a:p>
        </p:txBody>
      </p:sp>
    </p:spTree>
    <p:extLst>
      <p:ext uri="{BB962C8B-B14F-4D97-AF65-F5344CB8AC3E}">
        <p14:creationId xmlns:p14="http://schemas.microsoft.com/office/powerpoint/2010/main" val="229272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56A9C9-9AEC-E666-4AA6-A6CBB8495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3D7FFC6-0819-3DFE-8D86-3779F3D9C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3D5D5F33-911F-492B-08D7-991788533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DB5AC-E93D-731F-82E4-0BAB4B87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92724"/>
            <a:ext cx="8761413" cy="706964"/>
          </a:xfrm>
        </p:spPr>
        <p:txBody>
          <a:bodyPr>
            <a:normAutofit/>
          </a:bodyPr>
          <a:lstStyle/>
          <a:p>
            <a:r>
              <a:rPr lang="en-US" sz="36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DQL Commands</a:t>
            </a:r>
            <a:endParaRPr lang="en-US" cap="none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E4EBA4-F2C0-610C-29E7-770157453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58C21-BB6F-CEAE-9EB5-AEE299374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199688"/>
            <a:ext cx="8761412" cy="341630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 Query Language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Includes only the SELECT statement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be used to read data from one or multiple tables.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following clauses:</a:t>
            </a:r>
          </a:p>
          <a:p>
            <a:pPr marL="868680" lvl="2" indent="-457200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SELECT – list of columns</a:t>
            </a:r>
          </a:p>
          <a:p>
            <a:pPr marL="868680" lvl="2" indent="-457200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FROM – list of tables</a:t>
            </a:r>
          </a:p>
          <a:p>
            <a:pPr marL="868680" lvl="2" indent="-457200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WHERE – filter conditions and join conditions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also include following clauses:</a:t>
            </a:r>
          </a:p>
          <a:p>
            <a:pPr marL="868680" lvl="2" indent="-457200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GROUP BY – Grouping of data based on specified column(s)</a:t>
            </a:r>
          </a:p>
          <a:p>
            <a:pPr marL="868680" lvl="2" indent="-457200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HAVING – Filter condition for the grouped data</a:t>
            </a:r>
          </a:p>
          <a:p>
            <a:pPr marL="868680" lvl="2" indent="-457200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ORDER BY</a:t>
            </a:r>
          </a:p>
          <a:p>
            <a:pPr marL="868680" lvl="2" indent="-457200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LIMIT / TOP</a:t>
            </a:r>
          </a:p>
        </p:txBody>
      </p:sp>
    </p:spTree>
    <p:extLst>
      <p:ext uri="{BB962C8B-B14F-4D97-AF65-F5344CB8AC3E}">
        <p14:creationId xmlns:p14="http://schemas.microsoft.com/office/powerpoint/2010/main" val="817686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B44741E-4F8A-4DC4-96E4-E4A2E555A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FDC0C6-6677-4608-AE99-98D3C7BB1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89982C5-DDA9-41E0-8CF5-F83999C1B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E454F1-BC7B-4FC5-901F-84095FC67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0BDA7F3-0D92-4CE5-B124-114C29D28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6F90B9-54A4-4A43-B853-11AA290E0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E538A9-6169-4720-88AE-7AE14BE80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9E5CEE5-D27F-4281-9293-590AD4163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FCAD798-DEC5-4392-90CE-C46AD6CE6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D181E1-0B4C-3731-75CB-2F228469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420" y="1370143"/>
            <a:ext cx="6391270" cy="4157446"/>
          </a:xfr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z="6600" cap="all" spc="200" baseline="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6D47-ED2D-DA12-0108-4AEAE67C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861" y="1370143"/>
            <a:ext cx="2913091" cy="4157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 cap="all">
                <a:solidFill>
                  <a:schemeClr val="accent1"/>
                </a:solidFill>
              </a:rPr>
              <a:t>Questions 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796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87B50C-BA86-4F51-A3E5-EE1354FCE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7DC5BDA-5569-44D1-B022-C75E74FC5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181E1-0B4C-3731-75CB-2F228469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100145"/>
            <a:ext cx="8761413" cy="114299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cap="none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role can you target after learning SQL from this Bootcamp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125878-85CE-4A00-BA94-36987E341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5AA6A4FC-8D77-E89B-AAF7-42476EF37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250398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6578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49ED21-DFE3-8D96-DC51-B3F8E950C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E87B50C-BA86-4F51-A3E5-EE1354FCE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E7DC5BDA-5569-44D1-B022-C75E74FC5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9D60D-F2FB-2CE7-14BE-FF55411D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learn SQL (Sequel)?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125878-85CE-4A00-BA94-36987E341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4" name="Content Placeholder 3">
            <a:extLst>
              <a:ext uri="{FF2B5EF4-FFF2-40B4-BE49-F238E27FC236}">
                <a16:creationId xmlns:a16="http://schemas.microsoft.com/office/drawing/2014/main" id="{236302BF-3C53-870E-7D87-C3556552AB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574562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7028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BCA507-EE90-E280-6784-A9AE00D91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9B07723-551D-2FAD-D27A-DABDE34C9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C2253477-245A-9C79-EF8D-FA2328DFC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A2282-430C-18A1-3D21-4E750329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learn SQL?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4D918A-C0D6-6E34-BF93-446A57A6D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4" name="Content Placeholder 3">
            <a:extLst>
              <a:ext uri="{FF2B5EF4-FFF2-40B4-BE49-F238E27FC236}">
                <a16:creationId xmlns:a16="http://schemas.microsoft.com/office/drawing/2014/main" id="{A00B8493-ECAF-AF7E-7559-1CD4D9B7E4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855537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5352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ADEC0C-4AC5-2E39-FB11-D3EAFDC7F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C1025C6-25B0-27B9-15A8-B18C4FBA0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6CAE3092-D689-13D4-8592-5CE16FFC5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0B861-6048-9069-C9D6-6CC88DA0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this Bootcamp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036B2-DAAC-B3F2-551B-A8EF47C45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4" name="Content Placeholder 3">
            <a:extLst>
              <a:ext uri="{FF2B5EF4-FFF2-40B4-BE49-F238E27FC236}">
                <a16:creationId xmlns:a16="http://schemas.microsoft.com/office/drawing/2014/main" id="{4EBF86E6-B111-7F2A-D380-475BD61BAA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321257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8302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D38DEE-A94E-79C8-63C7-A261F1678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D15EFFF-9DF3-E498-015A-0B411884E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0562C1AE-07D3-D641-A344-3B9C7598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6F70E-112C-BC3E-6975-ADFE08B8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sz="36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Terminologies</a:t>
            </a:r>
            <a:endParaRPr lang="en-US" cap="none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6282FA-6212-2450-E3D7-5F13E036A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E61BD-F8CB-BB25-F501-DC8E047A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97984"/>
            <a:ext cx="8761412" cy="34163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Database (Relational Database)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RDBMS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SQL / Sequel / Structured Query Language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Column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Rows / Record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Query / Statement</a:t>
            </a:r>
          </a:p>
        </p:txBody>
      </p:sp>
    </p:spTree>
    <p:extLst>
      <p:ext uri="{BB962C8B-B14F-4D97-AF65-F5344CB8AC3E}">
        <p14:creationId xmlns:p14="http://schemas.microsoft.com/office/powerpoint/2010/main" val="2656186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389000-BB3E-C762-ED0C-2C7AFF353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5CC62A1-9943-3ABA-FD69-AF731E4F8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B37E4E7C-693D-4A00-E7AB-F24D13C0C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46665-62A1-B253-00ED-5523721A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sz="36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cap="none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A19386-8A2C-8E98-955D-D22F07498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E1CE6-2B04-7BD2-A972-20EEC0F5F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97984"/>
            <a:ext cx="8761412" cy="34163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Anything &amp; Everything can be considered as data.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Any information or fact or non-information can be considered as data.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an insurance company, details related to its employees, customers, their products or even their address can be data.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can be in any form such as a text message or an image or a video or a document or single character itself.</a:t>
            </a:r>
          </a:p>
        </p:txBody>
      </p:sp>
    </p:spTree>
    <p:extLst>
      <p:ext uri="{BB962C8B-B14F-4D97-AF65-F5344CB8AC3E}">
        <p14:creationId xmlns:p14="http://schemas.microsoft.com/office/powerpoint/2010/main" val="3584522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3098A4-6D9B-6E84-3954-F1F75BAD3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7B7310C-8089-3CC4-DCF8-17FE6E228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99BFE8C0-2B6F-9626-C44E-EE88FB9B6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F8CC3-5564-9BC4-1B5F-14FA80CD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sz="36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endParaRPr lang="en-US" cap="none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5C5E3B-24AC-D497-A4AE-8D2EB99C3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713E5-09B9-AB26-108C-08E9E8CBF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983299"/>
            <a:ext cx="8761412" cy="34163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Container that stores data which is electronically stored in a computer system.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in any form can be stored in the database.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companies use some sort of database to store their data.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Purpose of storing data in the database is: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Easily accessed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Modified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Protected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Analyzed</a:t>
            </a:r>
          </a:p>
        </p:txBody>
      </p:sp>
    </p:spTree>
    <p:extLst>
      <p:ext uri="{BB962C8B-B14F-4D97-AF65-F5344CB8AC3E}">
        <p14:creationId xmlns:p14="http://schemas.microsoft.com/office/powerpoint/2010/main" val="2943985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1094</TotalTime>
  <Words>832</Words>
  <Application>Microsoft Macintosh PowerPoint</Application>
  <PresentationFormat>Widescreen</PresentationFormat>
  <Paragraphs>129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Century Gothic</vt:lpstr>
      <vt:lpstr>Courier New</vt:lpstr>
      <vt:lpstr>Wingdings 3</vt:lpstr>
      <vt:lpstr>Ion Boardroom</vt:lpstr>
      <vt:lpstr>SQL Bootcamp</vt:lpstr>
      <vt:lpstr>Pre-Requisites</vt:lpstr>
      <vt:lpstr>Which role can you target after learning SQL from this Bootcamp ?</vt:lpstr>
      <vt:lpstr>Why learn SQL (Sequel)?</vt:lpstr>
      <vt:lpstr>How to learn SQL?</vt:lpstr>
      <vt:lpstr>About this Bootcamp</vt:lpstr>
      <vt:lpstr>Basic Terminologies</vt:lpstr>
      <vt:lpstr>Data</vt:lpstr>
      <vt:lpstr>Database</vt:lpstr>
      <vt:lpstr>Database vs  RDBMS</vt:lpstr>
      <vt:lpstr>SQL (Sequel)</vt:lpstr>
      <vt:lpstr>How is data stored in RDBMS?</vt:lpstr>
      <vt:lpstr>PowerPoint Presentation</vt:lpstr>
      <vt:lpstr>PowerPoint Presentation</vt:lpstr>
      <vt:lpstr>Is SQL different in different RDBMS ?</vt:lpstr>
      <vt:lpstr>PowerPoint Presentation</vt:lpstr>
      <vt:lpstr>DDL Commands</vt:lpstr>
      <vt:lpstr>PowerPoint Presentation</vt:lpstr>
      <vt:lpstr>   Data Type      </vt:lpstr>
      <vt:lpstr>Constraints</vt:lpstr>
      <vt:lpstr>DML Commands</vt:lpstr>
      <vt:lpstr>PowerPoint Presentation</vt:lpstr>
      <vt:lpstr>TCL Commands</vt:lpstr>
      <vt:lpstr>DCL Commands</vt:lpstr>
      <vt:lpstr>DQL Commands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Bootcamp</dc:title>
  <dc:creator>Thoufiq Mohammed</dc:creator>
  <cp:lastModifiedBy>Thoufiq techTFQ</cp:lastModifiedBy>
  <cp:revision>35</cp:revision>
  <dcterms:created xsi:type="dcterms:W3CDTF">2023-02-01T09:53:11Z</dcterms:created>
  <dcterms:modified xsi:type="dcterms:W3CDTF">2025-06-15T14:16:06Z</dcterms:modified>
</cp:coreProperties>
</file>