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9FB2-515E-5740-802C-03628607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F2B51-7EFA-E74D-27C2-6A061554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A88C-21C4-DE7D-62B3-8859851A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05E5-66F7-79E0-BA9A-1C0A5A5A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DB12-3EF2-EC3D-F1FC-6311B9E8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486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A34-CD8F-F089-CE41-0C95FDA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069A4-F106-D648-AF27-FE3E101F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D648-6275-C612-3E27-710229DD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D2D9-0615-C45D-F80D-7300039B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A089-B97F-510C-4837-50963E71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49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26368-90F8-29CD-91FC-F7520081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E391A-7D9D-9C13-85E5-CD747576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1BCA-951B-06F2-BE9F-38A1F2AF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BD8F-23CF-3A3A-3521-E53F1FB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4FA1-09D5-CDD7-DB70-0754EA5C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871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A53D-4075-5480-A44D-D86FF7C4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356F-4FD5-091C-9E85-3EB47B44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78FC-495E-017E-9AB7-B34C9462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783D-F242-CF5B-6DD0-8B91FD00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EE5B-BACF-4FA2-1FA0-923E528E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41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5CAF-EA3D-50E7-B60E-2228551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4C45-EABA-C0BC-BAD5-C84BE1B2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52B-6DAA-AD89-A4CF-D81E2AC0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F25C-8E7F-E538-A58B-986496C0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8418-E78F-0559-A0F8-A58AD58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0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5922-885D-64D7-3217-4DD5D34C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7C0C-DA7E-66D2-C096-F9DD1D996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F7B4-90F2-AD07-099B-82366F60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F828-605A-94D7-7692-53F46CD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FE87F-4625-6A86-CB5D-BD753AB0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25BB-F581-A0E8-D434-90D4F4FC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79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EF4B-1AD3-782F-3ECA-1F195163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4604-5A59-A628-AECB-9553179F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02BC4-75C4-CA7B-0AA5-26828EAF1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3FD85-CD73-09BB-1F0F-AE8462939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36F38-33CB-2809-5604-DECAEA03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65439-3C8E-F969-1895-3C335EC1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20604-F4D5-08E7-22AD-3A3C2DB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B8DF9-55B2-FAA4-0FF2-11E8F5A3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54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03-505A-57DE-91CE-C1B1F233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E8442-4ADC-C588-E8B4-6E8F98C7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9A1B-FF92-A808-6AD2-568879B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AECB5-71AC-51E0-DEB5-0D0F8DAE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27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BAAF-C03F-BE10-5AA9-A659229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CCE30-31D8-8DF4-5DB0-2B2B580B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8EF0D-A70A-E16F-06CE-F60308C8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818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63F-ACD0-B25F-E205-FE81C69A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0D33-2425-3225-04F3-75908AFC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E74D-5574-2CA2-C6E6-7AF6D2A91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E04E-BFB4-4CCE-4E64-0A636EA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7AB7-5AC8-F3AE-B66A-5208CE99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6FC9-724F-5C68-0CFF-5203F0DC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003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F165-4561-29E1-ED62-52B13C5E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7B80C-0576-7FBC-8960-564B93617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04D0-8ACF-CDA2-E3C0-1E1A4350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A361-5FDA-334E-3EB3-B92FD2D6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90D8-A17F-2603-3F05-D0D69C8C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DA48-F8D8-06AC-E101-EDFB473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094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B0B9C-6567-E018-89B7-252AFB2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925C-F0D2-0BAC-F536-57788C8A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A443-9477-54C9-D9D1-2198C130D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983A-E2C9-4C83-A2F3-DFE6D95472F8}" type="datetimeFigureOut">
              <a:rPr lang="en-MY" smtClean="0"/>
              <a:t>8/6/2024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B6CBB-F3C3-54A4-5E28-013165BB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A7F9-284F-C812-DC2A-FEEDA7D0F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83DA-C634-491C-81C4-44C7F78832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80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JMmpgV32p3BJFOBsc5Vu1eD4bzgEJer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astagFraudDetection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F1A8-7B03-9B38-470A-701C69BE2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</a:t>
            </a:r>
            <a:endParaRPr lang="en-MY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4757-FCBE-52B5-924C-111D34422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3238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7957-E06D-1BA3-B40B-33434F6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4"/>
            <a:ext cx="10515600" cy="1325563"/>
          </a:xfrm>
        </p:spPr>
        <p:txBody>
          <a:bodyPr/>
          <a:lstStyle/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MY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906974-8F1F-A81E-B280-6EE6D1246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028299"/>
            <a:ext cx="6284495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detect fraudulent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security and integrity of digital toll transactions.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1184C6-22AF-C621-F0A7-5D5EDF0319B1}"/>
              </a:ext>
            </a:extLst>
          </p:cNvPr>
          <p:cNvSpPr txBox="1">
            <a:spLocks/>
          </p:cNvSpPr>
          <p:nvPr/>
        </p:nvSpPr>
        <p:spPr>
          <a:xfrm>
            <a:off x="914399" y="2558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MY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90E8F0-8F72-E824-E325-C010AD6D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638502"/>
            <a:ext cx="4871108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Vehicle_Type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FastagID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TollBoothID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Lane_Type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F57662C-EBC2-82E6-4178-CAC61AEF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310" y="3616381"/>
            <a:ext cx="4871108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Vehicle_Dimensions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Transaction_Amount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Geographical_Location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Vehicle_Speed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Vehicle_Plate_Number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Fraud_indicator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(Target variable)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A566-107D-C62F-14D9-28E72702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2" y="430523"/>
            <a:ext cx="2386781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MY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46A2-58B8-E1B5-1B73-61A37F12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1" y="2046317"/>
            <a:ext cx="6319684" cy="1743485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and inspect its structure.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Python libraries like pandas to load and inspect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info(), describe(), and head() methods for initial inspection.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describe() for numerical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for categorical data.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85D45C-6597-8E74-E0F5-7928466A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37" y="1756087"/>
            <a:ext cx="3408098" cy="44399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51D9D8-5308-4B79-6DB7-FAED54F00E72}"/>
              </a:ext>
            </a:extLst>
          </p:cNvPr>
          <p:cNvSpPr txBox="1">
            <a:spLocks/>
          </p:cNvSpPr>
          <p:nvPr/>
        </p:nvSpPr>
        <p:spPr>
          <a:xfrm>
            <a:off x="621891" y="430524"/>
            <a:ext cx="4825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MY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EE47-A513-5403-1812-FF702C2A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4"/>
            <a:ext cx="10515600" cy="1325563"/>
          </a:xfrm>
        </p:spPr>
        <p:txBody>
          <a:bodyPr/>
          <a:lstStyle/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D4B57-346C-66FC-789C-A2BAFB6E52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3903"/>
            <a:ext cx="5975555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libraries like matplotlib, seaborn,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plots (histograms, box plots, bar charts).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83620-1475-1BE3-5E75-87F9085E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10" y="185482"/>
            <a:ext cx="4456056" cy="630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DD3A1-C042-A426-C450-779D24BCC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8" y="2390110"/>
            <a:ext cx="5269605" cy="39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2F53-A2B8-0E3D-84F1-92D5FF7F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41"/>
            <a:ext cx="10515600" cy="1325563"/>
          </a:xfrm>
        </p:spPr>
        <p:txBody>
          <a:bodyPr/>
          <a:lstStyle/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CF152-DFD9-B35B-2F40-AB92F273D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522" y="1216801"/>
            <a:ext cx="9764211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classification model to predict and detect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fraud.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different classification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basic models like Logistic Regression and Decision Trees.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more complex models like Random Forest, Gradient Boosting,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B7A3F-7CDF-CE0C-2CB2-46D4D411D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4" y="5201752"/>
            <a:ext cx="7097115" cy="6858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C57798-5FF8-D659-C73C-3FDFB7DD3258}"/>
              </a:ext>
            </a:extLst>
          </p:cNvPr>
          <p:cNvSpPr txBox="1">
            <a:spLocks/>
          </p:cNvSpPr>
          <p:nvPr/>
        </p:nvSpPr>
        <p:spPr>
          <a:xfrm>
            <a:off x="936522" y="4163781"/>
            <a:ext cx="1885335" cy="115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63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F2C2-9FF4-7D88-E3E5-106D773C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8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A5956-6795-D560-567A-B2869F5F8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2875"/>
            <a:ext cx="9717404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fine-tune model performance using appropriate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evaluation metrics such as precision, recall, F1 score, and accuracy.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f1_score,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different models and select the best-performing one.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hyperparameters of the best model.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6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2DC1-5B3D-5B90-F2FC-84215852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MY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195C0-FB42-ACF4-3375-09C677FF1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4327" y="1422377"/>
            <a:ext cx="9470285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seaborn, scikit-learn, imbalanced-learn, flask,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Notebook, any Python IDE or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1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</a:t>
            </a:r>
            <a:endParaRPr lang="en-US" altLang="en-US" sz="1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https://colab.research.google.com/drive/1uJMmpgV32p3BJFOBsc5Vu1eD4bzgEJer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Dataset</a:t>
            </a:r>
            <a:endParaRPr lang="en-US" altLang="en-US" sz="1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7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Fraud Detection in Fastag Transactions</vt:lpstr>
      <vt:lpstr>Introduction</vt:lpstr>
      <vt:lpstr>Output</vt:lpstr>
      <vt:lpstr>Visualize Data</vt:lpstr>
      <vt:lpstr>Model Development</vt:lpstr>
      <vt:lpstr>Model Evaluation</vt:lpstr>
      <vt:lpstr>Tools and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Fastag Transactions</dc:title>
  <dc:creator>20ITR041 VCET</dc:creator>
  <cp:lastModifiedBy>20ITR041 VCET</cp:lastModifiedBy>
  <cp:revision>7</cp:revision>
  <dcterms:created xsi:type="dcterms:W3CDTF">2024-06-07T14:02:39Z</dcterms:created>
  <dcterms:modified xsi:type="dcterms:W3CDTF">2024-06-08T13:56:49Z</dcterms:modified>
</cp:coreProperties>
</file>