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48252-4A19-46B0-8656-96049151DEDD}" v="116" dt="2024-06-07T08:23:37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F1C9-663C-96CC-0E84-54EF2BBF2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3D4BD-B938-1A1F-4F4B-3DD1F285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E5F2-66B4-CC6C-2DCE-0D4CAF5E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B8E2-FD2C-6D91-FF2E-ADBCD2C7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18AE-CEC8-B309-C974-02489631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058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9CE6-F22A-B91A-48A5-08748D74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BBF-D774-38F6-23CE-BE508320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38A9-82E4-4FEE-3321-E0DF025B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8CF6-230D-1C94-DEA8-845699F2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8915-EEDF-B170-E9E0-4FBB5E46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544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754F1-E06B-B918-63AA-6B636DC0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425B4-879B-7AAA-E868-ED33D2543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5BF5-624C-8F37-030C-4882C311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D0D7-A80A-5755-BA5D-38A74472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61D8-BC55-0C02-9AC1-284119C4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717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6CA6-3188-F5E5-B756-446F17DA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36E2-1756-6E1F-2D9F-294AC226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76EC-34FD-86D2-C1A8-5F0C5B9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6822-71A3-3009-063C-2D7234FB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37C24-2063-0305-76F7-937CF431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403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BC1F-362B-B15B-D1D0-DFF15F52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7F915-196F-20DB-C9D5-DA31F545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17CD-5936-F1D1-9C6D-443F2F79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60FD-7D1E-B7FB-C529-E0DED453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3316-8344-076A-80A1-FB350232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31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DFCE-96BE-77D7-4D44-32CCC10B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330F-96C5-50E5-4037-3942FFDD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50E46-13BC-75F0-A5B1-916ECE6F2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A251F-C4A3-B952-5B31-B2C9C206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B9AF8-4586-492F-5F58-14D84FB7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A396-678B-F5F4-391D-C2073A77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787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AF12-9A6B-4240-D4FE-BBA03A06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87A70-31C3-65CF-FB43-B8FB4E45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30D4D-A727-3244-9A3B-696DEA817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7512D-539A-708D-4C0F-2110007DC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1D061-02E0-573B-7C94-50F6D595D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BFB96-4031-4BDB-278D-B7AC0CA5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A7009-0651-21EC-4C76-136DA080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9DAEE-2385-8832-4FC5-0156E8C2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63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F4BB-31FE-E5F6-6E9A-4B0EFC37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B8C79-0192-A1A0-091C-D869D0C3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4ACB6-8E5D-92AC-211E-710126FD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BA674-FEA4-CFCE-3539-A4D4A9C6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270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E5ED9-EFB3-AA3D-06F8-9001F967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E5D95-381B-52F8-1723-AAF6C1D0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EA20-B1AE-A5A0-A53F-82634537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29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96E-8C17-8218-EB2F-AF8EF5F7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99CE-1E83-0FFB-CE83-AFE3A2CE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612BC-329F-D7B9-6FEA-26CDFA93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F0064-F911-72CE-C2E6-BA5D0E3E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08E30-3D7B-9466-274A-E89BFA79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AA32C-936C-2CBC-8F79-8ACD07A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850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68E3-0B7E-A1B9-5323-52022B51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C34F5-20BF-53F4-A31A-841474107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67EB2-E9DF-1E5D-9AD3-88EDE3FF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C947-FA62-239C-F7D8-E534D73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92F7-B3F6-E1A0-384C-9020F3FC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94E9-CCF4-442B-321D-CBEDA1DB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52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6D71C-4938-D516-82DF-4AFB2CC8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DAEC-5EB3-F89C-7CD4-500BCB89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3002-8D3D-F05E-4EDF-E467BB16C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14F8-1C1F-45DC-8F1D-D354926935D6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0435-885E-FD0E-1323-6C81D8562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B8AF-9FD9-E936-87A2-65A58623D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246A-6ACD-45FA-A037-01D47F82E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882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8Mpd2Hc3Ny_d9u6MwVa6Cbz1lEfplwop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alary%20Prediction%20of%20Data%20Professions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032A-9AEB-B1A5-D56D-78F036DE2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Prediction of Data Professions</a:t>
            </a:r>
            <a:endParaRPr lang="en-MY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9A566-60D6-68DE-4B2D-77DA3B5A6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13045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A0F3-8DEC-6888-0960-7658CEB8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3175907"/>
            <a:ext cx="10515600" cy="1325563"/>
          </a:xfrm>
        </p:spPr>
        <p:txBody>
          <a:bodyPr/>
          <a:lstStyle/>
          <a:p>
            <a:r>
              <a:rPr lang="en-MY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305F94-14A2-E3E0-6C96-EBABDB4D4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43861"/>
            <a:ext cx="10262419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 salaries of data professionals using machine learning techniques.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job seekers understand market trends and assists employers in salary benchmarking.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3858A0-2AA9-EE5B-9DA1-AA8F5A425A5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76D04B-D23B-3B98-38C1-784F4036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46" y="4295737"/>
            <a:ext cx="10370572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features like SEX, DOJ, CURRENT DATE, DESIGNATION, AGE, UNIT, LEAVES USED, LEAVES REMAINING, RATINGS, and PAST EXP.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</a:p>
        </p:txBody>
      </p:sp>
    </p:spTree>
    <p:extLst>
      <p:ext uri="{BB962C8B-B14F-4D97-AF65-F5344CB8AC3E}">
        <p14:creationId xmlns:p14="http://schemas.microsoft.com/office/powerpoint/2010/main" val="23684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0B7-4056-1865-65BC-3F5E1B93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487" y="252513"/>
            <a:ext cx="1793158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MY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endParaRPr lang="en-MY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22EE1B-1DFB-C8D0-5A50-BBD10EB82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8646" y="1563326"/>
            <a:ext cx="7037439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Inspection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Load the dataset and inspect its structure (columns, data types, missing values, etc.).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Python libraries like pandas for loading and inspecting the dataset.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info(), describe(), and head() methods for a preliminary look.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summary statistics for numerical and categorical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describe() for numerical data.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for categorical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Visualize distributions, correlations, and relationships between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libraries like matplotlib, seaborn,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plots (histograms, box plots, scatter plots, correlation heatmaps).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9126C2-257D-B2FE-3D43-A2BC28870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20" y="1455173"/>
            <a:ext cx="3724337" cy="49112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984F672-61B0-E87B-8DDA-2DCFEC14B15D}"/>
              </a:ext>
            </a:extLst>
          </p:cNvPr>
          <p:cNvSpPr txBox="1">
            <a:spLocks/>
          </p:cNvSpPr>
          <p:nvPr/>
        </p:nvSpPr>
        <p:spPr>
          <a:xfrm>
            <a:off x="542004" y="282010"/>
            <a:ext cx="78535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651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3A98-BC0F-1B8B-2378-66B1949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7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MY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83123-2A19-909D-02B7-DCF660F08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1" y="919389"/>
            <a:ext cx="6390967" cy="5809459"/>
          </a:xfrm>
        </p:spPr>
      </p:pic>
    </p:spTree>
    <p:extLst>
      <p:ext uri="{BB962C8B-B14F-4D97-AF65-F5344CB8AC3E}">
        <p14:creationId xmlns:p14="http://schemas.microsoft.com/office/powerpoint/2010/main" val="260464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A1A8-3048-8835-97EE-36DBD4F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710" cy="1325563"/>
          </a:xfrm>
        </p:spPr>
        <p:txBody>
          <a:bodyPr/>
          <a:lstStyle/>
          <a:p>
            <a:r>
              <a:rPr lang="en-MY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BA3517-5C5A-F424-A1E4-84E1D2F88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1695"/>
            <a:ext cx="4894006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Decide on a strategy to handle missing values (e.g., imputation, removal).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SimpleImputer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manual imputation techniques.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variables into numerical format.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Scaling/Normalization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or normalize the numerical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C5DBE-AF7E-6CAE-964A-76F96E60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3266"/>
            <a:ext cx="5390833" cy="43533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1595C4-5327-750B-AE40-A53026D9AEFD}"/>
              </a:ext>
            </a:extLst>
          </p:cNvPr>
          <p:cNvSpPr txBox="1">
            <a:spLocks/>
          </p:cNvSpPr>
          <p:nvPr/>
        </p:nvSpPr>
        <p:spPr>
          <a:xfrm>
            <a:off x="6280355" y="365125"/>
            <a:ext cx="4559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8625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56C1-F08A-A808-4258-C6BF9953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640"/>
            <a:ext cx="10515600" cy="1325563"/>
          </a:xfrm>
        </p:spPr>
        <p:txBody>
          <a:bodyPr/>
          <a:lstStyle/>
          <a:p>
            <a:r>
              <a:rPr lang="en-MY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326F4E-8A8D-ADE4-5E46-E7B9C691C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528" y="1421396"/>
            <a:ext cx="9839632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Split the dataset into training and testing 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 different regression models and compare their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simple models like Linear Regression.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more complex models like Decision Trees, Random Forests, Gradient Boosting.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Linear Regression, Decision Tree Regression, Random Forest Regression, Gradient Boosting Regression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849A9-247D-8883-6839-526D74DA5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2" y="5381352"/>
            <a:ext cx="9354856" cy="12098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F5622C6-394E-DB4D-A1C6-BABDE99C288E}"/>
              </a:ext>
            </a:extLst>
          </p:cNvPr>
          <p:cNvSpPr txBox="1">
            <a:spLocks/>
          </p:cNvSpPr>
          <p:nvPr/>
        </p:nvSpPr>
        <p:spPr>
          <a:xfrm>
            <a:off x="838200" y="4338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223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604B-69B0-5E55-620F-C37B639B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MY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60659D-04A0-EC90-F5CD-66FFBEC793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84408"/>
            <a:ext cx="10515599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of your models using appropriate metrics.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evaluation metrics like MAE, MSE, RMSE, and R-squared for each model.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mean_absolute_error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_score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different models and select the best-performing one.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43208-705E-6223-F617-FC0B88E9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3" y="4799123"/>
            <a:ext cx="10515599" cy="12713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4D20F7-96EE-C6E4-B4A8-C11A31E8C300}"/>
              </a:ext>
            </a:extLst>
          </p:cNvPr>
          <p:cNvSpPr txBox="1">
            <a:spLocks/>
          </p:cNvSpPr>
          <p:nvPr/>
        </p:nvSpPr>
        <p:spPr>
          <a:xfrm>
            <a:off x="838197" y="3656120"/>
            <a:ext cx="1826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MY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8F56-71EB-449F-3D61-5C723D80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seaborn,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flask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Notebook, any Python IDE or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18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</a:t>
            </a:r>
            <a:endParaRPr lang="en-US" altLang="en-US" sz="1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 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https://colab.research.google.com/drive/18Mpd2Hc3Ny_d9u6MwVa6Cbz1lEfplwop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u="sng" dirty="0">
                <a:solidFill>
                  <a:srgbClr val="954F7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</a:t>
            </a:r>
            <a:r>
              <a:rPr lang="en-US" altLang="en-US" sz="18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D160B-959C-83F8-7CE4-F61BCC27E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MY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Salary Prediction of Data Professions</vt:lpstr>
      <vt:lpstr>Dataset Overview </vt:lpstr>
      <vt:lpstr>Output</vt:lpstr>
      <vt:lpstr>Output</vt:lpstr>
      <vt:lpstr>Data Preprocessing</vt:lpstr>
      <vt:lpstr>Model Development </vt:lpstr>
      <vt:lpstr>Model Evaluation</vt:lpstr>
      <vt:lpstr>Tools and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20ITR041 VCET</dc:creator>
  <cp:lastModifiedBy>20ITR041 VCET</cp:lastModifiedBy>
  <cp:revision>4</cp:revision>
  <dcterms:created xsi:type="dcterms:W3CDTF">2024-06-07T07:15:09Z</dcterms:created>
  <dcterms:modified xsi:type="dcterms:W3CDTF">2024-06-08T09:19:48Z</dcterms:modified>
</cp:coreProperties>
</file>