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137329280"/>
        <c:axId val="137351936"/>
      </c:barChart>
      <c:catAx>
        <c:axId val="137329280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51936"/>
        <c:crosses val="autoZero"/>
        <c:auto val="1"/>
        <c:lblAlgn val="ctr"/>
        <c:lblOffset val="100"/>
      </c:catAx>
      <c:valAx>
        <c:axId val="1373519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name: </a:t>
            </a:r>
            <a:r>
              <a:rPr lang="en-US" dirty="0" smtClean="0"/>
              <a:t>V. KANIMOZHI</a:t>
            </a:r>
            <a:endParaRPr lang="en-US" dirty="0" smtClean="0"/>
          </a:p>
          <a:p>
            <a:pPr algn="l"/>
            <a:r>
              <a:rPr lang="en-US" dirty="0" smtClean="0"/>
              <a:t>Register no:  </a:t>
            </a:r>
            <a:r>
              <a:rPr lang="en-US" dirty="0" smtClean="0"/>
              <a:t>312218527 asunm1691cc1221691011</a:t>
            </a:r>
            <a:endParaRPr lang="en-US" dirty="0" smtClean="0"/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142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19</cp:revision>
  <dcterms:created xsi:type="dcterms:W3CDTF">2024-09-09T05:41:33Z</dcterms:created>
  <dcterms:modified xsi:type="dcterms:W3CDTF">2024-09-09T10:02:00Z</dcterms:modified>
</cp:coreProperties>
</file>