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7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1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A0E0-1626-4D16-A8E6-9DA2940D0DE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8146-E003-4B78-BCF7-681DB8CDB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2460-692C-3D02-E8D2-CC3BEC739C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CARBON MAJOR EMISSION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DFB4D-E1E6-D0B0-83EA-00F5A3CC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7362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77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3EF1383-0EC6-CFD9-41AC-3321E48D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82076-6A25-3385-983A-B1A1D377F83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79738" y="806450"/>
            <a:ext cx="9212262" cy="739298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0BAFD-C00B-F77E-0164-E755DB50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5" y="81757"/>
            <a:ext cx="9212261" cy="3507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E4BC6-D4B2-F6B8-2AD7-5FA8109E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6" y="3588774"/>
            <a:ext cx="9212262" cy="3286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59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B55AE-2EC5-5ECE-E6E1-2D55D463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0" y="216309"/>
            <a:ext cx="9116697" cy="3301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31CB5-62B9-74D2-9582-7DC23F01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0" y="3631634"/>
            <a:ext cx="9116697" cy="3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20177-579A-7155-1952-B23F3E52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6" y="181599"/>
            <a:ext cx="8131277" cy="3700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B0E75-E7B1-49DE-1741-A363BBA6F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05" y="4175360"/>
            <a:ext cx="8131277" cy="2572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8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967F9-D561-197F-0904-32B0EDA4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7" y="102675"/>
            <a:ext cx="7924505" cy="3326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A458D-239B-9BBD-7B90-90B079CB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7" y="3699787"/>
            <a:ext cx="7924505" cy="2915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9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38862-4300-9399-9CF4-769F21F4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1" y="300027"/>
            <a:ext cx="8057221" cy="2631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A2161-4A7D-8F40-0587-9D17FF10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1" y="3557660"/>
            <a:ext cx="7676032" cy="278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47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FEB40-0FB7-75C0-802F-27CD186B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412859"/>
            <a:ext cx="11479227" cy="2613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F5E2D-767A-A24C-B22B-83A0C70F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6" y="3200512"/>
            <a:ext cx="8807240" cy="3573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31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B66D2A-D67A-CD9C-1700-3D4D8E5F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2" y="249692"/>
            <a:ext cx="8859486" cy="376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EFAAA-AC1E-90B9-BD92-246E4A8C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1" y="4012592"/>
            <a:ext cx="885948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227E2-CB94-2D17-0D1E-AA7B8C87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6" y="108155"/>
            <a:ext cx="11912227" cy="65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</TotalTime>
  <Words>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CARBON MAJOR EMISSION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Kanimozhi M</dc:creator>
  <cp:lastModifiedBy>Kanimozhi M</cp:lastModifiedBy>
  <cp:revision>2</cp:revision>
  <dcterms:created xsi:type="dcterms:W3CDTF">2024-07-16T10:17:32Z</dcterms:created>
  <dcterms:modified xsi:type="dcterms:W3CDTF">2024-07-16T13:13:34Z</dcterms:modified>
</cp:coreProperties>
</file>