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9" r:id="rId5"/>
    <p:sldId id="278" r:id="rId6"/>
    <p:sldId id="279" r:id="rId7"/>
    <p:sldId id="280" r:id="rId8"/>
    <p:sldId id="281" r:id="rId9"/>
    <p:sldId id="283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89" autoAdjust="0"/>
  </p:normalViewPr>
  <p:slideViewPr>
    <p:cSldViewPr snapToGrid="0">
      <p:cViewPr varScale="1">
        <p:scale>
          <a:sx n="85" d="100"/>
          <a:sy n="85" d="100"/>
        </p:scale>
        <p:origin x="54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3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9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7/29/2024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BCF1A5-33BD-4AE2-8C11-6798C4221E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3C69A3-B4E8-43B9-A9B3-962E6443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</p:spPr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grpSp>
        <p:nvGrpSpPr>
          <p:cNvPr id="7" name="Group 6" descr="pen icon">
            <a:extLst>
              <a:ext uri="{FF2B5EF4-FFF2-40B4-BE49-F238E27FC236}">
                <a16:creationId xmlns:a16="http://schemas.microsoft.com/office/drawing/2014/main" id="{A3A60491-E325-4AB3-8691-52DCEF8E027C}"/>
              </a:ext>
            </a:extLst>
          </p:cNvPr>
          <p:cNvGrpSpPr/>
          <p:nvPr/>
        </p:nvGrpSpPr>
        <p:grpSpPr>
          <a:xfrm>
            <a:off x="291332" y="2417073"/>
            <a:ext cx="852805" cy="852805"/>
            <a:chOff x="291332" y="2517078"/>
            <a:chExt cx="852805" cy="85280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871823-1F20-4797-8EC6-D493D6D15D69}"/>
                </a:ext>
              </a:extLst>
            </p:cNvPr>
            <p:cNvSpPr/>
            <p:nvPr/>
          </p:nvSpPr>
          <p:spPr>
            <a:xfrm>
              <a:off x="291332" y="2517078"/>
              <a:ext cx="852805" cy="85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raphic 18" descr="Stylus Icon">
              <a:extLst>
                <a:ext uri="{FF2B5EF4-FFF2-40B4-BE49-F238E27FC236}">
                  <a16:creationId xmlns:a16="http://schemas.microsoft.com/office/drawing/2014/main" id="{F386B315-8ED1-47AF-B5EC-C873D0D9D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92" y="2767903"/>
              <a:ext cx="350520" cy="350520"/>
            </a:xfrm>
            <a:custGeom>
              <a:avLst/>
              <a:gdLst>
                <a:gd name="connsiteX0" fmla="*/ 751661 w 752475"/>
                <a:gd name="connsiteY0" fmla="*/ 53204 h 752475"/>
                <a:gd name="connsiteX1" fmla="*/ 704036 w 752475"/>
                <a:gd name="connsiteY1" fmla="*/ 5579 h 752475"/>
                <a:gd name="connsiteX2" fmla="*/ 677099 w 752475"/>
                <a:gd name="connsiteY2" fmla="*/ 5579 h 752475"/>
                <a:gd name="connsiteX3" fmla="*/ 661421 w 752475"/>
                <a:gd name="connsiteY3" fmla="*/ 21267 h 752475"/>
                <a:gd name="connsiteX4" fmla="*/ 638999 w 752475"/>
                <a:gd name="connsiteY4" fmla="*/ 24629 h 752475"/>
                <a:gd name="connsiteX5" fmla="*/ 290517 w 752475"/>
                <a:gd name="connsiteY5" fmla="*/ 373111 h 752475"/>
                <a:gd name="connsiteX6" fmla="*/ 284936 w 752475"/>
                <a:gd name="connsiteY6" fmla="*/ 367529 h 752475"/>
                <a:gd name="connsiteX7" fmla="*/ 257999 w 752475"/>
                <a:gd name="connsiteY7" fmla="*/ 367529 h 752475"/>
                <a:gd name="connsiteX8" fmla="*/ 86549 w 752475"/>
                <a:gd name="connsiteY8" fmla="*/ 538979 h 752475"/>
                <a:gd name="connsiteX9" fmla="*/ 80967 w 752475"/>
                <a:gd name="connsiteY9" fmla="*/ 552448 h 752475"/>
                <a:gd name="connsiteX10" fmla="*/ 80967 w 752475"/>
                <a:gd name="connsiteY10" fmla="*/ 582661 h 752475"/>
                <a:gd name="connsiteX11" fmla="*/ 41162 w 752475"/>
                <a:gd name="connsiteY11" fmla="*/ 622475 h 752475"/>
                <a:gd name="connsiteX12" fmla="*/ 20655 w 752475"/>
                <a:gd name="connsiteY12" fmla="*/ 659814 h 752475"/>
                <a:gd name="connsiteX13" fmla="*/ 11711 w 752475"/>
                <a:gd name="connsiteY13" fmla="*/ 700076 h 752475"/>
                <a:gd name="connsiteX14" fmla="*/ 13959 w 752475"/>
                <a:gd name="connsiteY14" fmla="*/ 723164 h 752475"/>
                <a:gd name="connsiteX15" fmla="*/ 4186 w 752475"/>
                <a:gd name="connsiteY15" fmla="*/ 732861 h 752475"/>
                <a:gd name="connsiteX16" fmla="*/ 4186 w 752475"/>
                <a:gd name="connsiteY16" fmla="*/ 753063 h 752475"/>
                <a:gd name="connsiteX17" fmla="*/ 24398 w 752475"/>
                <a:gd name="connsiteY17" fmla="*/ 753063 h 752475"/>
                <a:gd name="connsiteX18" fmla="*/ 34076 w 752475"/>
                <a:gd name="connsiteY18" fmla="*/ 743319 h 752475"/>
                <a:gd name="connsiteX19" fmla="*/ 57174 w 752475"/>
                <a:gd name="connsiteY19" fmla="*/ 745548 h 752475"/>
                <a:gd name="connsiteX20" fmla="*/ 97426 w 752475"/>
                <a:gd name="connsiteY20" fmla="*/ 736604 h 752475"/>
                <a:gd name="connsiteX21" fmla="*/ 134784 w 752475"/>
                <a:gd name="connsiteY21" fmla="*/ 716106 h 752475"/>
                <a:gd name="connsiteX22" fmla="*/ 732620 w 752475"/>
                <a:gd name="connsiteY22" fmla="*/ 118260 h 752475"/>
                <a:gd name="connsiteX23" fmla="*/ 735982 w 752475"/>
                <a:gd name="connsiteY23" fmla="*/ 95848 h 752475"/>
                <a:gd name="connsiteX24" fmla="*/ 751670 w 752475"/>
                <a:gd name="connsiteY24" fmla="*/ 80160 h 752475"/>
                <a:gd name="connsiteX25" fmla="*/ 751661 w 752475"/>
                <a:gd name="connsiteY25" fmla="*/ 53204 h 752475"/>
                <a:gd name="connsiteX26" fmla="*/ 39610 w 752475"/>
                <a:gd name="connsiteY26" fmla="*/ 706257 h 752475"/>
                <a:gd name="connsiteX27" fmla="*/ 48554 w 752475"/>
                <a:gd name="connsiteY27" fmla="*/ 665995 h 752475"/>
                <a:gd name="connsiteX28" fmla="*/ 61365 w 752475"/>
                <a:gd name="connsiteY28" fmla="*/ 642649 h 752475"/>
                <a:gd name="connsiteX29" fmla="*/ 85044 w 752475"/>
                <a:gd name="connsiteY29" fmla="*/ 618970 h 752475"/>
                <a:gd name="connsiteX30" fmla="*/ 104780 w 752475"/>
                <a:gd name="connsiteY30" fmla="*/ 619123 h 752475"/>
                <a:gd name="connsiteX31" fmla="*/ 108152 w 752475"/>
                <a:gd name="connsiteY31" fmla="*/ 617732 h 752475"/>
                <a:gd name="connsiteX32" fmla="*/ 428630 w 752475"/>
                <a:gd name="connsiteY32" fmla="*/ 297244 h 752475"/>
                <a:gd name="connsiteX33" fmla="*/ 470911 w 752475"/>
                <a:gd name="connsiteY33" fmla="*/ 339526 h 752475"/>
                <a:gd name="connsiteX34" fmla="*/ 114571 w 752475"/>
                <a:gd name="connsiteY34" fmla="*/ 695885 h 752475"/>
                <a:gd name="connsiteX35" fmla="*/ 91226 w 752475"/>
                <a:gd name="connsiteY35" fmla="*/ 708686 h 752475"/>
                <a:gd name="connsiteX36" fmla="*/ 50973 w 752475"/>
                <a:gd name="connsiteY36" fmla="*/ 717630 h 752475"/>
                <a:gd name="connsiteX37" fmla="*/ 39610 w 752475"/>
                <a:gd name="connsiteY37" fmla="*/ 706257 h 752475"/>
                <a:gd name="connsiteX38" fmla="*/ 417714 w 752475"/>
                <a:gd name="connsiteY38" fmla="*/ 286329 h 752475"/>
                <a:gd name="connsiteX39" fmla="*/ 421896 w 752475"/>
                <a:gd name="connsiteY39" fmla="*/ 290510 h 752475"/>
                <a:gd name="connsiteX40" fmla="*/ 102808 w 752475"/>
                <a:gd name="connsiteY40" fmla="*/ 609598 h 752475"/>
                <a:gd name="connsiteX41" fmla="*/ 94436 w 752475"/>
                <a:gd name="connsiteY41" fmla="*/ 609598 h 752475"/>
                <a:gd name="connsiteX42" fmla="*/ 417714 w 752475"/>
                <a:gd name="connsiteY42" fmla="*/ 286329 h 752475"/>
                <a:gd name="connsiteX43" fmla="*/ 109542 w 752475"/>
                <a:gd name="connsiteY43" fmla="*/ 567554 h 752475"/>
                <a:gd name="connsiteX44" fmla="*/ 109542 w 752475"/>
                <a:gd name="connsiteY44" fmla="*/ 556391 h 752475"/>
                <a:gd name="connsiteX45" fmla="*/ 271467 w 752475"/>
                <a:gd name="connsiteY45" fmla="*/ 394466 h 752475"/>
                <a:gd name="connsiteX46" fmla="*/ 277049 w 752475"/>
                <a:gd name="connsiteY46" fmla="*/ 400048 h 752475"/>
                <a:gd name="connsiteX47" fmla="*/ 109542 w 752475"/>
                <a:gd name="connsiteY47" fmla="*/ 567554 h 752475"/>
                <a:gd name="connsiteX48" fmla="*/ 477645 w 752475"/>
                <a:gd name="connsiteY48" fmla="*/ 332792 h 752475"/>
                <a:gd name="connsiteX49" fmla="*/ 435364 w 752475"/>
                <a:gd name="connsiteY49" fmla="*/ 290510 h 752475"/>
                <a:gd name="connsiteX50" fmla="*/ 498667 w 752475"/>
                <a:gd name="connsiteY50" fmla="*/ 227207 h 752475"/>
                <a:gd name="connsiteX51" fmla="*/ 498667 w 752475"/>
                <a:gd name="connsiteY51" fmla="*/ 220473 h 752475"/>
                <a:gd name="connsiteX52" fmla="*/ 491933 w 752475"/>
                <a:gd name="connsiteY52" fmla="*/ 220473 h 752475"/>
                <a:gd name="connsiteX53" fmla="*/ 428630 w 752475"/>
                <a:gd name="connsiteY53" fmla="*/ 283776 h 752475"/>
                <a:gd name="connsiteX54" fmla="*/ 424448 w 752475"/>
                <a:gd name="connsiteY54" fmla="*/ 279595 h 752475"/>
                <a:gd name="connsiteX55" fmla="*/ 595317 w 752475"/>
                <a:gd name="connsiteY55" fmla="*/ 108716 h 752475"/>
                <a:gd name="connsiteX56" fmla="*/ 595317 w 752475"/>
                <a:gd name="connsiteY56" fmla="*/ 117088 h 752475"/>
                <a:gd name="connsiteX57" fmla="*/ 558608 w 752475"/>
                <a:gd name="connsiteY57" fmla="*/ 153798 h 752475"/>
                <a:gd name="connsiteX58" fmla="*/ 558608 w 752475"/>
                <a:gd name="connsiteY58" fmla="*/ 160532 h 752475"/>
                <a:gd name="connsiteX59" fmla="*/ 565342 w 752475"/>
                <a:gd name="connsiteY59" fmla="*/ 160532 h 752475"/>
                <a:gd name="connsiteX60" fmla="*/ 603442 w 752475"/>
                <a:gd name="connsiteY60" fmla="*/ 122432 h 752475"/>
                <a:gd name="connsiteX61" fmla="*/ 604842 w 752475"/>
                <a:gd name="connsiteY61" fmla="*/ 119060 h 752475"/>
                <a:gd name="connsiteX62" fmla="*/ 604709 w 752475"/>
                <a:gd name="connsiteY62" fmla="*/ 99324 h 752475"/>
                <a:gd name="connsiteX63" fmla="*/ 652467 w 752475"/>
                <a:gd name="connsiteY63" fmla="*/ 51566 h 752475"/>
                <a:gd name="connsiteX64" fmla="*/ 705674 w 752475"/>
                <a:gd name="connsiteY64" fmla="*/ 104773 h 752475"/>
                <a:gd name="connsiteX65" fmla="*/ 477645 w 752475"/>
                <a:gd name="connsiteY65" fmla="*/ 332792 h 752475"/>
                <a:gd name="connsiteX66" fmla="*/ 709617 w 752475"/>
                <a:gd name="connsiteY66" fmla="*/ 81779 h 752475"/>
                <a:gd name="connsiteX67" fmla="*/ 675461 w 752475"/>
                <a:gd name="connsiteY67" fmla="*/ 47623 h 752475"/>
                <a:gd name="connsiteX68" fmla="*/ 690567 w 752475"/>
                <a:gd name="connsiteY68" fmla="*/ 32516 h 752475"/>
                <a:gd name="connsiteX69" fmla="*/ 724724 w 752475"/>
                <a:gd name="connsiteY69" fmla="*/ 66673 h 752475"/>
                <a:gd name="connsiteX70" fmla="*/ 709617 w 752475"/>
                <a:gd name="connsiteY70" fmla="*/ 81779 h 752475"/>
                <a:gd name="connsiteX71" fmla="*/ 546302 w 752475"/>
                <a:gd name="connsiteY71" fmla="*/ 172838 h 752475"/>
                <a:gd name="connsiteX72" fmla="*/ 546302 w 752475"/>
                <a:gd name="connsiteY72" fmla="*/ 179573 h 752475"/>
                <a:gd name="connsiteX73" fmla="*/ 517727 w 752475"/>
                <a:gd name="connsiteY73" fmla="*/ 208148 h 752475"/>
                <a:gd name="connsiteX74" fmla="*/ 510992 w 752475"/>
                <a:gd name="connsiteY74" fmla="*/ 208157 h 752475"/>
                <a:gd name="connsiteX75" fmla="*/ 510992 w 752475"/>
                <a:gd name="connsiteY75" fmla="*/ 201423 h 752475"/>
                <a:gd name="connsiteX76" fmla="*/ 539568 w 752475"/>
                <a:gd name="connsiteY76" fmla="*/ 172848 h 752475"/>
                <a:gd name="connsiteX77" fmla="*/ 546302 w 752475"/>
                <a:gd name="connsiteY77" fmla="*/ 172838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752475" h="752475">
                  <a:moveTo>
                    <a:pt x="751661" y="53204"/>
                  </a:moveTo>
                  <a:lnTo>
                    <a:pt x="704036" y="5579"/>
                  </a:lnTo>
                  <a:cubicBezTo>
                    <a:pt x="696654" y="-1812"/>
                    <a:pt x="684567" y="-1907"/>
                    <a:pt x="677099" y="5579"/>
                  </a:cubicBezTo>
                  <a:lnTo>
                    <a:pt x="661421" y="21267"/>
                  </a:lnTo>
                  <a:cubicBezTo>
                    <a:pt x="654172" y="17438"/>
                    <a:pt x="645047" y="18571"/>
                    <a:pt x="638999" y="24629"/>
                  </a:cubicBezTo>
                  <a:lnTo>
                    <a:pt x="290517" y="373111"/>
                  </a:lnTo>
                  <a:lnTo>
                    <a:pt x="284936" y="367529"/>
                  </a:lnTo>
                  <a:cubicBezTo>
                    <a:pt x="277582" y="360157"/>
                    <a:pt x="265476" y="360033"/>
                    <a:pt x="257999" y="367529"/>
                  </a:cubicBezTo>
                  <a:lnTo>
                    <a:pt x="86549" y="538979"/>
                  </a:lnTo>
                  <a:cubicBezTo>
                    <a:pt x="82977" y="542551"/>
                    <a:pt x="80967" y="547409"/>
                    <a:pt x="80967" y="552448"/>
                  </a:cubicBezTo>
                  <a:lnTo>
                    <a:pt x="80967" y="582661"/>
                  </a:lnTo>
                  <a:lnTo>
                    <a:pt x="41162" y="622475"/>
                  </a:lnTo>
                  <a:cubicBezTo>
                    <a:pt x="30894" y="632743"/>
                    <a:pt x="23808" y="645659"/>
                    <a:pt x="20655" y="659814"/>
                  </a:cubicBezTo>
                  <a:lnTo>
                    <a:pt x="11711" y="700076"/>
                  </a:lnTo>
                  <a:cubicBezTo>
                    <a:pt x="9958" y="707953"/>
                    <a:pt x="10892" y="715954"/>
                    <a:pt x="13959" y="723164"/>
                  </a:cubicBezTo>
                  <a:cubicBezTo>
                    <a:pt x="13883" y="723240"/>
                    <a:pt x="4186" y="732861"/>
                    <a:pt x="4186" y="732861"/>
                  </a:cubicBezTo>
                  <a:cubicBezTo>
                    <a:pt x="-1395" y="738423"/>
                    <a:pt x="-1395" y="747482"/>
                    <a:pt x="4186" y="753063"/>
                  </a:cubicBezTo>
                  <a:cubicBezTo>
                    <a:pt x="9768" y="758645"/>
                    <a:pt x="18817" y="758645"/>
                    <a:pt x="24398" y="753063"/>
                  </a:cubicBezTo>
                  <a:cubicBezTo>
                    <a:pt x="24398" y="753063"/>
                    <a:pt x="34009" y="743376"/>
                    <a:pt x="34076" y="743319"/>
                  </a:cubicBezTo>
                  <a:cubicBezTo>
                    <a:pt x="41410" y="746434"/>
                    <a:pt x="48916" y="747367"/>
                    <a:pt x="57174" y="745548"/>
                  </a:cubicBezTo>
                  <a:lnTo>
                    <a:pt x="97426" y="736604"/>
                  </a:lnTo>
                  <a:cubicBezTo>
                    <a:pt x="111600" y="733451"/>
                    <a:pt x="124516" y="726365"/>
                    <a:pt x="134784" y="716106"/>
                  </a:cubicBezTo>
                  <a:lnTo>
                    <a:pt x="732620" y="118260"/>
                  </a:lnTo>
                  <a:cubicBezTo>
                    <a:pt x="738688" y="112193"/>
                    <a:pt x="739802" y="103049"/>
                    <a:pt x="735982" y="95848"/>
                  </a:cubicBezTo>
                  <a:lnTo>
                    <a:pt x="751670" y="80160"/>
                  </a:lnTo>
                  <a:cubicBezTo>
                    <a:pt x="759100" y="72702"/>
                    <a:pt x="759100" y="60643"/>
                    <a:pt x="751661" y="53204"/>
                  </a:cubicBezTo>
                  <a:close/>
                  <a:moveTo>
                    <a:pt x="39610" y="706257"/>
                  </a:moveTo>
                  <a:lnTo>
                    <a:pt x="48554" y="665995"/>
                  </a:lnTo>
                  <a:cubicBezTo>
                    <a:pt x="50516" y="657137"/>
                    <a:pt x="54945" y="649069"/>
                    <a:pt x="61365" y="642649"/>
                  </a:cubicBezTo>
                  <a:lnTo>
                    <a:pt x="85044" y="618970"/>
                  </a:lnTo>
                  <a:cubicBezTo>
                    <a:pt x="85282" y="619018"/>
                    <a:pt x="104780" y="619123"/>
                    <a:pt x="104780" y="619123"/>
                  </a:cubicBezTo>
                  <a:cubicBezTo>
                    <a:pt x="106047" y="619123"/>
                    <a:pt x="107256" y="618618"/>
                    <a:pt x="108152" y="617732"/>
                  </a:cubicBezTo>
                  <a:lnTo>
                    <a:pt x="428630" y="297244"/>
                  </a:lnTo>
                  <a:lnTo>
                    <a:pt x="470911" y="339526"/>
                  </a:lnTo>
                  <a:lnTo>
                    <a:pt x="114571" y="695885"/>
                  </a:lnTo>
                  <a:cubicBezTo>
                    <a:pt x="108152" y="702286"/>
                    <a:pt x="100084" y="706715"/>
                    <a:pt x="91226" y="708686"/>
                  </a:cubicBezTo>
                  <a:lnTo>
                    <a:pt x="50973" y="717630"/>
                  </a:lnTo>
                  <a:cubicBezTo>
                    <a:pt x="44125" y="719145"/>
                    <a:pt x="38095" y="713058"/>
                    <a:pt x="39610" y="706257"/>
                  </a:cubicBezTo>
                  <a:close/>
                  <a:moveTo>
                    <a:pt x="417714" y="286329"/>
                  </a:moveTo>
                  <a:lnTo>
                    <a:pt x="421896" y="290510"/>
                  </a:lnTo>
                  <a:lnTo>
                    <a:pt x="102808" y="609598"/>
                  </a:lnTo>
                  <a:lnTo>
                    <a:pt x="94436" y="609598"/>
                  </a:lnTo>
                  <a:lnTo>
                    <a:pt x="417714" y="286329"/>
                  </a:lnTo>
                  <a:close/>
                  <a:moveTo>
                    <a:pt x="109542" y="567554"/>
                  </a:moveTo>
                  <a:lnTo>
                    <a:pt x="109542" y="556391"/>
                  </a:lnTo>
                  <a:lnTo>
                    <a:pt x="271467" y="394466"/>
                  </a:lnTo>
                  <a:lnTo>
                    <a:pt x="277049" y="400048"/>
                  </a:lnTo>
                  <a:lnTo>
                    <a:pt x="109542" y="567554"/>
                  </a:lnTo>
                  <a:close/>
                  <a:moveTo>
                    <a:pt x="477645" y="332792"/>
                  </a:moveTo>
                  <a:lnTo>
                    <a:pt x="435364" y="290510"/>
                  </a:lnTo>
                  <a:lnTo>
                    <a:pt x="498667" y="227207"/>
                  </a:lnTo>
                  <a:cubicBezTo>
                    <a:pt x="500515" y="225350"/>
                    <a:pt x="500515" y="222330"/>
                    <a:pt x="498667" y="220473"/>
                  </a:cubicBezTo>
                  <a:cubicBezTo>
                    <a:pt x="496810" y="218615"/>
                    <a:pt x="493781" y="218615"/>
                    <a:pt x="491933" y="220473"/>
                  </a:cubicBezTo>
                  <a:lnTo>
                    <a:pt x="428630" y="283776"/>
                  </a:lnTo>
                  <a:lnTo>
                    <a:pt x="424448" y="279595"/>
                  </a:lnTo>
                  <a:lnTo>
                    <a:pt x="595317" y="108716"/>
                  </a:lnTo>
                  <a:lnTo>
                    <a:pt x="595317" y="117088"/>
                  </a:lnTo>
                  <a:lnTo>
                    <a:pt x="558608" y="153798"/>
                  </a:lnTo>
                  <a:cubicBezTo>
                    <a:pt x="556751" y="155655"/>
                    <a:pt x="556751" y="158675"/>
                    <a:pt x="558608" y="160532"/>
                  </a:cubicBezTo>
                  <a:cubicBezTo>
                    <a:pt x="560465" y="162389"/>
                    <a:pt x="563485" y="162389"/>
                    <a:pt x="565342" y="160532"/>
                  </a:cubicBezTo>
                  <a:lnTo>
                    <a:pt x="603442" y="122432"/>
                  </a:lnTo>
                  <a:cubicBezTo>
                    <a:pt x="604337" y="121537"/>
                    <a:pt x="604842" y="120327"/>
                    <a:pt x="604842" y="119060"/>
                  </a:cubicBezTo>
                  <a:cubicBezTo>
                    <a:pt x="604842" y="119060"/>
                    <a:pt x="604728" y="99562"/>
                    <a:pt x="604709" y="99324"/>
                  </a:cubicBezTo>
                  <a:lnTo>
                    <a:pt x="652467" y="51566"/>
                  </a:lnTo>
                  <a:lnTo>
                    <a:pt x="705674" y="104773"/>
                  </a:lnTo>
                  <a:lnTo>
                    <a:pt x="477645" y="332792"/>
                  </a:lnTo>
                  <a:close/>
                  <a:moveTo>
                    <a:pt x="709617" y="81779"/>
                  </a:moveTo>
                  <a:lnTo>
                    <a:pt x="675461" y="47623"/>
                  </a:lnTo>
                  <a:lnTo>
                    <a:pt x="690567" y="32516"/>
                  </a:lnTo>
                  <a:lnTo>
                    <a:pt x="724724" y="66673"/>
                  </a:lnTo>
                  <a:lnTo>
                    <a:pt x="709617" y="81779"/>
                  </a:lnTo>
                  <a:close/>
                  <a:moveTo>
                    <a:pt x="546302" y="172838"/>
                  </a:moveTo>
                  <a:cubicBezTo>
                    <a:pt x="548159" y="174696"/>
                    <a:pt x="548159" y="177715"/>
                    <a:pt x="546302" y="179573"/>
                  </a:cubicBezTo>
                  <a:lnTo>
                    <a:pt x="517727" y="208148"/>
                  </a:lnTo>
                  <a:cubicBezTo>
                    <a:pt x="515869" y="210014"/>
                    <a:pt x="512850" y="210005"/>
                    <a:pt x="510992" y="208157"/>
                  </a:cubicBezTo>
                  <a:cubicBezTo>
                    <a:pt x="509135" y="206300"/>
                    <a:pt x="509135" y="203280"/>
                    <a:pt x="510992" y="201423"/>
                  </a:cubicBezTo>
                  <a:lnTo>
                    <a:pt x="539568" y="172848"/>
                  </a:lnTo>
                  <a:cubicBezTo>
                    <a:pt x="541425" y="170981"/>
                    <a:pt x="544435" y="170981"/>
                    <a:pt x="546302" y="17283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 descr="finger pointer icon">
            <a:extLst>
              <a:ext uri="{FF2B5EF4-FFF2-40B4-BE49-F238E27FC236}">
                <a16:creationId xmlns:a16="http://schemas.microsoft.com/office/drawing/2014/main" id="{CD153624-1B8E-427B-BB8D-B780FA9DA9AD}"/>
              </a:ext>
            </a:extLst>
          </p:cNvPr>
          <p:cNvGrpSpPr/>
          <p:nvPr/>
        </p:nvGrpSpPr>
        <p:grpSpPr>
          <a:xfrm>
            <a:off x="291332" y="3975687"/>
            <a:ext cx="852805" cy="852805"/>
            <a:chOff x="3233202" y="2517078"/>
            <a:chExt cx="852805" cy="8528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7B7937-5E9C-4D89-AEE5-FAB7EE0875F3}"/>
                </a:ext>
              </a:extLst>
            </p:cNvPr>
            <p:cNvSpPr/>
            <p:nvPr/>
          </p:nvSpPr>
          <p:spPr>
            <a:xfrm>
              <a:off x="3233202" y="2517078"/>
              <a:ext cx="852805" cy="85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 descr="Finger Tapping Icon">
              <a:extLst>
                <a:ext uri="{FF2B5EF4-FFF2-40B4-BE49-F238E27FC236}">
                  <a16:creationId xmlns:a16="http://schemas.microsoft.com/office/drawing/2014/main" id="{A9D7F744-DB76-47B3-888F-32D737268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047" y="2741868"/>
              <a:ext cx="285115" cy="403225"/>
            </a:xfrm>
            <a:custGeom>
              <a:avLst/>
              <a:gdLst>
                <a:gd name="connsiteX0" fmla="*/ 245507 w 640794"/>
                <a:gd name="connsiteY0" fmla="*/ 201930 h 904875"/>
                <a:gd name="connsiteX1" fmla="*/ 215979 w 640794"/>
                <a:gd name="connsiteY1" fmla="*/ 232410 h 904875"/>
                <a:gd name="connsiteX2" fmla="*/ 215979 w 640794"/>
                <a:gd name="connsiteY2" fmla="*/ 607695 h 904875"/>
                <a:gd name="connsiteX3" fmla="*/ 194072 w 640794"/>
                <a:gd name="connsiteY3" fmla="*/ 640079 h 904875"/>
                <a:gd name="connsiteX4" fmla="*/ 155972 w 640794"/>
                <a:gd name="connsiteY4" fmla="*/ 632460 h 904875"/>
                <a:gd name="connsiteX5" fmla="*/ 97869 w 640794"/>
                <a:gd name="connsiteY5" fmla="*/ 574357 h 904875"/>
                <a:gd name="connsiteX6" fmla="*/ 75962 w 640794"/>
                <a:gd name="connsiteY6" fmla="*/ 565785 h 904875"/>
                <a:gd name="connsiteX7" fmla="*/ 58817 w 640794"/>
                <a:gd name="connsiteY7" fmla="*/ 571500 h 904875"/>
                <a:gd name="connsiteX8" fmla="*/ 45482 w 640794"/>
                <a:gd name="connsiteY8" fmla="*/ 592454 h 904875"/>
                <a:gd name="connsiteX9" fmla="*/ 52149 w 640794"/>
                <a:gd name="connsiteY9" fmla="*/ 616267 h 904875"/>
                <a:gd name="connsiteX10" fmla="*/ 195977 w 640794"/>
                <a:gd name="connsiteY10" fmla="*/ 790575 h 904875"/>
                <a:gd name="connsiteX11" fmla="*/ 340757 w 640794"/>
                <a:gd name="connsiteY11" fmla="*/ 859155 h 904875"/>
                <a:gd name="connsiteX12" fmla="*/ 431244 w 640794"/>
                <a:gd name="connsiteY12" fmla="*/ 859155 h 904875"/>
                <a:gd name="connsiteX13" fmla="*/ 545544 w 640794"/>
                <a:gd name="connsiteY13" fmla="*/ 811530 h 904875"/>
                <a:gd name="connsiteX14" fmla="*/ 593169 w 640794"/>
                <a:gd name="connsiteY14" fmla="*/ 697230 h 904875"/>
                <a:gd name="connsiteX15" fmla="*/ 593169 w 640794"/>
                <a:gd name="connsiteY15" fmla="*/ 518160 h 904875"/>
                <a:gd name="connsiteX16" fmla="*/ 563642 w 640794"/>
                <a:gd name="connsiteY16" fmla="*/ 488632 h 904875"/>
                <a:gd name="connsiteX17" fmla="*/ 534114 w 640794"/>
                <a:gd name="connsiteY17" fmla="*/ 518160 h 904875"/>
                <a:gd name="connsiteX18" fmla="*/ 534114 w 640794"/>
                <a:gd name="connsiteY18" fmla="*/ 521017 h 904875"/>
                <a:gd name="connsiteX19" fmla="*/ 534114 w 640794"/>
                <a:gd name="connsiteY19" fmla="*/ 553402 h 904875"/>
                <a:gd name="connsiteX20" fmla="*/ 511254 w 640794"/>
                <a:gd name="connsiteY20" fmla="*/ 576262 h 904875"/>
                <a:gd name="connsiteX21" fmla="*/ 488394 w 640794"/>
                <a:gd name="connsiteY21" fmla="*/ 553402 h 904875"/>
                <a:gd name="connsiteX22" fmla="*/ 488394 w 640794"/>
                <a:gd name="connsiteY22" fmla="*/ 486727 h 904875"/>
                <a:gd name="connsiteX23" fmla="*/ 457914 w 640794"/>
                <a:gd name="connsiteY23" fmla="*/ 456247 h 904875"/>
                <a:gd name="connsiteX24" fmla="*/ 427434 w 640794"/>
                <a:gd name="connsiteY24" fmla="*/ 486727 h 904875"/>
                <a:gd name="connsiteX25" fmla="*/ 427434 w 640794"/>
                <a:gd name="connsiteY25" fmla="*/ 521970 h 904875"/>
                <a:gd name="connsiteX26" fmla="*/ 404574 w 640794"/>
                <a:gd name="connsiteY26" fmla="*/ 544830 h 904875"/>
                <a:gd name="connsiteX27" fmla="*/ 381714 w 640794"/>
                <a:gd name="connsiteY27" fmla="*/ 521970 h 904875"/>
                <a:gd name="connsiteX28" fmla="*/ 381714 w 640794"/>
                <a:gd name="connsiteY28" fmla="*/ 455295 h 904875"/>
                <a:gd name="connsiteX29" fmla="*/ 351234 w 640794"/>
                <a:gd name="connsiteY29" fmla="*/ 424815 h 904875"/>
                <a:gd name="connsiteX30" fmla="*/ 320754 w 640794"/>
                <a:gd name="connsiteY30" fmla="*/ 455295 h 904875"/>
                <a:gd name="connsiteX31" fmla="*/ 320754 w 640794"/>
                <a:gd name="connsiteY31" fmla="*/ 490537 h 904875"/>
                <a:gd name="connsiteX32" fmla="*/ 297894 w 640794"/>
                <a:gd name="connsiteY32" fmla="*/ 513397 h 904875"/>
                <a:gd name="connsiteX33" fmla="*/ 275034 w 640794"/>
                <a:gd name="connsiteY33" fmla="*/ 490537 h 904875"/>
                <a:gd name="connsiteX34" fmla="*/ 275034 w 640794"/>
                <a:gd name="connsiteY34" fmla="*/ 231457 h 904875"/>
                <a:gd name="connsiteX35" fmla="*/ 266462 w 640794"/>
                <a:gd name="connsiteY35" fmla="*/ 210502 h 904875"/>
                <a:gd name="connsiteX36" fmla="*/ 245507 w 640794"/>
                <a:gd name="connsiteY36" fmla="*/ 201930 h 904875"/>
                <a:gd name="connsiteX37" fmla="*/ 246459 w 640794"/>
                <a:gd name="connsiteY37" fmla="*/ 157162 h 904875"/>
                <a:gd name="connsiteX38" fmla="*/ 299799 w 640794"/>
                <a:gd name="connsiteY38" fmla="*/ 179069 h 904875"/>
                <a:gd name="connsiteX39" fmla="*/ 321707 w 640794"/>
                <a:gd name="connsiteY39" fmla="*/ 232410 h 904875"/>
                <a:gd name="connsiteX40" fmla="*/ 321707 w 640794"/>
                <a:gd name="connsiteY40" fmla="*/ 386714 h 904875"/>
                <a:gd name="connsiteX41" fmla="*/ 352187 w 640794"/>
                <a:gd name="connsiteY41" fmla="*/ 380047 h 904875"/>
                <a:gd name="connsiteX42" fmla="*/ 419814 w 640794"/>
                <a:gd name="connsiteY42" fmla="*/ 421957 h 904875"/>
                <a:gd name="connsiteX43" fmla="*/ 457914 w 640794"/>
                <a:gd name="connsiteY43" fmla="*/ 411480 h 904875"/>
                <a:gd name="connsiteX44" fmla="*/ 525542 w 640794"/>
                <a:gd name="connsiteY44" fmla="*/ 453390 h 904875"/>
                <a:gd name="connsiteX45" fmla="*/ 563642 w 640794"/>
                <a:gd name="connsiteY45" fmla="*/ 442912 h 904875"/>
                <a:gd name="connsiteX46" fmla="*/ 638889 w 640794"/>
                <a:gd name="connsiteY46" fmla="*/ 518160 h 904875"/>
                <a:gd name="connsiteX47" fmla="*/ 640794 w 640794"/>
                <a:gd name="connsiteY47" fmla="*/ 697230 h 904875"/>
                <a:gd name="connsiteX48" fmla="*/ 579834 w 640794"/>
                <a:gd name="connsiteY48" fmla="*/ 843915 h 904875"/>
                <a:gd name="connsiteX49" fmla="*/ 433149 w 640794"/>
                <a:gd name="connsiteY49" fmla="*/ 904875 h 904875"/>
                <a:gd name="connsiteX50" fmla="*/ 342662 w 640794"/>
                <a:gd name="connsiteY50" fmla="*/ 904875 h 904875"/>
                <a:gd name="connsiteX51" fmla="*/ 162639 w 640794"/>
                <a:gd name="connsiteY51" fmla="*/ 820102 h 904875"/>
                <a:gd name="connsiteX52" fmla="*/ 17859 w 640794"/>
                <a:gd name="connsiteY52" fmla="*/ 645795 h 904875"/>
                <a:gd name="connsiteX53" fmla="*/ 714 w 640794"/>
                <a:gd name="connsiteY53" fmla="*/ 585787 h 904875"/>
                <a:gd name="connsiteX54" fmla="*/ 34052 w 640794"/>
                <a:gd name="connsiteY54" fmla="*/ 533400 h 904875"/>
                <a:gd name="connsiteX55" fmla="*/ 131207 w 640794"/>
                <a:gd name="connsiteY55" fmla="*/ 542925 h 904875"/>
                <a:gd name="connsiteX56" fmla="*/ 171212 w 640794"/>
                <a:gd name="connsiteY56" fmla="*/ 582930 h 904875"/>
                <a:gd name="connsiteX57" fmla="*/ 171212 w 640794"/>
                <a:gd name="connsiteY57" fmla="*/ 233362 h 904875"/>
                <a:gd name="connsiteX58" fmla="*/ 246459 w 640794"/>
                <a:gd name="connsiteY58" fmla="*/ 157162 h 904875"/>
                <a:gd name="connsiteX59" fmla="*/ 393144 w 640794"/>
                <a:gd name="connsiteY59" fmla="*/ 61198 h 904875"/>
                <a:gd name="connsiteX60" fmla="*/ 409336 w 640794"/>
                <a:gd name="connsiteY60" fmla="*/ 67627 h 904875"/>
                <a:gd name="connsiteX61" fmla="*/ 409336 w 640794"/>
                <a:gd name="connsiteY61" fmla="*/ 100012 h 904875"/>
                <a:gd name="connsiteX62" fmla="*/ 355996 w 640794"/>
                <a:gd name="connsiteY62" fmla="*/ 153352 h 904875"/>
                <a:gd name="connsiteX63" fmla="*/ 339804 w 640794"/>
                <a:gd name="connsiteY63" fmla="*/ 160020 h 904875"/>
                <a:gd name="connsiteX64" fmla="*/ 323611 w 640794"/>
                <a:gd name="connsiteY64" fmla="*/ 153352 h 904875"/>
                <a:gd name="connsiteX65" fmla="*/ 323611 w 640794"/>
                <a:gd name="connsiteY65" fmla="*/ 120967 h 904875"/>
                <a:gd name="connsiteX66" fmla="*/ 376951 w 640794"/>
                <a:gd name="connsiteY66" fmla="*/ 67627 h 904875"/>
                <a:gd name="connsiteX67" fmla="*/ 393144 w 640794"/>
                <a:gd name="connsiteY67" fmla="*/ 61198 h 904875"/>
                <a:gd name="connsiteX68" fmla="*/ 97869 w 640794"/>
                <a:gd name="connsiteY68" fmla="*/ 61198 h 904875"/>
                <a:gd name="connsiteX69" fmla="*/ 114061 w 640794"/>
                <a:gd name="connsiteY69" fmla="*/ 67627 h 904875"/>
                <a:gd name="connsiteX70" fmla="*/ 167401 w 640794"/>
                <a:gd name="connsiteY70" fmla="*/ 120967 h 904875"/>
                <a:gd name="connsiteX71" fmla="*/ 167401 w 640794"/>
                <a:gd name="connsiteY71" fmla="*/ 153352 h 904875"/>
                <a:gd name="connsiteX72" fmla="*/ 151209 w 640794"/>
                <a:gd name="connsiteY72" fmla="*/ 160020 h 904875"/>
                <a:gd name="connsiteX73" fmla="*/ 135016 w 640794"/>
                <a:gd name="connsiteY73" fmla="*/ 153352 h 904875"/>
                <a:gd name="connsiteX74" fmla="*/ 81676 w 640794"/>
                <a:gd name="connsiteY74" fmla="*/ 100012 h 904875"/>
                <a:gd name="connsiteX75" fmla="*/ 81676 w 640794"/>
                <a:gd name="connsiteY75" fmla="*/ 67627 h 904875"/>
                <a:gd name="connsiteX76" fmla="*/ 97869 w 640794"/>
                <a:gd name="connsiteY76" fmla="*/ 61198 h 904875"/>
                <a:gd name="connsiteX77" fmla="*/ 245507 w 640794"/>
                <a:gd name="connsiteY77" fmla="*/ 0 h 904875"/>
                <a:gd name="connsiteX78" fmla="*/ 268367 w 640794"/>
                <a:gd name="connsiteY78" fmla="*/ 22860 h 904875"/>
                <a:gd name="connsiteX79" fmla="*/ 268367 w 640794"/>
                <a:gd name="connsiteY79" fmla="*/ 98108 h 904875"/>
                <a:gd name="connsiteX80" fmla="*/ 245507 w 640794"/>
                <a:gd name="connsiteY80" fmla="*/ 120968 h 904875"/>
                <a:gd name="connsiteX81" fmla="*/ 222647 w 640794"/>
                <a:gd name="connsiteY81" fmla="*/ 98108 h 904875"/>
                <a:gd name="connsiteX82" fmla="*/ 222647 w 640794"/>
                <a:gd name="connsiteY82" fmla="*/ 22860 h 904875"/>
                <a:gd name="connsiteX83" fmla="*/ 245507 w 640794"/>
                <a:gd name="connsiteY83" fmla="*/ 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40794" h="904875">
                  <a:moveTo>
                    <a:pt x="245507" y="201930"/>
                  </a:moveTo>
                  <a:cubicBezTo>
                    <a:pt x="229314" y="201930"/>
                    <a:pt x="215979" y="216217"/>
                    <a:pt x="215979" y="232410"/>
                  </a:cubicBezTo>
                  <a:lnTo>
                    <a:pt x="215979" y="607695"/>
                  </a:lnTo>
                  <a:cubicBezTo>
                    <a:pt x="215979" y="621982"/>
                    <a:pt x="207407" y="634365"/>
                    <a:pt x="194072" y="640079"/>
                  </a:cubicBezTo>
                  <a:cubicBezTo>
                    <a:pt x="180737" y="645795"/>
                    <a:pt x="166449" y="642937"/>
                    <a:pt x="155972" y="632460"/>
                  </a:cubicBezTo>
                  <a:lnTo>
                    <a:pt x="97869" y="574357"/>
                  </a:lnTo>
                  <a:cubicBezTo>
                    <a:pt x="92154" y="568642"/>
                    <a:pt x="83582" y="565785"/>
                    <a:pt x="75962" y="565785"/>
                  </a:cubicBezTo>
                  <a:cubicBezTo>
                    <a:pt x="70247" y="565785"/>
                    <a:pt x="63579" y="567690"/>
                    <a:pt x="58817" y="571500"/>
                  </a:cubicBezTo>
                  <a:cubicBezTo>
                    <a:pt x="51197" y="576262"/>
                    <a:pt x="46434" y="583882"/>
                    <a:pt x="45482" y="592454"/>
                  </a:cubicBezTo>
                  <a:cubicBezTo>
                    <a:pt x="44529" y="601027"/>
                    <a:pt x="46434" y="609600"/>
                    <a:pt x="52149" y="616267"/>
                  </a:cubicBezTo>
                  <a:lnTo>
                    <a:pt x="195977" y="790575"/>
                  </a:lnTo>
                  <a:cubicBezTo>
                    <a:pt x="232172" y="834390"/>
                    <a:pt x="284559" y="859155"/>
                    <a:pt x="340757" y="859155"/>
                  </a:cubicBezTo>
                  <a:lnTo>
                    <a:pt x="431244" y="859155"/>
                  </a:lnTo>
                  <a:cubicBezTo>
                    <a:pt x="474107" y="859155"/>
                    <a:pt x="515064" y="842010"/>
                    <a:pt x="545544" y="811530"/>
                  </a:cubicBezTo>
                  <a:cubicBezTo>
                    <a:pt x="576024" y="781050"/>
                    <a:pt x="593169" y="741045"/>
                    <a:pt x="593169" y="697230"/>
                  </a:cubicBezTo>
                  <a:lnTo>
                    <a:pt x="593169" y="518160"/>
                  </a:lnTo>
                  <a:cubicBezTo>
                    <a:pt x="593169" y="501967"/>
                    <a:pt x="579834" y="488632"/>
                    <a:pt x="563642" y="488632"/>
                  </a:cubicBezTo>
                  <a:cubicBezTo>
                    <a:pt x="547449" y="488632"/>
                    <a:pt x="534114" y="501967"/>
                    <a:pt x="534114" y="518160"/>
                  </a:cubicBezTo>
                  <a:cubicBezTo>
                    <a:pt x="534114" y="519112"/>
                    <a:pt x="534114" y="520065"/>
                    <a:pt x="534114" y="521017"/>
                  </a:cubicBezTo>
                  <a:lnTo>
                    <a:pt x="534114" y="553402"/>
                  </a:lnTo>
                  <a:cubicBezTo>
                    <a:pt x="534114" y="565785"/>
                    <a:pt x="523637" y="576262"/>
                    <a:pt x="511254" y="576262"/>
                  </a:cubicBezTo>
                  <a:cubicBezTo>
                    <a:pt x="498872" y="576262"/>
                    <a:pt x="488394" y="565785"/>
                    <a:pt x="488394" y="553402"/>
                  </a:cubicBezTo>
                  <a:lnTo>
                    <a:pt x="488394" y="486727"/>
                  </a:lnTo>
                  <a:cubicBezTo>
                    <a:pt x="488394" y="469582"/>
                    <a:pt x="474107" y="456247"/>
                    <a:pt x="457914" y="456247"/>
                  </a:cubicBezTo>
                  <a:cubicBezTo>
                    <a:pt x="440769" y="456247"/>
                    <a:pt x="427434" y="470535"/>
                    <a:pt x="427434" y="486727"/>
                  </a:cubicBezTo>
                  <a:lnTo>
                    <a:pt x="427434" y="521970"/>
                  </a:lnTo>
                  <a:cubicBezTo>
                    <a:pt x="427434" y="534352"/>
                    <a:pt x="416957" y="544830"/>
                    <a:pt x="404574" y="544830"/>
                  </a:cubicBezTo>
                  <a:cubicBezTo>
                    <a:pt x="392192" y="544830"/>
                    <a:pt x="381714" y="534352"/>
                    <a:pt x="381714" y="521970"/>
                  </a:cubicBezTo>
                  <a:lnTo>
                    <a:pt x="381714" y="455295"/>
                  </a:lnTo>
                  <a:cubicBezTo>
                    <a:pt x="381714" y="438150"/>
                    <a:pt x="367427" y="424815"/>
                    <a:pt x="351234" y="424815"/>
                  </a:cubicBezTo>
                  <a:cubicBezTo>
                    <a:pt x="334089" y="424815"/>
                    <a:pt x="320754" y="439102"/>
                    <a:pt x="320754" y="455295"/>
                  </a:cubicBezTo>
                  <a:lnTo>
                    <a:pt x="320754" y="490537"/>
                  </a:lnTo>
                  <a:cubicBezTo>
                    <a:pt x="320754" y="502920"/>
                    <a:pt x="310277" y="513397"/>
                    <a:pt x="297894" y="513397"/>
                  </a:cubicBezTo>
                  <a:cubicBezTo>
                    <a:pt x="285512" y="513397"/>
                    <a:pt x="275034" y="502920"/>
                    <a:pt x="275034" y="490537"/>
                  </a:cubicBezTo>
                  <a:lnTo>
                    <a:pt x="275034" y="231457"/>
                  </a:lnTo>
                  <a:cubicBezTo>
                    <a:pt x="275034" y="223837"/>
                    <a:pt x="272177" y="216217"/>
                    <a:pt x="266462" y="210502"/>
                  </a:cubicBezTo>
                  <a:cubicBezTo>
                    <a:pt x="260747" y="204787"/>
                    <a:pt x="253127" y="201930"/>
                    <a:pt x="245507" y="201930"/>
                  </a:cubicBezTo>
                  <a:close/>
                  <a:moveTo>
                    <a:pt x="246459" y="157162"/>
                  </a:moveTo>
                  <a:cubicBezTo>
                    <a:pt x="266462" y="157162"/>
                    <a:pt x="285512" y="164782"/>
                    <a:pt x="299799" y="179069"/>
                  </a:cubicBezTo>
                  <a:cubicBezTo>
                    <a:pt x="314087" y="193357"/>
                    <a:pt x="321707" y="212407"/>
                    <a:pt x="321707" y="232410"/>
                  </a:cubicBezTo>
                  <a:lnTo>
                    <a:pt x="321707" y="386714"/>
                  </a:lnTo>
                  <a:cubicBezTo>
                    <a:pt x="331232" y="381952"/>
                    <a:pt x="341709" y="380047"/>
                    <a:pt x="352187" y="380047"/>
                  </a:cubicBezTo>
                  <a:cubicBezTo>
                    <a:pt x="381714" y="380047"/>
                    <a:pt x="407432" y="397192"/>
                    <a:pt x="419814" y="421957"/>
                  </a:cubicBezTo>
                  <a:cubicBezTo>
                    <a:pt x="431244" y="415289"/>
                    <a:pt x="443627" y="411480"/>
                    <a:pt x="457914" y="411480"/>
                  </a:cubicBezTo>
                  <a:cubicBezTo>
                    <a:pt x="487442" y="411480"/>
                    <a:pt x="513159" y="428625"/>
                    <a:pt x="525542" y="453390"/>
                  </a:cubicBezTo>
                  <a:cubicBezTo>
                    <a:pt x="536972" y="446722"/>
                    <a:pt x="549354" y="442912"/>
                    <a:pt x="563642" y="442912"/>
                  </a:cubicBezTo>
                  <a:cubicBezTo>
                    <a:pt x="604599" y="442912"/>
                    <a:pt x="638889" y="476250"/>
                    <a:pt x="638889" y="518160"/>
                  </a:cubicBezTo>
                  <a:lnTo>
                    <a:pt x="640794" y="697230"/>
                  </a:lnTo>
                  <a:cubicBezTo>
                    <a:pt x="640794" y="752475"/>
                    <a:pt x="618887" y="804862"/>
                    <a:pt x="579834" y="843915"/>
                  </a:cubicBezTo>
                  <a:cubicBezTo>
                    <a:pt x="540782" y="882967"/>
                    <a:pt x="488394" y="904875"/>
                    <a:pt x="433149" y="904875"/>
                  </a:cubicBezTo>
                  <a:lnTo>
                    <a:pt x="342662" y="904875"/>
                  </a:lnTo>
                  <a:cubicBezTo>
                    <a:pt x="273129" y="904875"/>
                    <a:pt x="207407" y="874395"/>
                    <a:pt x="162639" y="820102"/>
                  </a:cubicBezTo>
                  <a:lnTo>
                    <a:pt x="17859" y="645795"/>
                  </a:lnTo>
                  <a:cubicBezTo>
                    <a:pt x="3572" y="628650"/>
                    <a:pt x="-2143" y="606742"/>
                    <a:pt x="714" y="585787"/>
                  </a:cubicBezTo>
                  <a:cubicBezTo>
                    <a:pt x="4524" y="564832"/>
                    <a:pt x="15954" y="545782"/>
                    <a:pt x="34052" y="533400"/>
                  </a:cubicBezTo>
                  <a:cubicBezTo>
                    <a:pt x="64532" y="513397"/>
                    <a:pt x="105489" y="517207"/>
                    <a:pt x="131207" y="542925"/>
                  </a:cubicBezTo>
                  <a:lnTo>
                    <a:pt x="171212" y="582930"/>
                  </a:lnTo>
                  <a:lnTo>
                    <a:pt x="171212" y="233362"/>
                  </a:lnTo>
                  <a:cubicBezTo>
                    <a:pt x="171212" y="191452"/>
                    <a:pt x="204549" y="157162"/>
                    <a:pt x="246459" y="157162"/>
                  </a:cubicBezTo>
                  <a:close/>
                  <a:moveTo>
                    <a:pt x="393144" y="61198"/>
                  </a:moveTo>
                  <a:cubicBezTo>
                    <a:pt x="399097" y="61198"/>
                    <a:pt x="405050" y="63341"/>
                    <a:pt x="409336" y="67627"/>
                  </a:cubicBezTo>
                  <a:cubicBezTo>
                    <a:pt x="417909" y="76200"/>
                    <a:pt x="417909" y="91440"/>
                    <a:pt x="409336" y="100012"/>
                  </a:cubicBezTo>
                  <a:lnTo>
                    <a:pt x="355996" y="153352"/>
                  </a:lnTo>
                  <a:cubicBezTo>
                    <a:pt x="351234" y="158115"/>
                    <a:pt x="345519" y="160020"/>
                    <a:pt x="339804" y="160020"/>
                  </a:cubicBezTo>
                  <a:cubicBezTo>
                    <a:pt x="334089" y="160020"/>
                    <a:pt x="328374" y="158115"/>
                    <a:pt x="323611" y="153352"/>
                  </a:cubicBezTo>
                  <a:cubicBezTo>
                    <a:pt x="315039" y="144780"/>
                    <a:pt x="315039" y="129540"/>
                    <a:pt x="323611" y="120967"/>
                  </a:cubicBezTo>
                  <a:lnTo>
                    <a:pt x="376951" y="67627"/>
                  </a:lnTo>
                  <a:cubicBezTo>
                    <a:pt x="381238" y="63341"/>
                    <a:pt x="387191" y="61198"/>
                    <a:pt x="393144" y="61198"/>
                  </a:cubicBezTo>
                  <a:close/>
                  <a:moveTo>
                    <a:pt x="97869" y="61198"/>
                  </a:moveTo>
                  <a:cubicBezTo>
                    <a:pt x="103822" y="61198"/>
                    <a:pt x="109775" y="63341"/>
                    <a:pt x="114061" y="67627"/>
                  </a:cubicBezTo>
                  <a:lnTo>
                    <a:pt x="167401" y="120967"/>
                  </a:lnTo>
                  <a:cubicBezTo>
                    <a:pt x="175974" y="129540"/>
                    <a:pt x="175974" y="144780"/>
                    <a:pt x="167401" y="153352"/>
                  </a:cubicBezTo>
                  <a:cubicBezTo>
                    <a:pt x="162639" y="158115"/>
                    <a:pt x="156924" y="160020"/>
                    <a:pt x="151209" y="160020"/>
                  </a:cubicBezTo>
                  <a:cubicBezTo>
                    <a:pt x="145494" y="160020"/>
                    <a:pt x="139779" y="158115"/>
                    <a:pt x="135016" y="153352"/>
                  </a:cubicBezTo>
                  <a:lnTo>
                    <a:pt x="81676" y="100012"/>
                  </a:lnTo>
                  <a:cubicBezTo>
                    <a:pt x="73104" y="91440"/>
                    <a:pt x="73104" y="76200"/>
                    <a:pt x="81676" y="67627"/>
                  </a:cubicBezTo>
                  <a:cubicBezTo>
                    <a:pt x="85963" y="63341"/>
                    <a:pt x="91916" y="61198"/>
                    <a:pt x="97869" y="61198"/>
                  </a:cubicBezTo>
                  <a:close/>
                  <a:moveTo>
                    <a:pt x="245507" y="0"/>
                  </a:moveTo>
                  <a:cubicBezTo>
                    <a:pt x="257889" y="0"/>
                    <a:pt x="268367" y="10477"/>
                    <a:pt x="268367" y="22860"/>
                  </a:cubicBezTo>
                  <a:lnTo>
                    <a:pt x="268367" y="98108"/>
                  </a:lnTo>
                  <a:cubicBezTo>
                    <a:pt x="268367" y="110490"/>
                    <a:pt x="257889" y="120968"/>
                    <a:pt x="245507" y="120968"/>
                  </a:cubicBezTo>
                  <a:cubicBezTo>
                    <a:pt x="233124" y="120968"/>
                    <a:pt x="222647" y="111443"/>
                    <a:pt x="222647" y="98108"/>
                  </a:cubicBezTo>
                  <a:lnTo>
                    <a:pt x="222647" y="22860"/>
                  </a:lnTo>
                  <a:cubicBezTo>
                    <a:pt x="222647" y="10477"/>
                    <a:pt x="233124" y="0"/>
                    <a:pt x="24550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46" y="1882588"/>
            <a:ext cx="8468907" cy="48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3C69A3-B4E8-43B9-A9B3-962E6443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</p:spPr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grpSp>
        <p:nvGrpSpPr>
          <p:cNvPr id="7" name="Group 6" descr="pen icon">
            <a:extLst>
              <a:ext uri="{FF2B5EF4-FFF2-40B4-BE49-F238E27FC236}">
                <a16:creationId xmlns:a16="http://schemas.microsoft.com/office/drawing/2014/main" id="{A3A60491-E325-4AB3-8691-52DCEF8E027C}"/>
              </a:ext>
            </a:extLst>
          </p:cNvPr>
          <p:cNvGrpSpPr/>
          <p:nvPr/>
        </p:nvGrpSpPr>
        <p:grpSpPr>
          <a:xfrm>
            <a:off x="291332" y="2417073"/>
            <a:ext cx="852805" cy="852805"/>
            <a:chOff x="291332" y="2517078"/>
            <a:chExt cx="852805" cy="85280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871823-1F20-4797-8EC6-D493D6D15D69}"/>
                </a:ext>
              </a:extLst>
            </p:cNvPr>
            <p:cNvSpPr/>
            <p:nvPr/>
          </p:nvSpPr>
          <p:spPr>
            <a:xfrm>
              <a:off x="291332" y="2517078"/>
              <a:ext cx="852805" cy="85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raphic 18" descr="Stylus Icon">
              <a:extLst>
                <a:ext uri="{FF2B5EF4-FFF2-40B4-BE49-F238E27FC236}">
                  <a16:creationId xmlns:a16="http://schemas.microsoft.com/office/drawing/2014/main" id="{F386B315-8ED1-47AF-B5EC-C873D0D9D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92" y="2767903"/>
              <a:ext cx="350520" cy="350520"/>
            </a:xfrm>
            <a:custGeom>
              <a:avLst/>
              <a:gdLst>
                <a:gd name="connsiteX0" fmla="*/ 751661 w 752475"/>
                <a:gd name="connsiteY0" fmla="*/ 53204 h 752475"/>
                <a:gd name="connsiteX1" fmla="*/ 704036 w 752475"/>
                <a:gd name="connsiteY1" fmla="*/ 5579 h 752475"/>
                <a:gd name="connsiteX2" fmla="*/ 677099 w 752475"/>
                <a:gd name="connsiteY2" fmla="*/ 5579 h 752475"/>
                <a:gd name="connsiteX3" fmla="*/ 661421 w 752475"/>
                <a:gd name="connsiteY3" fmla="*/ 21267 h 752475"/>
                <a:gd name="connsiteX4" fmla="*/ 638999 w 752475"/>
                <a:gd name="connsiteY4" fmla="*/ 24629 h 752475"/>
                <a:gd name="connsiteX5" fmla="*/ 290517 w 752475"/>
                <a:gd name="connsiteY5" fmla="*/ 373111 h 752475"/>
                <a:gd name="connsiteX6" fmla="*/ 284936 w 752475"/>
                <a:gd name="connsiteY6" fmla="*/ 367529 h 752475"/>
                <a:gd name="connsiteX7" fmla="*/ 257999 w 752475"/>
                <a:gd name="connsiteY7" fmla="*/ 367529 h 752475"/>
                <a:gd name="connsiteX8" fmla="*/ 86549 w 752475"/>
                <a:gd name="connsiteY8" fmla="*/ 538979 h 752475"/>
                <a:gd name="connsiteX9" fmla="*/ 80967 w 752475"/>
                <a:gd name="connsiteY9" fmla="*/ 552448 h 752475"/>
                <a:gd name="connsiteX10" fmla="*/ 80967 w 752475"/>
                <a:gd name="connsiteY10" fmla="*/ 582661 h 752475"/>
                <a:gd name="connsiteX11" fmla="*/ 41162 w 752475"/>
                <a:gd name="connsiteY11" fmla="*/ 622475 h 752475"/>
                <a:gd name="connsiteX12" fmla="*/ 20655 w 752475"/>
                <a:gd name="connsiteY12" fmla="*/ 659814 h 752475"/>
                <a:gd name="connsiteX13" fmla="*/ 11711 w 752475"/>
                <a:gd name="connsiteY13" fmla="*/ 700076 h 752475"/>
                <a:gd name="connsiteX14" fmla="*/ 13959 w 752475"/>
                <a:gd name="connsiteY14" fmla="*/ 723164 h 752475"/>
                <a:gd name="connsiteX15" fmla="*/ 4186 w 752475"/>
                <a:gd name="connsiteY15" fmla="*/ 732861 h 752475"/>
                <a:gd name="connsiteX16" fmla="*/ 4186 w 752475"/>
                <a:gd name="connsiteY16" fmla="*/ 753063 h 752475"/>
                <a:gd name="connsiteX17" fmla="*/ 24398 w 752475"/>
                <a:gd name="connsiteY17" fmla="*/ 753063 h 752475"/>
                <a:gd name="connsiteX18" fmla="*/ 34076 w 752475"/>
                <a:gd name="connsiteY18" fmla="*/ 743319 h 752475"/>
                <a:gd name="connsiteX19" fmla="*/ 57174 w 752475"/>
                <a:gd name="connsiteY19" fmla="*/ 745548 h 752475"/>
                <a:gd name="connsiteX20" fmla="*/ 97426 w 752475"/>
                <a:gd name="connsiteY20" fmla="*/ 736604 h 752475"/>
                <a:gd name="connsiteX21" fmla="*/ 134784 w 752475"/>
                <a:gd name="connsiteY21" fmla="*/ 716106 h 752475"/>
                <a:gd name="connsiteX22" fmla="*/ 732620 w 752475"/>
                <a:gd name="connsiteY22" fmla="*/ 118260 h 752475"/>
                <a:gd name="connsiteX23" fmla="*/ 735982 w 752475"/>
                <a:gd name="connsiteY23" fmla="*/ 95848 h 752475"/>
                <a:gd name="connsiteX24" fmla="*/ 751670 w 752475"/>
                <a:gd name="connsiteY24" fmla="*/ 80160 h 752475"/>
                <a:gd name="connsiteX25" fmla="*/ 751661 w 752475"/>
                <a:gd name="connsiteY25" fmla="*/ 53204 h 752475"/>
                <a:gd name="connsiteX26" fmla="*/ 39610 w 752475"/>
                <a:gd name="connsiteY26" fmla="*/ 706257 h 752475"/>
                <a:gd name="connsiteX27" fmla="*/ 48554 w 752475"/>
                <a:gd name="connsiteY27" fmla="*/ 665995 h 752475"/>
                <a:gd name="connsiteX28" fmla="*/ 61365 w 752475"/>
                <a:gd name="connsiteY28" fmla="*/ 642649 h 752475"/>
                <a:gd name="connsiteX29" fmla="*/ 85044 w 752475"/>
                <a:gd name="connsiteY29" fmla="*/ 618970 h 752475"/>
                <a:gd name="connsiteX30" fmla="*/ 104780 w 752475"/>
                <a:gd name="connsiteY30" fmla="*/ 619123 h 752475"/>
                <a:gd name="connsiteX31" fmla="*/ 108152 w 752475"/>
                <a:gd name="connsiteY31" fmla="*/ 617732 h 752475"/>
                <a:gd name="connsiteX32" fmla="*/ 428630 w 752475"/>
                <a:gd name="connsiteY32" fmla="*/ 297244 h 752475"/>
                <a:gd name="connsiteX33" fmla="*/ 470911 w 752475"/>
                <a:gd name="connsiteY33" fmla="*/ 339526 h 752475"/>
                <a:gd name="connsiteX34" fmla="*/ 114571 w 752475"/>
                <a:gd name="connsiteY34" fmla="*/ 695885 h 752475"/>
                <a:gd name="connsiteX35" fmla="*/ 91226 w 752475"/>
                <a:gd name="connsiteY35" fmla="*/ 708686 h 752475"/>
                <a:gd name="connsiteX36" fmla="*/ 50973 w 752475"/>
                <a:gd name="connsiteY36" fmla="*/ 717630 h 752475"/>
                <a:gd name="connsiteX37" fmla="*/ 39610 w 752475"/>
                <a:gd name="connsiteY37" fmla="*/ 706257 h 752475"/>
                <a:gd name="connsiteX38" fmla="*/ 417714 w 752475"/>
                <a:gd name="connsiteY38" fmla="*/ 286329 h 752475"/>
                <a:gd name="connsiteX39" fmla="*/ 421896 w 752475"/>
                <a:gd name="connsiteY39" fmla="*/ 290510 h 752475"/>
                <a:gd name="connsiteX40" fmla="*/ 102808 w 752475"/>
                <a:gd name="connsiteY40" fmla="*/ 609598 h 752475"/>
                <a:gd name="connsiteX41" fmla="*/ 94436 w 752475"/>
                <a:gd name="connsiteY41" fmla="*/ 609598 h 752475"/>
                <a:gd name="connsiteX42" fmla="*/ 417714 w 752475"/>
                <a:gd name="connsiteY42" fmla="*/ 286329 h 752475"/>
                <a:gd name="connsiteX43" fmla="*/ 109542 w 752475"/>
                <a:gd name="connsiteY43" fmla="*/ 567554 h 752475"/>
                <a:gd name="connsiteX44" fmla="*/ 109542 w 752475"/>
                <a:gd name="connsiteY44" fmla="*/ 556391 h 752475"/>
                <a:gd name="connsiteX45" fmla="*/ 271467 w 752475"/>
                <a:gd name="connsiteY45" fmla="*/ 394466 h 752475"/>
                <a:gd name="connsiteX46" fmla="*/ 277049 w 752475"/>
                <a:gd name="connsiteY46" fmla="*/ 400048 h 752475"/>
                <a:gd name="connsiteX47" fmla="*/ 109542 w 752475"/>
                <a:gd name="connsiteY47" fmla="*/ 567554 h 752475"/>
                <a:gd name="connsiteX48" fmla="*/ 477645 w 752475"/>
                <a:gd name="connsiteY48" fmla="*/ 332792 h 752475"/>
                <a:gd name="connsiteX49" fmla="*/ 435364 w 752475"/>
                <a:gd name="connsiteY49" fmla="*/ 290510 h 752475"/>
                <a:gd name="connsiteX50" fmla="*/ 498667 w 752475"/>
                <a:gd name="connsiteY50" fmla="*/ 227207 h 752475"/>
                <a:gd name="connsiteX51" fmla="*/ 498667 w 752475"/>
                <a:gd name="connsiteY51" fmla="*/ 220473 h 752475"/>
                <a:gd name="connsiteX52" fmla="*/ 491933 w 752475"/>
                <a:gd name="connsiteY52" fmla="*/ 220473 h 752475"/>
                <a:gd name="connsiteX53" fmla="*/ 428630 w 752475"/>
                <a:gd name="connsiteY53" fmla="*/ 283776 h 752475"/>
                <a:gd name="connsiteX54" fmla="*/ 424448 w 752475"/>
                <a:gd name="connsiteY54" fmla="*/ 279595 h 752475"/>
                <a:gd name="connsiteX55" fmla="*/ 595317 w 752475"/>
                <a:gd name="connsiteY55" fmla="*/ 108716 h 752475"/>
                <a:gd name="connsiteX56" fmla="*/ 595317 w 752475"/>
                <a:gd name="connsiteY56" fmla="*/ 117088 h 752475"/>
                <a:gd name="connsiteX57" fmla="*/ 558608 w 752475"/>
                <a:gd name="connsiteY57" fmla="*/ 153798 h 752475"/>
                <a:gd name="connsiteX58" fmla="*/ 558608 w 752475"/>
                <a:gd name="connsiteY58" fmla="*/ 160532 h 752475"/>
                <a:gd name="connsiteX59" fmla="*/ 565342 w 752475"/>
                <a:gd name="connsiteY59" fmla="*/ 160532 h 752475"/>
                <a:gd name="connsiteX60" fmla="*/ 603442 w 752475"/>
                <a:gd name="connsiteY60" fmla="*/ 122432 h 752475"/>
                <a:gd name="connsiteX61" fmla="*/ 604842 w 752475"/>
                <a:gd name="connsiteY61" fmla="*/ 119060 h 752475"/>
                <a:gd name="connsiteX62" fmla="*/ 604709 w 752475"/>
                <a:gd name="connsiteY62" fmla="*/ 99324 h 752475"/>
                <a:gd name="connsiteX63" fmla="*/ 652467 w 752475"/>
                <a:gd name="connsiteY63" fmla="*/ 51566 h 752475"/>
                <a:gd name="connsiteX64" fmla="*/ 705674 w 752475"/>
                <a:gd name="connsiteY64" fmla="*/ 104773 h 752475"/>
                <a:gd name="connsiteX65" fmla="*/ 477645 w 752475"/>
                <a:gd name="connsiteY65" fmla="*/ 332792 h 752475"/>
                <a:gd name="connsiteX66" fmla="*/ 709617 w 752475"/>
                <a:gd name="connsiteY66" fmla="*/ 81779 h 752475"/>
                <a:gd name="connsiteX67" fmla="*/ 675461 w 752475"/>
                <a:gd name="connsiteY67" fmla="*/ 47623 h 752475"/>
                <a:gd name="connsiteX68" fmla="*/ 690567 w 752475"/>
                <a:gd name="connsiteY68" fmla="*/ 32516 h 752475"/>
                <a:gd name="connsiteX69" fmla="*/ 724724 w 752475"/>
                <a:gd name="connsiteY69" fmla="*/ 66673 h 752475"/>
                <a:gd name="connsiteX70" fmla="*/ 709617 w 752475"/>
                <a:gd name="connsiteY70" fmla="*/ 81779 h 752475"/>
                <a:gd name="connsiteX71" fmla="*/ 546302 w 752475"/>
                <a:gd name="connsiteY71" fmla="*/ 172838 h 752475"/>
                <a:gd name="connsiteX72" fmla="*/ 546302 w 752475"/>
                <a:gd name="connsiteY72" fmla="*/ 179573 h 752475"/>
                <a:gd name="connsiteX73" fmla="*/ 517727 w 752475"/>
                <a:gd name="connsiteY73" fmla="*/ 208148 h 752475"/>
                <a:gd name="connsiteX74" fmla="*/ 510992 w 752475"/>
                <a:gd name="connsiteY74" fmla="*/ 208157 h 752475"/>
                <a:gd name="connsiteX75" fmla="*/ 510992 w 752475"/>
                <a:gd name="connsiteY75" fmla="*/ 201423 h 752475"/>
                <a:gd name="connsiteX76" fmla="*/ 539568 w 752475"/>
                <a:gd name="connsiteY76" fmla="*/ 172848 h 752475"/>
                <a:gd name="connsiteX77" fmla="*/ 546302 w 752475"/>
                <a:gd name="connsiteY77" fmla="*/ 172838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752475" h="752475">
                  <a:moveTo>
                    <a:pt x="751661" y="53204"/>
                  </a:moveTo>
                  <a:lnTo>
                    <a:pt x="704036" y="5579"/>
                  </a:lnTo>
                  <a:cubicBezTo>
                    <a:pt x="696654" y="-1812"/>
                    <a:pt x="684567" y="-1907"/>
                    <a:pt x="677099" y="5579"/>
                  </a:cubicBezTo>
                  <a:lnTo>
                    <a:pt x="661421" y="21267"/>
                  </a:lnTo>
                  <a:cubicBezTo>
                    <a:pt x="654172" y="17438"/>
                    <a:pt x="645047" y="18571"/>
                    <a:pt x="638999" y="24629"/>
                  </a:cubicBezTo>
                  <a:lnTo>
                    <a:pt x="290517" y="373111"/>
                  </a:lnTo>
                  <a:lnTo>
                    <a:pt x="284936" y="367529"/>
                  </a:lnTo>
                  <a:cubicBezTo>
                    <a:pt x="277582" y="360157"/>
                    <a:pt x="265476" y="360033"/>
                    <a:pt x="257999" y="367529"/>
                  </a:cubicBezTo>
                  <a:lnTo>
                    <a:pt x="86549" y="538979"/>
                  </a:lnTo>
                  <a:cubicBezTo>
                    <a:pt x="82977" y="542551"/>
                    <a:pt x="80967" y="547409"/>
                    <a:pt x="80967" y="552448"/>
                  </a:cubicBezTo>
                  <a:lnTo>
                    <a:pt x="80967" y="582661"/>
                  </a:lnTo>
                  <a:lnTo>
                    <a:pt x="41162" y="622475"/>
                  </a:lnTo>
                  <a:cubicBezTo>
                    <a:pt x="30894" y="632743"/>
                    <a:pt x="23808" y="645659"/>
                    <a:pt x="20655" y="659814"/>
                  </a:cubicBezTo>
                  <a:lnTo>
                    <a:pt x="11711" y="700076"/>
                  </a:lnTo>
                  <a:cubicBezTo>
                    <a:pt x="9958" y="707953"/>
                    <a:pt x="10892" y="715954"/>
                    <a:pt x="13959" y="723164"/>
                  </a:cubicBezTo>
                  <a:cubicBezTo>
                    <a:pt x="13883" y="723240"/>
                    <a:pt x="4186" y="732861"/>
                    <a:pt x="4186" y="732861"/>
                  </a:cubicBezTo>
                  <a:cubicBezTo>
                    <a:pt x="-1395" y="738423"/>
                    <a:pt x="-1395" y="747482"/>
                    <a:pt x="4186" y="753063"/>
                  </a:cubicBezTo>
                  <a:cubicBezTo>
                    <a:pt x="9768" y="758645"/>
                    <a:pt x="18817" y="758645"/>
                    <a:pt x="24398" y="753063"/>
                  </a:cubicBezTo>
                  <a:cubicBezTo>
                    <a:pt x="24398" y="753063"/>
                    <a:pt x="34009" y="743376"/>
                    <a:pt x="34076" y="743319"/>
                  </a:cubicBezTo>
                  <a:cubicBezTo>
                    <a:pt x="41410" y="746434"/>
                    <a:pt x="48916" y="747367"/>
                    <a:pt x="57174" y="745548"/>
                  </a:cubicBezTo>
                  <a:lnTo>
                    <a:pt x="97426" y="736604"/>
                  </a:lnTo>
                  <a:cubicBezTo>
                    <a:pt x="111600" y="733451"/>
                    <a:pt x="124516" y="726365"/>
                    <a:pt x="134784" y="716106"/>
                  </a:cubicBezTo>
                  <a:lnTo>
                    <a:pt x="732620" y="118260"/>
                  </a:lnTo>
                  <a:cubicBezTo>
                    <a:pt x="738688" y="112193"/>
                    <a:pt x="739802" y="103049"/>
                    <a:pt x="735982" y="95848"/>
                  </a:cubicBezTo>
                  <a:lnTo>
                    <a:pt x="751670" y="80160"/>
                  </a:lnTo>
                  <a:cubicBezTo>
                    <a:pt x="759100" y="72702"/>
                    <a:pt x="759100" y="60643"/>
                    <a:pt x="751661" y="53204"/>
                  </a:cubicBezTo>
                  <a:close/>
                  <a:moveTo>
                    <a:pt x="39610" y="706257"/>
                  </a:moveTo>
                  <a:lnTo>
                    <a:pt x="48554" y="665995"/>
                  </a:lnTo>
                  <a:cubicBezTo>
                    <a:pt x="50516" y="657137"/>
                    <a:pt x="54945" y="649069"/>
                    <a:pt x="61365" y="642649"/>
                  </a:cubicBezTo>
                  <a:lnTo>
                    <a:pt x="85044" y="618970"/>
                  </a:lnTo>
                  <a:cubicBezTo>
                    <a:pt x="85282" y="619018"/>
                    <a:pt x="104780" y="619123"/>
                    <a:pt x="104780" y="619123"/>
                  </a:cubicBezTo>
                  <a:cubicBezTo>
                    <a:pt x="106047" y="619123"/>
                    <a:pt x="107256" y="618618"/>
                    <a:pt x="108152" y="617732"/>
                  </a:cubicBezTo>
                  <a:lnTo>
                    <a:pt x="428630" y="297244"/>
                  </a:lnTo>
                  <a:lnTo>
                    <a:pt x="470911" y="339526"/>
                  </a:lnTo>
                  <a:lnTo>
                    <a:pt x="114571" y="695885"/>
                  </a:lnTo>
                  <a:cubicBezTo>
                    <a:pt x="108152" y="702286"/>
                    <a:pt x="100084" y="706715"/>
                    <a:pt x="91226" y="708686"/>
                  </a:cubicBezTo>
                  <a:lnTo>
                    <a:pt x="50973" y="717630"/>
                  </a:lnTo>
                  <a:cubicBezTo>
                    <a:pt x="44125" y="719145"/>
                    <a:pt x="38095" y="713058"/>
                    <a:pt x="39610" y="706257"/>
                  </a:cubicBezTo>
                  <a:close/>
                  <a:moveTo>
                    <a:pt x="417714" y="286329"/>
                  </a:moveTo>
                  <a:lnTo>
                    <a:pt x="421896" y="290510"/>
                  </a:lnTo>
                  <a:lnTo>
                    <a:pt x="102808" y="609598"/>
                  </a:lnTo>
                  <a:lnTo>
                    <a:pt x="94436" y="609598"/>
                  </a:lnTo>
                  <a:lnTo>
                    <a:pt x="417714" y="286329"/>
                  </a:lnTo>
                  <a:close/>
                  <a:moveTo>
                    <a:pt x="109542" y="567554"/>
                  </a:moveTo>
                  <a:lnTo>
                    <a:pt x="109542" y="556391"/>
                  </a:lnTo>
                  <a:lnTo>
                    <a:pt x="271467" y="394466"/>
                  </a:lnTo>
                  <a:lnTo>
                    <a:pt x="277049" y="400048"/>
                  </a:lnTo>
                  <a:lnTo>
                    <a:pt x="109542" y="567554"/>
                  </a:lnTo>
                  <a:close/>
                  <a:moveTo>
                    <a:pt x="477645" y="332792"/>
                  </a:moveTo>
                  <a:lnTo>
                    <a:pt x="435364" y="290510"/>
                  </a:lnTo>
                  <a:lnTo>
                    <a:pt x="498667" y="227207"/>
                  </a:lnTo>
                  <a:cubicBezTo>
                    <a:pt x="500515" y="225350"/>
                    <a:pt x="500515" y="222330"/>
                    <a:pt x="498667" y="220473"/>
                  </a:cubicBezTo>
                  <a:cubicBezTo>
                    <a:pt x="496810" y="218615"/>
                    <a:pt x="493781" y="218615"/>
                    <a:pt x="491933" y="220473"/>
                  </a:cubicBezTo>
                  <a:lnTo>
                    <a:pt x="428630" y="283776"/>
                  </a:lnTo>
                  <a:lnTo>
                    <a:pt x="424448" y="279595"/>
                  </a:lnTo>
                  <a:lnTo>
                    <a:pt x="595317" y="108716"/>
                  </a:lnTo>
                  <a:lnTo>
                    <a:pt x="595317" y="117088"/>
                  </a:lnTo>
                  <a:lnTo>
                    <a:pt x="558608" y="153798"/>
                  </a:lnTo>
                  <a:cubicBezTo>
                    <a:pt x="556751" y="155655"/>
                    <a:pt x="556751" y="158675"/>
                    <a:pt x="558608" y="160532"/>
                  </a:cubicBezTo>
                  <a:cubicBezTo>
                    <a:pt x="560465" y="162389"/>
                    <a:pt x="563485" y="162389"/>
                    <a:pt x="565342" y="160532"/>
                  </a:cubicBezTo>
                  <a:lnTo>
                    <a:pt x="603442" y="122432"/>
                  </a:lnTo>
                  <a:cubicBezTo>
                    <a:pt x="604337" y="121537"/>
                    <a:pt x="604842" y="120327"/>
                    <a:pt x="604842" y="119060"/>
                  </a:cubicBezTo>
                  <a:cubicBezTo>
                    <a:pt x="604842" y="119060"/>
                    <a:pt x="604728" y="99562"/>
                    <a:pt x="604709" y="99324"/>
                  </a:cubicBezTo>
                  <a:lnTo>
                    <a:pt x="652467" y="51566"/>
                  </a:lnTo>
                  <a:lnTo>
                    <a:pt x="705674" y="104773"/>
                  </a:lnTo>
                  <a:lnTo>
                    <a:pt x="477645" y="332792"/>
                  </a:lnTo>
                  <a:close/>
                  <a:moveTo>
                    <a:pt x="709617" y="81779"/>
                  </a:moveTo>
                  <a:lnTo>
                    <a:pt x="675461" y="47623"/>
                  </a:lnTo>
                  <a:lnTo>
                    <a:pt x="690567" y="32516"/>
                  </a:lnTo>
                  <a:lnTo>
                    <a:pt x="724724" y="66673"/>
                  </a:lnTo>
                  <a:lnTo>
                    <a:pt x="709617" y="81779"/>
                  </a:lnTo>
                  <a:close/>
                  <a:moveTo>
                    <a:pt x="546302" y="172838"/>
                  </a:moveTo>
                  <a:cubicBezTo>
                    <a:pt x="548159" y="174696"/>
                    <a:pt x="548159" y="177715"/>
                    <a:pt x="546302" y="179573"/>
                  </a:cubicBezTo>
                  <a:lnTo>
                    <a:pt x="517727" y="208148"/>
                  </a:lnTo>
                  <a:cubicBezTo>
                    <a:pt x="515869" y="210014"/>
                    <a:pt x="512850" y="210005"/>
                    <a:pt x="510992" y="208157"/>
                  </a:cubicBezTo>
                  <a:cubicBezTo>
                    <a:pt x="509135" y="206300"/>
                    <a:pt x="509135" y="203280"/>
                    <a:pt x="510992" y="201423"/>
                  </a:cubicBezTo>
                  <a:lnTo>
                    <a:pt x="539568" y="172848"/>
                  </a:lnTo>
                  <a:cubicBezTo>
                    <a:pt x="541425" y="170981"/>
                    <a:pt x="544435" y="170981"/>
                    <a:pt x="546302" y="17283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 descr="finger pointer icon">
            <a:extLst>
              <a:ext uri="{FF2B5EF4-FFF2-40B4-BE49-F238E27FC236}">
                <a16:creationId xmlns:a16="http://schemas.microsoft.com/office/drawing/2014/main" id="{CD153624-1B8E-427B-BB8D-B780FA9DA9AD}"/>
              </a:ext>
            </a:extLst>
          </p:cNvPr>
          <p:cNvGrpSpPr/>
          <p:nvPr/>
        </p:nvGrpSpPr>
        <p:grpSpPr>
          <a:xfrm>
            <a:off x="291332" y="3975687"/>
            <a:ext cx="852805" cy="852805"/>
            <a:chOff x="3233202" y="2517078"/>
            <a:chExt cx="852805" cy="8528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7B7937-5E9C-4D89-AEE5-FAB7EE0875F3}"/>
                </a:ext>
              </a:extLst>
            </p:cNvPr>
            <p:cNvSpPr/>
            <p:nvPr/>
          </p:nvSpPr>
          <p:spPr>
            <a:xfrm>
              <a:off x="3233202" y="2517078"/>
              <a:ext cx="852805" cy="85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 descr="Finger Tapping Icon">
              <a:extLst>
                <a:ext uri="{FF2B5EF4-FFF2-40B4-BE49-F238E27FC236}">
                  <a16:creationId xmlns:a16="http://schemas.microsoft.com/office/drawing/2014/main" id="{A9D7F744-DB76-47B3-888F-32D737268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047" y="2741868"/>
              <a:ext cx="285115" cy="403225"/>
            </a:xfrm>
            <a:custGeom>
              <a:avLst/>
              <a:gdLst>
                <a:gd name="connsiteX0" fmla="*/ 245507 w 640794"/>
                <a:gd name="connsiteY0" fmla="*/ 201930 h 904875"/>
                <a:gd name="connsiteX1" fmla="*/ 215979 w 640794"/>
                <a:gd name="connsiteY1" fmla="*/ 232410 h 904875"/>
                <a:gd name="connsiteX2" fmla="*/ 215979 w 640794"/>
                <a:gd name="connsiteY2" fmla="*/ 607695 h 904875"/>
                <a:gd name="connsiteX3" fmla="*/ 194072 w 640794"/>
                <a:gd name="connsiteY3" fmla="*/ 640079 h 904875"/>
                <a:gd name="connsiteX4" fmla="*/ 155972 w 640794"/>
                <a:gd name="connsiteY4" fmla="*/ 632460 h 904875"/>
                <a:gd name="connsiteX5" fmla="*/ 97869 w 640794"/>
                <a:gd name="connsiteY5" fmla="*/ 574357 h 904875"/>
                <a:gd name="connsiteX6" fmla="*/ 75962 w 640794"/>
                <a:gd name="connsiteY6" fmla="*/ 565785 h 904875"/>
                <a:gd name="connsiteX7" fmla="*/ 58817 w 640794"/>
                <a:gd name="connsiteY7" fmla="*/ 571500 h 904875"/>
                <a:gd name="connsiteX8" fmla="*/ 45482 w 640794"/>
                <a:gd name="connsiteY8" fmla="*/ 592454 h 904875"/>
                <a:gd name="connsiteX9" fmla="*/ 52149 w 640794"/>
                <a:gd name="connsiteY9" fmla="*/ 616267 h 904875"/>
                <a:gd name="connsiteX10" fmla="*/ 195977 w 640794"/>
                <a:gd name="connsiteY10" fmla="*/ 790575 h 904875"/>
                <a:gd name="connsiteX11" fmla="*/ 340757 w 640794"/>
                <a:gd name="connsiteY11" fmla="*/ 859155 h 904875"/>
                <a:gd name="connsiteX12" fmla="*/ 431244 w 640794"/>
                <a:gd name="connsiteY12" fmla="*/ 859155 h 904875"/>
                <a:gd name="connsiteX13" fmla="*/ 545544 w 640794"/>
                <a:gd name="connsiteY13" fmla="*/ 811530 h 904875"/>
                <a:gd name="connsiteX14" fmla="*/ 593169 w 640794"/>
                <a:gd name="connsiteY14" fmla="*/ 697230 h 904875"/>
                <a:gd name="connsiteX15" fmla="*/ 593169 w 640794"/>
                <a:gd name="connsiteY15" fmla="*/ 518160 h 904875"/>
                <a:gd name="connsiteX16" fmla="*/ 563642 w 640794"/>
                <a:gd name="connsiteY16" fmla="*/ 488632 h 904875"/>
                <a:gd name="connsiteX17" fmla="*/ 534114 w 640794"/>
                <a:gd name="connsiteY17" fmla="*/ 518160 h 904875"/>
                <a:gd name="connsiteX18" fmla="*/ 534114 w 640794"/>
                <a:gd name="connsiteY18" fmla="*/ 521017 h 904875"/>
                <a:gd name="connsiteX19" fmla="*/ 534114 w 640794"/>
                <a:gd name="connsiteY19" fmla="*/ 553402 h 904875"/>
                <a:gd name="connsiteX20" fmla="*/ 511254 w 640794"/>
                <a:gd name="connsiteY20" fmla="*/ 576262 h 904875"/>
                <a:gd name="connsiteX21" fmla="*/ 488394 w 640794"/>
                <a:gd name="connsiteY21" fmla="*/ 553402 h 904875"/>
                <a:gd name="connsiteX22" fmla="*/ 488394 w 640794"/>
                <a:gd name="connsiteY22" fmla="*/ 486727 h 904875"/>
                <a:gd name="connsiteX23" fmla="*/ 457914 w 640794"/>
                <a:gd name="connsiteY23" fmla="*/ 456247 h 904875"/>
                <a:gd name="connsiteX24" fmla="*/ 427434 w 640794"/>
                <a:gd name="connsiteY24" fmla="*/ 486727 h 904875"/>
                <a:gd name="connsiteX25" fmla="*/ 427434 w 640794"/>
                <a:gd name="connsiteY25" fmla="*/ 521970 h 904875"/>
                <a:gd name="connsiteX26" fmla="*/ 404574 w 640794"/>
                <a:gd name="connsiteY26" fmla="*/ 544830 h 904875"/>
                <a:gd name="connsiteX27" fmla="*/ 381714 w 640794"/>
                <a:gd name="connsiteY27" fmla="*/ 521970 h 904875"/>
                <a:gd name="connsiteX28" fmla="*/ 381714 w 640794"/>
                <a:gd name="connsiteY28" fmla="*/ 455295 h 904875"/>
                <a:gd name="connsiteX29" fmla="*/ 351234 w 640794"/>
                <a:gd name="connsiteY29" fmla="*/ 424815 h 904875"/>
                <a:gd name="connsiteX30" fmla="*/ 320754 w 640794"/>
                <a:gd name="connsiteY30" fmla="*/ 455295 h 904875"/>
                <a:gd name="connsiteX31" fmla="*/ 320754 w 640794"/>
                <a:gd name="connsiteY31" fmla="*/ 490537 h 904875"/>
                <a:gd name="connsiteX32" fmla="*/ 297894 w 640794"/>
                <a:gd name="connsiteY32" fmla="*/ 513397 h 904875"/>
                <a:gd name="connsiteX33" fmla="*/ 275034 w 640794"/>
                <a:gd name="connsiteY33" fmla="*/ 490537 h 904875"/>
                <a:gd name="connsiteX34" fmla="*/ 275034 w 640794"/>
                <a:gd name="connsiteY34" fmla="*/ 231457 h 904875"/>
                <a:gd name="connsiteX35" fmla="*/ 266462 w 640794"/>
                <a:gd name="connsiteY35" fmla="*/ 210502 h 904875"/>
                <a:gd name="connsiteX36" fmla="*/ 245507 w 640794"/>
                <a:gd name="connsiteY36" fmla="*/ 201930 h 904875"/>
                <a:gd name="connsiteX37" fmla="*/ 246459 w 640794"/>
                <a:gd name="connsiteY37" fmla="*/ 157162 h 904875"/>
                <a:gd name="connsiteX38" fmla="*/ 299799 w 640794"/>
                <a:gd name="connsiteY38" fmla="*/ 179069 h 904875"/>
                <a:gd name="connsiteX39" fmla="*/ 321707 w 640794"/>
                <a:gd name="connsiteY39" fmla="*/ 232410 h 904875"/>
                <a:gd name="connsiteX40" fmla="*/ 321707 w 640794"/>
                <a:gd name="connsiteY40" fmla="*/ 386714 h 904875"/>
                <a:gd name="connsiteX41" fmla="*/ 352187 w 640794"/>
                <a:gd name="connsiteY41" fmla="*/ 380047 h 904875"/>
                <a:gd name="connsiteX42" fmla="*/ 419814 w 640794"/>
                <a:gd name="connsiteY42" fmla="*/ 421957 h 904875"/>
                <a:gd name="connsiteX43" fmla="*/ 457914 w 640794"/>
                <a:gd name="connsiteY43" fmla="*/ 411480 h 904875"/>
                <a:gd name="connsiteX44" fmla="*/ 525542 w 640794"/>
                <a:gd name="connsiteY44" fmla="*/ 453390 h 904875"/>
                <a:gd name="connsiteX45" fmla="*/ 563642 w 640794"/>
                <a:gd name="connsiteY45" fmla="*/ 442912 h 904875"/>
                <a:gd name="connsiteX46" fmla="*/ 638889 w 640794"/>
                <a:gd name="connsiteY46" fmla="*/ 518160 h 904875"/>
                <a:gd name="connsiteX47" fmla="*/ 640794 w 640794"/>
                <a:gd name="connsiteY47" fmla="*/ 697230 h 904875"/>
                <a:gd name="connsiteX48" fmla="*/ 579834 w 640794"/>
                <a:gd name="connsiteY48" fmla="*/ 843915 h 904875"/>
                <a:gd name="connsiteX49" fmla="*/ 433149 w 640794"/>
                <a:gd name="connsiteY49" fmla="*/ 904875 h 904875"/>
                <a:gd name="connsiteX50" fmla="*/ 342662 w 640794"/>
                <a:gd name="connsiteY50" fmla="*/ 904875 h 904875"/>
                <a:gd name="connsiteX51" fmla="*/ 162639 w 640794"/>
                <a:gd name="connsiteY51" fmla="*/ 820102 h 904875"/>
                <a:gd name="connsiteX52" fmla="*/ 17859 w 640794"/>
                <a:gd name="connsiteY52" fmla="*/ 645795 h 904875"/>
                <a:gd name="connsiteX53" fmla="*/ 714 w 640794"/>
                <a:gd name="connsiteY53" fmla="*/ 585787 h 904875"/>
                <a:gd name="connsiteX54" fmla="*/ 34052 w 640794"/>
                <a:gd name="connsiteY54" fmla="*/ 533400 h 904875"/>
                <a:gd name="connsiteX55" fmla="*/ 131207 w 640794"/>
                <a:gd name="connsiteY55" fmla="*/ 542925 h 904875"/>
                <a:gd name="connsiteX56" fmla="*/ 171212 w 640794"/>
                <a:gd name="connsiteY56" fmla="*/ 582930 h 904875"/>
                <a:gd name="connsiteX57" fmla="*/ 171212 w 640794"/>
                <a:gd name="connsiteY57" fmla="*/ 233362 h 904875"/>
                <a:gd name="connsiteX58" fmla="*/ 246459 w 640794"/>
                <a:gd name="connsiteY58" fmla="*/ 157162 h 904875"/>
                <a:gd name="connsiteX59" fmla="*/ 393144 w 640794"/>
                <a:gd name="connsiteY59" fmla="*/ 61198 h 904875"/>
                <a:gd name="connsiteX60" fmla="*/ 409336 w 640794"/>
                <a:gd name="connsiteY60" fmla="*/ 67627 h 904875"/>
                <a:gd name="connsiteX61" fmla="*/ 409336 w 640794"/>
                <a:gd name="connsiteY61" fmla="*/ 100012 h 904875"/>
                <a:gd name="connsiteX62" fmla="*/ 355996 w 640794"/>
                <a:gd name="connsiteY62" fmla="*/ 153352 h 904875"/>
                <a:gd name="connsiteX63" fmla="*/ 339804 w 640794"/>
                <a:gd name="connsiteY63" fmla="*/ 160020 h 904875"/>
                <a:gd name="connsiteX64" fmla="*/ 323611 w 640794"/>
                <a:gd name="connsiteY64" fmla="*/ 153352 h 904875"/>
                <a:gd name="connsiteX65" fmla="*/ 323611 w 640794"/>
                <a:gd name="connsiteY65" fmla="*/ 120967 h 904875"/>
                <a:gd name="connsiteX66" fmla="*/ 376951 w 640794"/>
                <a:gd name="connsiteY66" fmla="*/ 67627 h 904875"/>
                <a:gd name="connsiteX67" fmla="*/ 393144 w 640794"/>
                <a:gd name="connsiteY67" fmla="*/ 61198 h 904875"/>
                <a:gd name="connsiteX68" fmla="*/ 97869 w 640794"/>
                <a:gd name="connsiteY68" fmla="*/ 61198 h 904875"/>
                <a:gd name="connsiteX69" fmla="*/ 114061 w 640794"/>
                <a:gd name="connsiteY69" fmla="*/ 67627 h 904875"/>
                <a:gd name="connsiteX70" fmla="*/ 167401 w 640794"/>
                <a:gd name="connsiteY70" fmla="*/ 120967 h 904875"/>
                <a:gd name="connsiteX71" fmla="*/ 167401 w 640794"/>
                <a:gd name="connsiteY71" fmla="*/ 153352 h 904875"/>
                <a:gd name="connsiteX72" fmla="*/ 151209 w 640794"/>
                <a:gd name="connsiteY72" fmla="*/ 160020 h 904875"/>
                <a:gd name="connsiteX73" fmla="*/ 135016 w 640794"/>
                <a:gd name="connsiteY73" fmla="*/ 153352 h 904875"/>
                <a:gd name="connsiteX74" fmla="*/ 81676 w 640794"/>
                <a:gd name="connsiteY74" fmla="*/ 100012 h 904875"/>
                <a:gd name="connsiteX75" fmla="*/ 81676 w 640794"/>
                <a:gd name="connsiteY75" fmla="*/ 67627 h 904875"/>
                <a:gd name="connsiteX76" fmla="*/ 97869 w 640794"/>
                <a:gd name="connsiteY76" fmla="*/ 61198 h 904875"/>
                <a:gd name="connsiteX77" fmla="*/ 245507 w 640794"/>
                <a:gd name="connsiteY77" fmla="*/ 0 h 904875"/>
                <a:gd name="connsiteX78" fmla="*/ 268367 w 640794"/>
                <a:gd name="connsiteY78" fmla="*/ 22860 h 904875"/>
                <a:gd name="connsiteX79" fmla="*/ 268367 w 640794"/>
                <a:gd name="connsiteY79" fmla="*/ 98108 h 904875"/>
                <a:gd name="connsiteX80" fmla="*/ 245507 w 640794"/>
                <a:gd name="connsiteY80" fmla="*/ 120968 h 904875"/>
                <a:gd name="connsiteX81" fmla="*/ 222647 w 640794"/>
                <a:gd name="connsiteY81" fmla="*/ 98108 h 904875"/>
                <a:gd name="connsiteX82" fmla="*/ 222647 w 640794"/>
                <a:gd name="connsiteY82" fmla="*/ 22860 h 904875"/>
                <a:gd name="connsiteX83" fmla="*/ 245507 w 640794"/>
                <a:gd name="connsiteY83" fmla="*/ 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40794" h="904875">
                  <a:moveTo>
                    <a:pt x="245507" y="201930"/>
                  </a:moveTo>
                  <a:cubicBezTo>
                    <a:pt x="229314" y="201930"/>
                    <a:pt x="215979" y="216217"/>
                    <a:pt x="215979" y="232410"/>
                  </a:cubicBezTo>
                  <a:lnTo>
                    <a:pt x="215979" y="607695"/>
                  </a:lnTo>
                  <a:cubicBezTo>
                    <a:pt x="215979" y="621982"/>
                    <a:pt x="207407" y="634365"/>
                    <a:pt x="194072" y="640079"/>
                  </a:cubicBezTo>
                  <a:cubicBezTo>
                    <a:pt x="180737" y="645795"/>
                    <a:pt x="166449" y="642937"/>
                    <a:pt x="155972" y="632460"/>
                  </a:cubicBezTo>
                  <a:lnTo>
                    <a:pt x="97869" y="574357"/>
                  </a:lnTo>
                  <a:cubicBezTo>
                    <a:pt x="92154" y="568642"/>
                    <a:pt x="83582" y="565785"/>
                    <a:pt x="75962" y="565785"/>
                  </a:cubicBezTo>
                  <a:cubicBezTo>
                    <a:pt x="70247" y="565785"/>
                    <a:pt x="63579" y="567690"/>
                    <a:pt x="58817" y="571500"/>
                  </a:cubicBezTo>
                  <a:cubicBezTo>
                    <a:pt x="51197" y="576262"/>
                    <a:pt x="46434" y="583882"/>
                    <a:pt x="45482" y="592454"/>
                  </a:cubicBezTo>
                  <a:cubicBezTo>
                    <a:pt x="44529" y="601027"/>
                    <a:pt x="46434" y="609600"/>
                    <a:pt x="52149" y="616267"/>
                  </a:cubicBezTo>
                  <a:lnTo>
                    <a:pt x="195977" y="790575"/>
                  </a:lnTo>
                  <a:cubicBezTo>
                    <a:pt x="232172" y="834390"/>
                    <a:pt x="284559" y="859155"/>
                    <a:pt x="340757" y="859155"/>
                  </a:cubicBezTo>
                  <a:lnTo>
                    <a:pt x="431244" y="859155"/>
                  </a:lnTo>
                  <a:cubicBezTo>
                    <a:pt x="474107" y="859155"/>
                    <a:pt x="515064" y="842010"/>
                    <a:pt x="545544" y="811530"/>
                  </a:cubicBezTo>
                  <a:cubicBezTo>
                    <a:pt x="576024" y="781050"/>
                    <a:pt x="593169" y="741045"/>
                    <a:pt x="593169" y="697230"/>
                  </a:cubicBezTo>
                  <a:lnTo>
                    <a:pt x="593169" y="518160"/>
                  </a:lnTo>
                  <a:cubicBezTo>
                    <a:pt x="593169" y="501967"/>
                    <a:pt x="579834" y="488632"/>
                    <a:pt x="563642" y="488632"/>
                  </a:cubicBezTo>
                  <a:cubicBezTo>
                    <a:pt x="547449" y="488632"/>
                    <a:pt x="534114" y="501967"/>
                    <a:pt x="534114" y="518160"/>
                  </a:cubicBezTo>
                  <a:cubicBezTo>
                    <a:pt x="534114" y="519112"/>
                    <a:pt x="534114" y="520065"/>
                    <a:pt x="534114" y="521017"/>
                  </a:cubicBezTo>
                  <a:lnTo>
                    <a:pt x="534114" y="553402"/>
                  </a:lnTo>
                  <a:cubicBezTo>
                    <a:pt x="534114" y="565785"/>
                    <a:pt x="523637" y="576262"/>
                    <a:pt x="511254" y="576262"/>
                  </a:cubicBezTo>
                  <a:cubicBezTo>
                    <a:pt x="498872" y="576262"/>
                    <a:pt x="488394" y="565785"/>
                    <a:pt x="488394" y="553402"/>
                  </a:cubicBezTo>
                  <a:lnTo>
                    <a:pt x="488394" y="486727"/>
                  </a:lnTo>
                  <a:cubicBezTo>
                    <a:pt x="488394" y="469582"/>
                    <a:pt x="474107" y="456247"/>
                    <a:pt x="457914" y="456247"/>
                  </a:cubicBezTo>
                  <a:cubicBezTo>
                    <a:pt x="440769" y="456247"/>
                    <a:pt x="427434" y="470535"/>
                    <a:pt x="427434" y="486727"/>
                  </a:cubicBezTo>
                  <a:lnTo>
                    <a:pt x="427434" y="521970"/>
                  </a:lnTo>
                  <a:cubicBezTo>
                    <a:pt x="427434" y="534352"/>
                    <a:pt x="416957" y="544830"/>
                    <a:pt x="404574" y="544830"/>
                  </a:cubicBezTo>
                  <a:cubicBezTo>
                    <a:pt x="392192" y="544830"/>
                    <a:pt x="381714" y="534352"/>
                    <a:pt x="381714" y="521970"/>
                  </a:cubicBezTo>
                  <a:lnTo>
                    <a:pt x="381714" y="455295"/>
                  </a:lnTo>
                  <a:cubicBezTo>
                    <a:pt x="381714" y="438150"/>
                    <a:pt x="367427" y="424815"/>
                    <a:pt x="351234" y="424815"/>
                  </a:cubicBezTo>
                  <a:cubicBezTo>
                    <a:pt x="334089" y="424815"/>
                    <a:pt x="320754" y="439102"/>
                    <a:pt x="320754" y="455295"/>
                  </a:cubicBezTo>
                  <a:lnTo>
                    <a:pt x="320754" y="490537"/>
                  </a:lnTo>
                  <a:cubicBezTo>
                    <a:pt x="320754" y="502920"/>
                    <a:pt x="310277" y="513397"/>
                    <a:pt x="297894" y="513397"/>
                  </a:cubicBezTo>
                  <a:cubicBezTo>
                    <a:pt x="285512" y="513397"/>
                    <a:pt x="275034" y="502920"/>
                    <a:pt x="275034" y="490537"/>
                  </a:cubicBezTo>
                  <a:lnTo>
                    <a:pt x="275034" y="231457"/>
                  </a:lnTo>
                  <a:cubicBezTo>
                    <a:pt x="275034" y="223837"/>
                    <a:pt x="272177" y="216217"/>
                    <a:pt x="266462" y="210502"/>
                  </a:cubicBezTo>
                  <a:cubicBezTo>
                    <a:pt x="260747" y="204787"/>
                    <a:pt x="253127" y="201930"/>
                    <a:pt x="245507" y="201930"/>
                  </a:cubicBezTo>
                  <a:close/>
                  <a:moveTo>
                    <a:pt x="246459" y="157162"/>
                  </a:moveTo>
                  <a:cubicBezTo>
                    <a:pt x="266462" y="157162"/>
                    <a:pt x="285512" y="164782"/>
                    <a:pt x="299799" y="179069"/>
                  </a:cubicBezTo>
                  <a:cubicBezTo>
                    <a:pt x="314087" y="193357"/>
                    <a:pt x="321707" y="212407"/>
                    <a:pt x="321707" y="232410"/>
                  </a:cubicBezTo>
                  <a:lnTo>
                    <a:pt x="321707" y="386714"/>
                  </a:lnTo>
                  <a:cubicBezTo>
                    <a:pt x="331232" y="381952"/>
                    <a:pt x="341709" y="380047"/>
                    <a:pt x="352187" y="380047"/>
                  </a:cubicBezTo>
                  <a:cubicBezTo>
                    <a:pt x="381714" y="380047"/>
                    <a:pt x="407432" y="397192"/>
                    <a:pt x="419814" y="421957"/>
                  </a:cubicBezTo>
                  <a:cubicBezTo>
                    <a:pt x="431244" y="415289"/>
                    <a:pt x="443627" y="411480"/>
                    <a:pt x="457914" y="411480"/>
                  </a:cubicBezTo>
                  <a:cubicBezTo>
                    <a:pt x="487442" y="411480"/>
                    <a:pt x="513159" y="428625"/>
                    <a:pt x="525542" y="453390"/>
                  </a:cubicBezTo>
                  <a:cubicBezTo>
                    <a:pt x="536972" y="446722"/>
                    <a:pt x="549354" y="442912"/>
                    <a:pt x="563642" y="442912"/>
                  </a:cubicBezTo>
                  <a:cubicBezTo>
                    <a:pt x="604599" y="442912"/>
                    <a:pt x="638889" y="476250"/>
                    <a:pt x="638889" y="518160"/>
                  </a:cubicBezTo>
                  <a:lnTo>
                    <a:pt x="640794" y="697230"/>
                  </a:lnTo>
                  <a:cubicBezTo>
                    <a:pt x="640794" y="752475"/>
                    <a:pt x="618887" y="804862"/>
                    <a:pt x="579834" y="843915"/>
                  </a:cubicBezTo>
                  <a:cubicBezTo>
                    <a:pt x="540782" y="882967"/>
                    <a:pt x="488394" y="904875"/>
                    <a:pt x="433149" y="904875"/>
                  </a:cubicBezTo>
                  <a:lnTo>
                    <a:pt x="342662" y="904875"/>
                  </a:lnTo>
                  <a:cubicBezTo>
                    <a:pt x="273129" y="904875"/>
                    <a:pt x="207407" y="874395"/>
                    <a:pt x="162639" y="820102"/>
                  </a:cubicBezTo>
                  <a:lnTo>
                    <a:pt x="17859" y="645795"/>
                  </a:lnTo>
                  <a:cubicBezTo>
                    <a:pt x="3572" y="628650"/>
                    <a:pt x="-2143" y="606742"/>
                    <a:pt x="714" y="585787"/>
                  </a:cubicBezTo>
                  <a:cubicBezTo>
                    <a:pt x="4524" y="564832"/>
                    <a:pt x="15954" y="545782"/>
                    <a:pt x="34052" y="533400"/>
                  </a:cubicBezTo>
                  <a:cubicBezTo>
                    <a:pt x="64532" y="513397"/>
                    <a:pt x="105489" y="517207"/>
                    <a:pt x="131207" y="542925"/>
                  </a:cubicBezTo>
                  <a:lnTo>
                    <a:pt x="171212" y="582930"/>
                  </a:lnTo>
                  <a:lnTo>
                    <a:pt x="171212" y="233362"/>
                  </a:lnTo>
                  <a:cubicBezTo>
                    <a:pt x="171212" y="191452"/>
                    <a:pt x="204549" y="157162"/>
                    <a:pt x="246459" y="157162"/>
                  </a:cubicBezTo>
                  <a:close/>
                  <a:moveTo>
                    <a:pt x="393144" y="61198"/>
                  </a:moveTo>
                  <a:cubicBezTo>
                    <a:pt x="399097" y="61198"/>
                    <a:pt x="405050" y="63341"/>
                    <a:pt x="409336" y="67627"/>
                  </a:cubicBezTo>
                  <a:cubicBezTo>
                    <a:pt x="417909" y="76200"/>
                    <a:pt x="417909" y="91440"/>
                    <a:pt x="409336" y="100012"/>
                  </a:cubicBezTo>
                  <a:lnTo>
                    <a:pt x="355996" y="153352"/>
                  </a:lnTo>
                  <a:cubicBezTo>
                    <a:pt x="351234" y="158115"/>
                    <a:pt x="345519" y="160020"/>
                    <a:pt x="339804" y="160020"/>
                  </a:cubicBezTo>
                  <a:cubicBezTo>
                    <a:pt x="334089" y="160020"/>
                    <a:pt x="328374" y="158115"/>
                    <a:pt x="323611" y="153352"/>
                  </a:cubicBezTo>
                  <a:cubicBezTo>
                    <a:pt x="315039" y="144780"/>
                    <a:pt x="315039" y="129540"/>
                    <a:pt x="323611" y="120967"/>
                  </a:cubicBezTo>
                  <a:lnTo>
                    <a:pt x="376951" y="67627"/>
                  </a:lnTo>
                  <a:cubicBezTo>
                    <a:pt x="381238" y="63341"/>
                    <a:pt x="387191" y="61198"/>
                    <a:pt x="393144" y="61198"/>
                  </a:cubicBezTo>
                  <a:close/>
                  <a:moveTo>
                    <a:pt x="97869" y="61198"/>
                  </a:moveTo>
                  <a:cubicBezTo>
                    <a:pt x="103822" y="61198"/>
                    <a:pt x="109775" y="63341"/>
                    <a:pt x="114061" y="67627"/>
                  </a:cubicBezTo>
                  <a:lnTo>
                    <a:pt x="167401" y="120967"/>
                  </a:lnTo>
                  <a:cubicBezTo>
                    <a:pt x="175974" y="129540"/>
                    <a:pt x="175974" y="144780"/>
                    <a:pt x="167401" y="153352"/>
                  </a:cubicBezTo>
                  <a:cubicBezTo>
                    <a:pt x="162639" y="158115"/>
                    <a:pt x="156924" y="160020"/>
                    <a:pt x="151209" y="160020"/>
                  </a:cubicBezTo>
                  <a:cubicBezTo>
                    <a:pt x="145494" y="160020"/>
                    <a:pt x="139779" y="158115"/>
                    <a:pt x="135016" y="153352"/>
                  </a:cubicBezTo>
                  <a:lnTo>
                    <a:pt x="81676" y="100012"/>
                  </a:lnTo>
                  <a:cubicBezTo>
                    <a:pt x="73104" y="91440"/>
                    <a:pt x="73104" y="76200"/>
                    <a:pt x="81676" y="67627"/>
                  </a:cubicBezTo>
                  <a:cubicBezTo>
                    <a:pt x="85963" y="63341"/>
                    <a:pt x="91916" y="61198"/>
                    <a:pt x="97869" y="61198"/>
                  </a:cubicBezTo>
                  <a:close/>
                  <a:moveTo>
                    <a:pt x="245507" y="0"/>
                  </a:moveTo>
                  <a:cubicBezTo>
                    <a:pt x="257889" y="0"/>
                    <a:pt x="268367" y="10477"/>
                    <a:pt x="268367" y="22860"/>
                  </a:cubicBezTo>
                  <a:lnTo>
                    <a:pt x="268367" y="98108"/>
                  </a:lnTo>
                  <a:cubicBezTo>
                    <a:pt x="268367" y="110490"/>
                    <a:pt x="257889" y="120968"/>
                    <a:pt x="245507" y="120968"/>
                  </a:cubicBezTo>
                  <a:cubicBezTo>
                    <a:pt x="233124" y="120968"/>
                    <a:pt x="222647" y="111443"/>
                    <a:pt x="222647" y="98108"/>
                  </a:cubicBezTo>
                  <a:lnTo>
                    <a:pt x="222647" y="22860"/>
                  </a:lnTo>
                  <a:cubicBezTo>
                    <a:pt x="222647" y="10477"/>
                    <a:pt x="233124" y="0"/>
                    <a:pt x="24550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26" y="2137805"/>
            <a:ext cx="750674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5141" y="1828799"/>
            <a:ext cx="1150171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 smtClean="0"/>
              <a:t>Access </a:t>
            </a:r>
            <a:r>
              <a:rPr lang="en-US" sz="2000" b="1" dirty="0"/>
              <a:t>to Learning Materials:</a:t>
            </a:r>
            <a:r>
              <a:rPr lang="en-US" sz="2000" dirty="0"/>
              <a:t> Students need a centralized platform to access a variety of learning materials, including lectures, readings, and multimedia resources, in an organized and easily accessible manner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Course Enrollment and Management:</a:t>
            </a:r>
            <a:r>
              <a:rPr lang="en-US" sz="2000" dirty="0"/>
              <a:t> Enrolling in courses, managing schedules, and keeping track of course progress can be cumbersome without a streamlined and intuitive system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Assignment Submission and Feedback:</a:t>
            </a:r>
            <a:r>
              <a:rPr lang="en-US" sz="2000" dirty="0"/>
              <a:t> The process of submitting assignments and receiving timely feedback from instructors is often disjointed, leading to inefficiencies and delays in academic evaluation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Student Engagement and Interaction:</a:t>
            </a:r>
            <a:r>
              <a:rPr lang="en-US" sz="2000" dirty="0"/>
              <a:t> Active participation in discussions, forums, and peer interactions can be limited by the lack of integrated tools that foster communication and collaboration</a:t>
            </a:r>
            <a:r>
              <a:rPr lang="en-US" sz="20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Academic Progress Tracking:</a:t>
            </a:r>
            <a:r>
              <a:rPr lang="en-US" sz="2000" dirty="0"/>
              <a:t> Students and educators need effective tools to track academic progress, performance metrics, and overall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414222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624" y="2307174"/>
            <a:ext cx="11084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 smtClean="0"/>
              <a:t>Provide </a:t>
            </a:r>
            <a:r>
              <a:rPr lang="en-US" b="1" dirty="0"/>
              <a:t>a Unified Platform:</a:t>
            </a:r>
            <a:r>
              <a:rPr lang="en-US" dirty="0"/>
              <a:t> Create a comprehensive online platform where students can access learning materials, participate in discussions, and manage their academic activities in a single location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Facilitate Course Management:</a:t>
            </a:r>
            <a:r>
              <a:rPr lang="en-US" dirty="0"/>
              <a:t> Implement features for course enrollment, schedule management, and progress tracking, making it easier for students and educators to manage and track academic activities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Streamline Assignment Handling:</a:t>
            </a:r>
            <a:r>
              <a:rPr lang="en-US" dirty="0"/>
              <a:t> Develop a system for assignment submission, grading, and feedback, ensuring a smooth and efficient process for both students and instructors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 Student Interaction:</a:t>
            </a:r>
            <a:r>
              <a:rPr lang="en-US" dirty="0"/>
              <a:t> Integrate discussion forums, messaging systems, and collaboration tools to foster active student engagement and peer-to-peer interactions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Monitor Academic Progress:</a:t>
            </a:r>
            <a:r>
              <a:rPr lang="en-US" dirty="0"/>
              <a:t> Implement dashboards and reporting tools to help students and educators track academic progress, performance, and achievements.</a:t>
            </a:r>
          </a:p>
        </p:txBody>
      </p:sp>
    </p:spTree>
    <p:extLst>
      <p:ext uri="{BB962C8B-B14F-4D97-AF65-F5344CB8AC3E}">
        <p14:creationId xmlns:p14="http://schemas.microsoft.com/office/powerpoint/2010/main" val="168152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4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 to draw_SL_v7" id="{18EE28FA-48F1-4C33-B361-277598860BF8}" vid="{EFF67EC0-D575-4A4E-A32D-216FEF619E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29E4AD-BB87-4F44-9EF1-A6946BA90A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516155-36B8-4FD2-9A80-9B04CC4B52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2F0010-DC45-4AAA-B80E-2477E02D5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0</TotalTime>
  <Words>295</Words>
  <Application>Microsoft Office PowerPoint</Application>
  <PresentationFormat>Widescreen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E-LEARNING </vt:lpstr>
      <vt:lpstr>ER-DIAGRAM</vt:lpstr>
      <vt:lpstr>USE-CASE DIAGRAM</vt:lpstr>
      <vt:lpstr>PROBLEM STATEMENT</vt:lpstr>
      <vt:lpstr>OBJECTIVE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2024-07-29T17:37:23Z</dcterms:created>
  <dcterms:modified xsi:type="dcterms:W3CDTF">2024-07-29T17:57:54Z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