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6.jpg" ContentType="image/jpeg"/>
  <Override PartName="/ppt/media/image27.jpg" ContentType="image/jpeg"/>
  <Override PartName="/ppt/media/image28.jpg" ContentType="image/jpeg"/>
  <Override PartName="/ppt/media/image30.jpg" ContentType="image/jpeg"/>
  <Override PartName="/ppt/media/image31.jpg" ContentType="image/jpeg"/>
  <Override PartName="/ppt/media/image33.jpg" ContentType="image/jpeg"/>
  <Override PartName="/ppt/media/image35.jpg" ContentType="image/jpeg"/>
  <Override PartName="/ppt/media/image3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8" r:id="rId3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A0476-A022-4DFC-909E-6ED7E7A6497C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D80C2-4FB1-4698-AF55-457771F0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80C2-4FB1-4698-AF55-457771F00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80C2-4FB1-4698-AF55-457771F000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53545"/>
            <a:ext cx="18288000" cy="1233805"/>
          </a:xfrm>
          <a:custGeom>
            <a:avLst/>
            <a:gdLst/>
            <a:ahLst/>
            <a:cxnLst/>
            <a:rect l="l" t="t" r="r" b="b"/>
            <a:pathLst>
              <a:path w="18288000" h="1233804">
                <a:moveTo>
                  <a:pt x="18287998" y="1233454"/>
                </a:moveTo>
                <a:lnTo>
                  <a:pt x="0" y="123345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233454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699" y="9281935"/>
            <a:ext cx="2503170" cy="384810"/>
          </a:xfrm>
          <a:custGeom>
            <a:avLst/>
            <a:gdLst/>
            <a:ahLst/>
            <a:cxnLst/>
            <a:rect l="l" t="t" r="r" b="b"/>
            <a:pathLst>
              <a:path w="2503170" h="384809">
                <a:moveTo>
                  <a:pt x="2310740" y="384214"/>
                </a:moveTo>
                <a:lnTo>
                  <a:pt x="192105" y="384214"/>
                </a:lnTo>
                <a:lnTo>
                  <a:pt x="148058" y="379141"/>
                </a:lnTo>
                <a:lnTo>
                  <a:pt x="107623" y="364688"/>
                </a:lnTo>
                <a:lnTo>
                  <a:pt x="71953" y="342010"/>
                </a:lnTo>
                <a:lnTo>
                  <a:pt x="42203" y="312260"/>
                </a:lnTo>
                <a:lnTo>
                  <a:pt x="19525" y="276591"/>
                </a:lnTo>
                <a:lnTo>
                  <a:pt x="5073" y="236155"/>
                </a:lnTo>
                <a:lnTo>
                  <a:pt x="0" y="192107"/>
                </a:lnTo>
                <a:lnTo>
                  <a:pt x="5073" y="148058"/>
                </a:lnTo>
                <a:lnTo>
                  <a:pt x="19525" y="107623"/>
                </a:lnTo>
                <a:lnTo>
                  <a:pt x="42203" y="71953"/>
                </a:lnTo>
                <a:lnTo>
                  <a:pt x="71953" y="42203"/>
                </a:lnTo>
                <a:lnTo>
                  <a:pt x="107623" y="19526"/>
                </a:lnTo>
                <a:lnTo>
                  <a:pt x="148058" y="5073"/>
                </a:lnTo>
                <a:lnTo>
                  <a:pt x="192107" y="0"/>
                </a:lnTo>
                <a:lnTo>
                  <a:pt x="2310738" y="0"/>
                </a:lnTo>
                <a:lnTo>
                  <a:pt x="2354786" y="5073"/>
                </a:lnTo>
                <a:lnTo>
                  <a:pt x="2395222" y="19526"/>
                </a:lnTo>
                <a:lnTo>
                  <a:pt x="2430891" y="42203"/>
                </a:lnTo>
                <a:lnTo>
                  <a:pt x="2460641" y="71953"/>
                </a:lnTo>
                <a:lnTo>
                  <a:pt x="2483319" y="107623"/>
                </a:lnTo>
                <a:lnTo>
                  <a:pt x="2497771" y="148058"/>
                </a:lnTo>
                <a:lnTo>
                  <a:pt x="2502845" y="192107"/>
                </a:lnTo>
                <a:lnTo>
                  <a:pt x="2497771" y="236155"/>
                </a:lnTo>
                <a:lnTo>
                  <a:pt x="2483319" y="276591"/>
                </a:lnTo>
                <a:lnTo>
                  <a:pt x="2460641" y="312260"/>
                </a:lnTo>
                <a:lnTo>
                  <a:pt x="2430891" y="342010"/>
                </a:lnTo>
                <a:lnTo>
                  <a:pt x="2395222" y="364688"/>
                </a:lnTo>
                <a:lnTo>
                  <a:pt x="2354786" y="379141"/>
                </a:lnTo>
                <a:lnTo>
                  <a:pt x="2310740" y="384214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66322" y="9558462"/>
            <a:ext cx="145415" cy="104775"/>
          </a:xfrm>
          <a:custGeom>
            <a:avLst/>
            <a:gdLst/>
            <a:ahLst/>
            <a:cxnLst/>
            <a:rect l="l" t="t" r="r" b="b"/>
            <a:pathLst>
              <a:path w="145414" h="104775">
                <a:moveTo>
                  <a:pt x="145409" y="0"/>
                </a:moveTo>
                <a:lnTo>
                  <a:pt x="122736" y="35660"/>
                </a:lnTo>
                <a:lnTo>
                  <a:pt x="92993" y="65404"/>
                </a:lnTo>
                <a:lnTo>
                  <a:pt x="57332" y="88076"/>
                </a:lnTo>
                <a:lnTo>
                  <a:pt x="16906" y="102525"/>
                </a:lnTo>
                <a:lnTo>
                  <a:pt x="0" y="104473"/>
                </a:lnTo>
              </a:path>
            </a:pathLst>
          </a:custGeom>
          <a:ln w="38099">
            <a:solidFill>
              <a:srgbClr val="8F6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9939" y="9454948"/>
            <a:ext cx="203030" cy="22703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4756454" y="9281935"/>
            <a:ext cx="2503170" cy="384810"/>
          </a:xfrm>
          <a:custGeom>
            <a:avLst/>
            <a:gdLst/>
            <a:ahLst/>
            <a:cxnLst/>
            <a:rect l="l" t="t" r="r" b="b"/>
            <a:pathLst>
              <a:path w="2503169" h="384809">
                <a:moveTo>
                  <a:pt x="2310740" y="384214"/>
                </a:moveTo>
                <a:lnTo>
                  <a:pt x="192104" y="384214"/>
                </a:lnTo>
                <a:lnTo>
                  <a:pt x="148058" y="379141"/>
                </a:lnTo>
                <a:lnTo>
                  <a:pt x="107623" y="364688"/>
                </a:lnTo>
                <a:lnTo>
                  <a:pt x="71953" y="342010"/>
                </a:lnTo>
                <a:lnTo>
                  <a:pt x="42203" y="312260"/>
                </a:lnTo>
                <a:lnTo>
                  <a:pt x="19525" y="276591"/>
                </a:lnTo>
                <a:lnTo>
                  <a:pt x="5073" y="236155"/>
                </a:lnTo>
                <a:lnTo>
                  <a:pt x="0" y="192103"/>
                </a:lnTo>
                <a:lnTo>
                  <a:pt x="5073" y="148058"/>
                </a:lnTo>
                <a:lnTo>
                  <a:pt x="19525" y="107623"/>
                </a:lnTo>
                <a:lnTo>
                  <a:pt x="42203" y="71953"/>
                </a:lnTo>
                <a:lnTo>
                  <a:pt x="71953" y="42203"/>
                </a:lnTo>
                <a:lnTo>
                  <a:pt x="107623" y="19526"/>
                </a:lnTo>
                <a:lnTo>
                  <a:pt x="148058" y="5073"/>
                </a:lnTo>
                <a:lnTo>
                  <a:pt x="192107" y="0"/>
                </a:lnTo>
                <a:lnTo>
                  <a:pt x="2310738" y="0"/>
                </a:lnTo>
                <a:lnTo>
                  <a:pt x="2354786" y="5073"/>
                </a:lnTo>
                <a:lnTo>
                  <a:pt x="2395221" y="19526"/>
                </a:lnTo>
                <a:lnTo>
                  <a:pt x="2430891" y="42203"/>
                </a:lnTo>
                <a:lnTo>
                  <a:pt x="2460641" y="71953"/>
                </a:lnTo>
                <a:lnTo>
                  <a:pt x="2483319" y="107623"/>
                </a:lnTo>
                <a:lnTo>
                  <a:pt x="2497771" y="148058"/>
                </a:lnTo>
                <a:lnTo>
                  <a:pt x="2502844" y="192107"/>
                </a:lnTo>
                <a:lnTo>
                  <a:pt x="2497771" y="236155"/>
                </a:lnTo>
                <a:lnTo>
                  <a:pt x="2483319" y="276591"/>
                </a:lnTo>
                <a:lnTo>
                  <a:pt x="2460641" y="312260"/>
                </a:lnTo>
                <a:lnTo>
                  <a:pt x="2430891" y="342010"/>
                </a:lnTo>
                <a:lnTo>
                  <a:pt x="2395221" y="364688"/>
                </a:lnTo>
                <a:lnTo>
                  <a:pt x="2354786" y="379141"/>
                </a:lnTo>
                <a:lnTo>
                  <a:pt x="2310740" y="384214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151407" y="9301456"/>
            <a:ext cx="65405" cy="52705"/>
          </a:xfrm>
          <a:custGeom>
            <a:avLst/>
            <a:gdLst/>
            <a:ahLst/>
            <a:cxnLst/>
            <a:rect l="l" t="t" r="r" b="b"/>
            <a:pathLst>
              <a:path w="65405" h="52704">
                <a:moveTo>
                  <a:pt x="0" y="0"/>
                </a:moveTo>
                <a:lnTo>
                  <a:pt x="35660" y="22672"/>
                </a:lnTo>
                <a:lnTo>
                  <a:pt x="65135" y="52147"/>
                </a:lnTo>
                <a:lnTo>
                  <a:pt x="65404" y="52415"/>
                </a:lnTo>
              </a:path>
            </a:pathLst>
          </a:custGeom>
          <a:ln w="38099">
            <a:solidFill>
              <a:srgbClr val="8F6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75025" y="9519347"/>
            <a:ext cx="190680" cy="16263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4864340" y="9646539"/>
            <a:ext cx="57785" cy="16510"/>
          </a:xfrm>
          <a:custGeom>
            <a:avLst/>
            <a:gdLst/>
            <a:ahLst/>
            <a:cxnLst/>
            <a:rect l="l" t="t" r="r" b="b"/>
            <a:pathLst>
              <a:path w="57784" h="16509">
                <a:moveTo>
                  <a:pt x="57332" y="16396"/>
                </a:moveTo>
                <a:lnTo>
                  <a:pt x="40425" y="14448"/>
                </a:lnTo>
                <a:lnTo>
                  <a:pt x="0" y="0"/>
                </a:lnTo>
              </a:path>
            </a:pathLst>
          </a:custGeom>
          <a:ln w="38099">
            <a:solidFill>
              <a:srgbClr val="8F6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63119" y="9415002"/>
            <a:ext cx="10561760" cy="19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113" y="285422"/>
            <a:ext cx="15499825" cy="5435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7494" y="3167528"/>
            <a:ext cx="8909685" cy="43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57564" y="9373673"/>
            <a:ext cx="845185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48144" y="9373673"/>
            <a:ext cx="757555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D2F2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889890"/>
              <a:ext cx="18288000" cy="8507730"/>
            </a:xfrm>
            <a:custGeom>
              <a:avLst/>
              <a:gdLst/>
              <a:ahLst/>
              <a:cxnLst/>
              <a:rect l="l" t="t" r="r" b="b"/>
              <a:pathLst>
                <a:path w="18288000" h="8507730">
                  <a:moveTo>
                    <a:pt x="0" y="8507218"/>
                  </a:moveTo>
                  <a:lnTo>
                    <a:pt x="18287998" y="8507218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8507218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14032" y="1672360"/>
              <a:ext cx="8032115" cy="7241540"/>
            </a:xfrm>
            <a:custGeom>
              <a:avLst/>
              <a:gdLst/>
              <a:ahLst/>
              <a:cxnLst/>
              <a:rect l="l" t="t" r="r" b="b"/>
              <a:pathLst>
                <a:path w="8032115" h="7241540">
                  <a:moveTo>
                    <a:pt x="3389172" y="1694586"/>
                  </a:moveTo>
                  <a:lnTo>
                    <a:pt x="3388499" y="1646339"/>
                  </a:lnTo>
                  <a:lnTo>
                    <a:pt x="3386493" y="1598422"/>
                  </a:lnTo>
                  <a:lnTo>
                    <a:pt x="3383165" y="1550860"/>
                  </a:lnTo>
                  <a:lnTo>
                    <a:pt x="3378530" y="1503667"/>
                  </a:lnTo>
                  <a:lnTo>
                    <a:pt x="3372624" y="1456867"/>
                  </a:lnTo>
                  <a:lnTo>
                    <a:pt x="3365462" y="1410462"/>
                  </a:lnTo>
                  <a:lnTo>
                    <a:pt x="3357041" y="1364488"/>
                  </a:lnTo>
                  <a:lnTo>
                    <a:pt x="3347389" y="1318958"/>
                  </a:lnTo>
                  <a:lnTo>
                    <a:pt x="3336544" y="1273886"/>
                  </a:lnTo>
                  <a:lnTo>
                    <a:pt x="3324491" y="1229283"/>
                  </a:lnTo>
                  <a:lnTo>
                    <a:pt x="3311271" y="1185176"/>
                  </a:lnTo>
                  <a:lnTo>
                    <a:pt x="3296894" y="1141590"/>
                  </a:lnTo>
                  <a:lnTo>
                    <a:pt x="3281375" y="1098537"/>
                  </a:lnTo>
                  <a:lnTo>
                    <a:pt x="3264738" y="1056017"/>
                  </a:lnTo>
                  <a:lnTo>
                    <a:pt x="3246996" y="1014069"/>
                  </a:lnTo>
                  <a:lnTo>
                    <a:pt x="3228175" y="972718"/>
                  </a:lnTo>
                  <a:lnTo>
                    <a:pt x="3208274" y="931951"/>
                  </a:lnTo>
                  <a:lnTo>
                    <a:pt x="3187331" y="891819"/>
                  </a:lnTo>
                  <a:lnTo>
                    <a:pt x="3165360" y="852322"/>
                  </a:lnTo>
                  <a:lnTo>
                    <a:pt x="3142373" y="813473"/>
                  </a:lnTo>
                  <a:lnTo>
                    <a:pt x="3118396" y="775296"/>
                  </a:lnTo>
                  <a:lnTo>
                    <a:pt x="3093428" y="737819"/>
                  </a:lnTo>
                  <a:lnTo>
                    <a:pt x="3067507" y="701052"/>
                  </a:lnTo>
                  <a:lnTo>
                    <a:pt x="3040646" y="665010"/>
                  </a:lnTo>
                  <a:lnTo>
                    <a:pt x="3012859" y="629716"/>
                  </a:lnTo>
                  <a:lnTo>
                    <a:pt x="2984169" y="595172"/>
                  </a:lnTo>
                  <a:lnTo>
                    <a:pt x="2954591" y="561428"/>
                  </a:lnTo>
                  <a:lnTo>
                    <a:pt x="2924137" y="528472"/>
                  </a:lnTo>
                  <a:lnTo>
                    <a:pt x="2892844" y="496328"/>
                  </a:lnTo>
                  <a:lnTo>
                    <a:pt x="2860700" y="465023"/>
                  </a:lnTo>
                  <a:lnTo>
                    <a:pt x="2827744" y="434581"/>
                  </a:lnTo>
                  <a:lnTo>
                    <a:pt x="2793987" y="405003"/>
                  </a:lnTo>
                  <a:lnTo>
                    <a:pt x="2759456" y="376301"/>
                  </a:lnTo>
                  <a:lnTo>
                    <a:pt x="2724162" y="348526"/>
                  </a:lnTo>
                  <a:lnTo>
                    <a:pt x="2688120" y="321652"/>
                  </a:lnTo>
                  <a:lnTo>
                    <a:pt x="2651353" y="295744"/>
                  </a:lnTo>
                  <a:lnTo>
                    <a:pt x="2613863" y="270776"/>
                  </a:lnTo>
                  <a:lnTo>
                    <a:pt x="2575699" y="246799"/>
                  </a:lnTo>
                  <a:lnTo>
                    <a:pt x="2536850" y="223812"/>
                  </a:lnTo>
                  <a:lnTo>
                    <a:pt x="2497353" y="201841"/>
                  </a:lnTo>
                  <a:lnTo>
                    <a:pt x="2457208" y="180898"/>
                  </a:lnTo>
                  <a:lnTo>
                    <a:pt x="2416454" y="160997"/>
                  </a:lnTo>
                  <a:lnTo>
                    <a:pt x="2375090" y="142176"/>
                  </a:lnTo>
                  <a:lnTo>
                    <a:pt x="2333155" y="124434"/>
                  </a:lnTo>
                  <a:lnTo>
                    <a:pt x="2290635" y="107797"/>
                  </a:lnTo>
                  <a:lnTo>
                    <a:pt x="2247582" y="92278"/>
                  </a:lnTo>
                  <a:lnTo>
                    <a:pt x="2203983" y="77901"/>
                  </a:lnTo>
                  <a:lnTo>
                    <a:pt x="2159889" y="64681"/>
                  </a:lnTo>
                  <a:lnTo>
                    <a:pt x="2115286" y="52628"/>
                  </a:lnTo>
                  <a:lnTo>
                    <a:pt x="2070214" y="41770"/>
                  </a:lnTo>
                  <a:lnTo>
                    <a:pt x="2024672" y="32131"/>
                  </a:lnTo>
                  <a:lnTo>
                    <a:pt x="1978698" y="23710"/>
                  </a:lnTo>
                  <a:lnTo>
                    <a:pt x="1932305" y="16548"/>
                  </a:lnTo>
                  <a:lnTo>
                    <a:pt x="1885505" y="10629"/>
                  </a:lnTo>
                  <a:lnTo>
                    <a:pt x="1838312" y="6007"/>
                  </a:lnTo>
                  <a:lnTo>
                    <a:pt x="1790750" y="2679"/>
                  </a:lnTo>
                  <a:lnTo>
                    <a:pt x="1742833" y="673"/>
                  </a:lnTo>
                  <a:lnTo>
                    <a:pt x="1694586" y="0"/>
                  </a:lnTo>
                  <a:lnTo>
                    <a:pt x="1646339" y="673"/>
                  </a:lnTo>
                  <a:lnTo>
                    <a:pt x="1598422" y="2679"/>
                  </a:lnTo>
                  <a:lnTo>
                    <a:pt x="1550860" y="6007"/>
                  </a:lnTo>
                  <a:lnTo>
                    <a:pt x="1503667" y="10629"/>
                  </a:lnTo>
                  <a:lnTo>
                    <a:pt x="1456867" y="16548"/>
                  </a:lnTo>
                  <a:lnTo>
                    <a:pt x="1410474" y="23710"/>
                  </a:lnTo>
                  <a:lnTo>
                    <a:pt x="1364488" y="32131"/>
                  </a:lnTo>
                  <a:lnTo>
                    <a:pt x="1318958" y="41770"/>
                  </a:lnTo>
                  <a:lnTo>
                    <a:pt x="1273886" y="52628"/>
                  </a:lnTo>
                  <a:lnTo>
                    <a:pt x="1229283" y="64681"/>
                  </a:lnTo>
                  <a:lnTo>
                    <a:pt x="1185176" y="77901"/>
                  </a:lnTo>
                  <a:lnTo>
                    <a:pt x="1141590" y="92278"/>
                  </a:lnTo>
                  <a:lnTo>
                    <a:pt x="1098537" y="107797"/>
                  </a:lnTo>
                  <a:lnTo>
                    <a:pt x="1056017" y="124434"/>
                  </a:lnTo>
                  <a:lnTo>
                    <a:pt x="1014069" y="142176"/>
                  </a:lnTo>
                  <a:lnTo>
                    <a:pt x="972718" y="160997"/>
                  </a:lnTo>
                  <a:lnTo>
                    <a:pt x="931951" y="180898"/>
                  </a:lnTo>
                  <a:lnTo>
                    <a:pt x="891819" y="201841"/>
                  </a:lnTo>
                  <a:lnTo>
                    <a:pt x="852322" y="223812"/>
                  </a:lnTo>
                  <a:lnTo>
                    <a:pt x="813473" y="246799"/>
                  </a:lnTo>
                  <a:lnTo>
                    <a:pt x="775296" y="270776"/>
                  </a:lnTo>
                  <a:lnTo>
                    <a:pt x="737819" y="295744"/>
                  </a:lnTo>
                  <a:lnTo>
                    <a:pt x="701052" y="321652"/>
                  </a:lnTo>
                  <a:lnTo>
                    <a:pt x="665010" y="348526"/>
                  </a:lnTo>
                  <a:lnTo>
                    <a:pt x="629716" y="376301"/>
                  </a:lnTo>
                  <a:lnTo>
                    <a:pt x="595172" y="405003"/>
                  </a:lnTo>
                  <a:lnTo>
                    <a:pt x="561428" y="434581"/>
                  </a:lnTo>
                  <a:lnTo>
                    <a:pt x="528472" y="465023"/>
                  </a:lnTo>
                  <a:lnTo>
                    <a:pt x="496328" y="496328"/>
                  </a:lnTo>
                  <a:lnTo>
                    <a:pt x="465035" y="528472"/>
                  </a:lnTo>
                  <a:lnTo>
                    <a:pt x="434581" y="561428"/>
                  </a:lnTo>
                  <a:lnTo>
                    <a:pt x="405003" y="595172"/>
                  </a:lnTo>
                  <a:lnTo>
                    <a:pt x="376301" y="629716"/>
                  </a:lnTo>
                  <a:lnTo>
                    <a:pt x="348526" y="665010"/>
                  </a:lnTo>
                  <a:lnTo>
                    <a:pt x="321665" y="701052"/>
                  </a:lnTo>
                  <a:lnTo>
                    <a:pt x="295744" y="737819"/>
                  </a:lnTo>
                  <a:lnTo>
                    <a:pt x="270776" y="775296"/>
                  </a:lnTo>
                  <a:lnTo>
                    <a:pt x="246799" y="813473"/>
                  </a:lnTo>
                  <a:lnTo>
                    <a:pt x="223812" y="852322"/>
                  </a:lnTo>
                  <a:lnTo>
                    <a:pt x="201841" y="891819"/>
                  </a:lnTo>
                  <a:lnTo>
                    <a:pt x="180898" y="931951"/>
                  </a:lnTo>
                  <a:lnTo>
                    <a:pt x="160997" y="972718"/>
                  </a:lnTo>
                  <a:lnTo>
                    <a:pt x="142176" y="1014069"/>
                  </a:lnTo>
                  <a:lnTo>
                    <a:pt x="124434" y="1056017"/>
                  </a:lnTo>
                  <a:lnTo>
                    <a:pt x="107797" y="1098537"/>
                  </a:lnTo>
                  <a:lnTo>
                    <a:pt x="92278" y="1141590"/>
                  </a:lnTo>
                  <a:lnTo>
                    <a:pt x="77901" y="1185176"/>
                  </a:lnTo>
                  <a:lnTo>
                    <a:pt x="64681" y="1229283"/>
                  </a:lnTo>
                  <a:lnTo>
                    <a:pt x="52628" y="1273886"/>
                  </a:lnTo>
                  <a:lnTo>
                    <a:pt x="41770" y="1318958"/>
                  </a:lnTo>
                  <a:lnTo>
                    <a:pt x="32131" y="1364488"/>
                  </a:lnTo>
                  <a:lnTo>
                    <a:pt x="23710" y="1410462"/>
                  </a:lnTo>
                  <a:lnTo>
                    <a:pt x="16548" y="1456867"/>
                  </a:lnTo>
                  <a:lnTo>
                    <a:pt x="10629" y="1503667"/>
                  </a:lnTo>
                  <a:lnTo>
                    <a:pt x="6007" y="1550860"/>
                  </a:lnTo>
                  <a:lnTo>
                    <a:pt x="2679" y="1598422"/>
                  </a:lnTo>
                  <a:lnTo>
                    <a:pt x="673" y="1646339"/>
                  </a:lnTo>
                  <a:lnTo>
                    <a:pt x="0" y="1694586"/>
                  </a:lnTo>
                  <a:lnTo>
                    <a:pt x="673" y="1742833"/>
                  </a:lnTo>
                  <a:lnTo>
                    <a:pt x="2679" y="1790750"/>
                  </a:lnTo>
                  <a:lnTo>
                    <a:pt x="6007" y="1838312"/>
                  </a:lnTo>
                  <a:lnTo>
                    <a:pt x="10629" y="1885492"/>
                  </a:lnTo>
                  <a:lnTo>
                    <a:pt x="16548" y="1932305"/>
                  </a:lnTo>
                  <a:lnTo>
                    <a:pt x="23710" y="1978698"/>
                  </a:lnTo>
                  <a:lnTo>
                    <a:pt x="32131" y="2024672"/>
                  </a:lnTo>
                  <a:lnTo>
                    <a:pt x="41770" y="2070214"/>
                  </a:lnTo>
                  <a:lnTo>
                    <a:pt x="52628" y="2115286"/>
                  </a:lnTo>
                  <a:lnTo>
                    <a:pt x="64681" y="2159889"/>
                  </a:lnTo>
                  <a:lnTo>
                    <a:pt x="77901" y="2203983"/>
                  </a:lnTo>
                  <a:lnTo>
                    <a:pt x="92278" y="2247582"/>
                  </a:lnTo>
                  <a:lnTo>
                    <a:pt x="107797" y="2290635"/>
                  </a:lnTo>
                  <a:lnTo>
                    <a:pt x="124434" y="2333155"/>
                  </a:lnTo>
                  <a:lnTo>
                    <a:pt x="142176" y="2375090"/>
                  </a:lnTo>
                  <a:lnTo>
                    <a:pt x="160997" y="2416454"/>
                  </a:lnTo>
                  <a:lnTo>
                    <a:pt x="180898" y="2457208"/>
                  </a:lnTo>
                  <a:lnTo>
                    <a:pt x="201841" y="2497353"/>
                  </a:lnTo>
                  <a:lnTo>
                    <a:pt x="223812" y="2536850"/>
                  </a:lnTo>
                  <a:lnTo>
                    <a:pt x="246799" y="2575699"/>
                  </a:lnTo>
                  <a:lnTo>
                    <a:pt x="270776" y="2613863"/>
                  </a:lnTo>
                  <a:lnTo>
                    <a:pt x="295744" y="2651353"/>
                  </a:lnTo>
                  <a:lnTo>
                    <a:pt x="321665" y="2688120"/>
                  </a:lnTo>
                  <a:lnTo>
                    <a:pt x="348526" y="2724162"/>
                  </a:lnTo>
                  <a:lnTo>
                    <a:pt x="376301" y="2759456"/>
                  </a:lnTo>
                  <a:lnTo>
                    <a:pt x="405003" y="2793987"/>
                  </a:lnTo>
                  <a:lnTo>
                    <a:pt x="434581" y="2827744"/>
                  </a:lnTo>
                  <a:lnTo>
                    <a:pt x="465035" y="2860700"/>
                  </a:lnTo>
                  <a:lnTo>
                    <a:pt x="496328" y="2892831"/>
                  </a:lnTo>
                  <a:lnTo>
                    <a:pt x="528472" y="2924137"/>
                  </a:lnTo>
                  <a:lnTo>
                    <a:pt x="561428" y="2954591"/>
                  </a:lnTo>
                  <a:lnTo>
                    <a:pt x="595172" y="2984169"/>
                  </a:lnTo>
                  <a:lnTo>
                    <a:pt x="629716" y="3012859"/>
                  </a:lnTo>
                  <a:lnTo>
                    <a:pt x="665010" y="3040646"/>
                  </a:lnTo>
                  <a:lnTo>
                    <a:pt x="701052" y="3067507"/>
                  </a:lnTo>
                  <a:lnTo>
                    <a:pt x="737819" y="3093428"/>
                  </a:lnTo>
                  <a:lnTo>
                    <a:pt x="775296" y="3118396"/>
                  </a:lnTo>
                  <a:lnTo>
                    <a:pt x="813473" y="3142373"/>
                  </a:lnTo>
                  <a:lnTo>
                    <a:pt x="852322" y="3165360"/>
                  </a:lnTo>
                  <a:lnTo>
                    <a:pt x="891819" y="3187331"/>
                  </a:lnTo>
                  <a:lnTo>
                    <a:pt x="931951" y="3208274"/>
                  </a:lnTo>
                  <a:lnTo>
                    <a:pt x="972718" y="3228162"/>
                  </a:lnTo>
                  <a:lnTo>
                    <a:pt x="1014069" y="3246996"/>
                  </a:lnTo>
                  <a:lnTo>
                    <a:pt x="1056017" y="3264738"/>
                  </a:lnTo>
                  <a:lnTo>
                    <a:pt x="1098537" y="3281375"/>
                  </a:lnTo>
                  <a:lnTo>
                    <a:pt x="1141590" y="3296894"/>
                  </a:lnTo>
                  <a:lnTo>
                    <a:pt x="1185176" y="3311271"/>
                  </a:lnTo>
                  <a:lnTo>
                    <a:pt x="1229283" y="3324491"/>
                  </a:lnTo>
                  <a:lnTo>
                    <a:pt x="1273886" y="3336544"/>
                  </a:lnTo>
                  <a:lnTo>
                    <a:pt x="1318958" y="3347389"/>
                  </a:lnTo>
                  <a:lnTo>
                    <a:pt x="1364488" y="3357041"/>
                  </a:lnTo>
                  <a:lnTo>
                    <a:pt x="1410474" y="3365462"/>
                  </a:lnTo>
                  <a:lnTo>
                    <a:pt x="1456867" y="3372624"/>
                  </a:lnTo>
                  <a:lnTo>
                    <a:pt x="1503667" y="3378530"/>
                  </a:lnTo>
                  <a:lnTo>
                    <a:pt x="1550860" y="3383165"/>
                  </a:lnTo>
                  <a:lnTo>
                    <a:pt x="1598422" y="3386493"/>
                  </a:lnTo>
                  <a:lnTo>
                    <a:pt x="1646339" y="3388499"/>
                  </a:lnTo>
                  <a:lnTo>
                    <a:pt x="1694586" y="3389172"/>
                  </a:lnTo>
                  <a:lnTo>
                    <a:pt x="1742833" y="3388499"/>
                  </a:lnTo>
                  <a:lnTo>
                    <a:pt x="1790750" y="3386493"/>
                  </a:lnTo>
                  <a:lnTo>
                    <a:pt x="1838312" y="3383165"/>
                  </a:lnTo>
                  <a:lnTo>
                    <a:pt x="1885505" y="3378530"/>
                  </a:lnTo>
                  <a:lnTo>
                    <a:pt x="1932305" y="3372624"/>
                  </a:lnTo>
                  <a:lnTo>
                    <a:pt x="1978698" y="3365462"/>
                  </a:lnTo>
                  <a:lnTo>
                    <a:pt x="2024672" y="3357041"/>
                  </a:lnTo>
                  <a:lnTo>
                    <a:pt x="2070214" y="3347389"/>
                  </a:lnTo>
                  <a:lnTo>
                    <a:pt x="2115286" y="3336544"/>
                  </a:lnTo>
                  <a:lnTo>
                    <a:pt x="2159889" y="3324491"/>
                  </a:lnTo>
                  <a:lnTo>
                    <a:pt x="2203983" y="3311271"/>
                  </a:lnTo>
                  <a:lnTo>
                    <a:pt x="2247582" y="3296894"/>
                  </a:lnTo>
                  <a:lnTo>
                    <a:pt x="2290635" y="3281375"/>
                  </a:lnTo>
                  <a:lnTo>
                    <a:pt x="2333155" y="3264738"/>
                  </a:lnTo>
                  <a:lnTo>
                    <a:pt x="2375090" y="3246996"/>
                  </a:lnTo>
                  <a:lnTo>
                    <a:pt x="2416454" y="3228162"/>
                  </a:lnTo>
                  <a:lnTo>
                    <a:pt x="2457208" y="3208274"/>
                  </a:lnTo>
                  <a:lnTo>
                    <a:pt x="2497353" y="3187331"/>
                  </a:lnTo>
                  <a:lnTo>
                    <a:pt x="2536850" y="3165360"/>
                  </a:lnTo>
                  <a:lnTo>
                    <a:pt x="2575699" y="3142373"/>
                  </a:lnTo>
                  <a:lnTo>
                    <a:pt x="2613863" y="3118396"/>
                  </a:lnTo>
                  <a:lnTo>
                    <a:pt x="2651353" y="3093428"/>
                  </a:lnTo>
                  <a:lnTo>
                    <a:pt x="2688120" y="3067507"/>
                  </a:lnTo>
                  <a:lnTo>
                    <a:pt x="2724162" y="3040646"/>
                  </a:lnTo>
                  <a:lnTo>
                    <a:pt x="2759456" y="3012859"/>
                  </a:lnTo>
                  <a:lnTo>
                    <a:pt x="2793987" y="2984169"/>
                  </a:lnTo>
                  <a:lnTo>
                    <a:pt x="2827744" y="2954591"/>
                  </a:lnTo>
                  <a:lnTo>
                    <a:pt x="2860700" y="2924137"/>
                  </a:lnTo>
                  <a:lnTo>
                    <a:pt x="2892844" y="2892831"/>
                  </a:lnTo>
                  <a:lnTo>
                    <a:pt x="2924137" y="2860700"/>
                  </a:lnTo>
                  <a:lnTo>
                    <a:pt x="2954591" y="2827744"/>
                  </a:lnTo>
                  <a:lnTo>
                    <a:pt x="2984169" y="2793987"/>
                  </a:lnTo>
                  <a:lnTo>
                    <a:pt x="3012859" y="2759456"/>
                  </a:lnTo>
                  <a:lnTo>
                    <a:pt x="3040646" y="2724162"/>
                  </a:lnTo>
                  <a:lnTo>
                    <a:pt x="3067507" y="2688120"/>
                  </a:lnTo>
                  <a:lnTo>
                    <a:pt x="3093428" y="2651353"/>
                  </a:lnTo>
                  <a:lnTo>
                    <a:pt x="3118396" y="2613863"/>
                  </a:lnTo>
                  <a:lnTo>
                    <a:pt x="3142373" y="2575699"/>
                  </a:lnTo>
                  <a:lnTo>
                    <a:pt x="3165360" y="2536850"/>
                  </a:lnTo>
                  <a:lnTo>
                    <a:pt x="3187331" y="2497353"/>
                  </a:lnTo>
                  <a:lnTo>
                    <a:pt x="3208274" y="2457208"/>
                  </a:lnTo>
                  <a:lnTo>
                    <a:pt x="3228175" y="2416454"/>
                  </a:lnTo>
                  <a:lnTo>
                    <a:pt x="3246996" y="2375090"/>
                  </a:lnTo>
                  <a:lnTo>
                    <a:pt x="3264738" y="2333155"/>
                  </a:lnTo>
                  <a:lnTo>
                    <a:pt x="3281375" y="2290635"/>
                  </a:lnTo>
                  <a:lnTo>
                    <a:pt x="3296894" y="2247582"/>
                  </a:lnTo>
                  <a:lnTo>
                    <a:pt x="3311271" y="2203983"/>
                  </a:lnTo>
                  <a:lnTo>
                    <a:pt x="3324491" y="2159889"/>
                  </a:lnTo>
                  <a:lnTo>
                    <a:pt x="3336544" y="2115286"/>
                  </a:lnTo>
                  <a:lnTo>
                    <a:pt x="3347389" y="2070214"/>
                  </a:lnTo>
                  <a:lnTo>
                    <a:pt x="3357041" y="2024672"/>
                  </a:lnTo>
                  <a:lnTo>
                    <a:pt x="3365462" y="1978698"/>
                  </a:lnTo>
                  <a:lnTo>
                    <a:pt x="3372624" y="1932305"/>
                  </a:lnTo>
                  <a:lnTo>
                    <a:pt x="3378530" y="1885492"/>
                  </a:lnTo>
                  <a:lnTo>
                    <a:pt x="3383165" y="1838312"/>
                  </a:lnTo>
                  <a:lnTo>
                    <a:pt x="3386493" y="1790750"/>
                  </a:lnTo>
                  <a:lnTo>
                    <a:pt x="3388499" y="1742833"/>
                  </a:lnTo>
                  <a:lnTo>
                    <a:pt x="3389172" y="1694586"/>
                  </a:lnTo>
                  <a:close/>
                </a:path>
                <a:path w="8032115" h="7241540">
                  <a:moveTo>
                    <a:pt x="8031569" y="5336146"/>
                  </a:moveTo>
                  <a:lnTo>
                    <a:pt x="8030959" y="5285346"/>
                  </a:lnTo>
                  <a:lnTo>
                    <a:pt x="8029156" y="5234546"/>
                  </a:lnTo>
                  <a:lnTo>
                    <a:pt x="8026159" y="5183746"/>
                  </a:lnTo>
                  <a:lnTo>
                    <a:pt x="8021980" y="5145646"/>
                  </a:lnTo>
                  <a:lnTo>
                    <a:pt x="8016659" y="5094846"/>
                  </a:lnTo>
                  <a:lnTo>
                    <a:pt x="8010182" y="5044046"/>
                  </a:lnTo>
                  <a:lnTo>
                    <a:pt x="8002575" y="5005946"/>
                  </a:lnTo>
                  <a:lnTo>
                    <a:pt x="7993850" y="4955146"/>
                  </a:lnTo>
                  <a:lnTo>
                    <a:pt x="7984033" y="4904346"/>
                  </a:lnTo>
                  <a:lnTo>
                    <a:pt x="7973123" y="4866246"/>
                  </a:lnTo>
                  <a:lnTo>
                    <a:pt x="7961135" y="4815446"/>
                  </a:lnTo>
                  <a:lnTo>
                    <a:pt x="7948092" y="4777346"/>
                  </a:lnTo>
                  <a:lnTo>
                    <a:pt x="7933995" y="4726546"/>
                  </a:lnTo>
                  <a:lnTo>
                    <a:pt x="7918882" y="4688446"/>
                  </a:lnTo>
                  <a:lnTo>
                    <a:pt x="7902740" y="4637646"/>
                  </a:lnTo>
                  <a:lnTo>
                    <a:pt x="7885608" y="4599546"/>
                  </a:lnTo>
                  <a:lnTo>
                    <a:pt x="7867485" y="4561446"/>
                  </a:lnTo>
                  <a:lnTo>
                    <a:pt x="7848384" y="4510646"/>
                  </a:lnTo>
                  <a:lnTo>
                    <a:pt x="7828331" y="4472546"/>
                  </a:lnTo>
                  <a:lnTo>
                    <a:pt x="7807338" y="4434446"/>
                  </a:lnTo>
                  <a:lnTo>
                    <a:pt x="7785405" y="4396346"/>
                  </a:lnTo>
                  <a:lnTo>
                    <a:pt x="7762557" y="4358246"/>
                  </a:lnTo>
                  <a:lnTo>
                    <a:pt x="7738808" y="4320146"/>
                  </a:lnTo>
                  <a:lnTo>
                    <a:pt x="7714183" y="4282046"/>
                  </a:lnTo>
                  <a:lnTo>
                    <a:pt x="7688669" y="4243946"/>
                  </a:lnTo>
                  <a:lnTo>
                    <a:pt x="7662316" y="4205846"/>
                  </a:lnTo>
                  <a:lnTo>
                    <a:pt x="7635100" y="4167746"/>
                  </a:lnTo>
                  <a:lnTo>
                    <a:pt x="7607071" y="4129646"/>
                  </a:lnTo>
                  <a:lnTo>
                    <a:pt x="7578217" y="4091546"/>
                  </a:lnTo>
                  <a:lnTo>
                    <a:pt x="7548562" y="4066146"/>
                  </a:lnTo>
                  <a:lnTo>
                    <a:pt x="7518120" y="4028046"/>
                  </a:lnTo>
                  <a:lnTo>
                    <a:pt x="7486917" y="4002646"/>
                  </a:lnTo>
                  <a:lnTo>
                    <a:pt x="7454938" y="3964546"/>
                  </a:lnTo>
                  <a:lnTo>
                    <a:pt x="7422235" y="3939146"/>
                  </a:lnTo>
                  <a:lnTo>
                    <a:pt x="7388784" y="3901046"/>
                  </a:lnTo>
                  <a:lnTo>
                    <a:pt x="7354633" y="3875646"/>
                  </a:lnTo>
                  <a:lnTo>
                    <a:pt x="7319772" y="3850246"/>
                  </a:lnTo>
                  <a:lnTo>
                    <a:pt x="7284237" y="3812146"/>
                  </a:lnTo>
                  <a:lnTo>
                    <a:pt x="7248017" y="3786746"/>
                  </a:lnTo>
                  <a:lnTo>
                    <a:pt x="7211149" y="3761346"/>
                  </a:lnTo>
                  <a:lnTo>
                    <a:pt x="7173633" y="3735946"/>
                  </a:lnTo>
                  <a:lnTo>
                    <a:pt x="7135495" y="3710546"/>
                  </a:lnTo>
                  <a:lnTo>
                    <a:pt x="7057377" y="3659746"/>
                  </a:lnTo>
                  <a:lnTo>
                    <a:pt x="7017436" y="3647046"/>
                  </a:lnTo>
                  <a:lnTo>
                    <a:pt x="6976923" y="3621646"/>
                  </a:lnTo>
                  <a:lnTo>
                    <a:pt x="6935864" y="3608946"/>
                  </a:lnTo>
                  <a:lnTo>
                    <a:pt x="6894246" y="3583546"/>
                  </a:lnTo>
                  <a:lnTo>
                    <a:pt x="6852107" y="3570846"/>
                  </a:lnTo>
                  <a:lnTo>
                    <a:pt x="6809448" y="3545446"/>
                  </a:lnTo>
                  <a:lnTo>
                    <a:pt x="6497688" y="3456546"/>
                  </a:lnTo>
                  <a:lnTo>
                    <a:pt x="6451447" y="3443846"/>
                  </a:lnTo>
                  <a:lnTo>
                    <a:pt x="6404813" y="3443846"/>
                  </a:lnTo>
                  <a:lnTo>
                    <a:pt x="6357810" y="3431146"/>
                  </a:lnTo>
                  <a:lnTo>
                    <a:pt x="6262751" y="3431146"/>
                  </a:lnTo>
                  <a:lnTo>
                    <a:pt x="6214719" y="3418446"/>
                  </a:lnTo>
                  <a:lnTo>
                    <a:pt x="6020765" y="3418446"/>
                  </a:lnTo>
                  <a:lnTo>
                    <a:pt x="5972734" y="3431146"/>
                  </a:lnTo>
                  <a:lnTo>
                    <a:pt x="5877674" y="3431146"/>
                  </a:lnTo>
                  <a:lnTo>
                    <a:pt x="5830671" y="3443846"/>
                  </a:lnTo>
                  <a:lnTo>
                    <a:pt x="5784037" y="3443846"/>
                  </a:lnTo>
                  <a:lnTo>
                    <a:pt x="5737796" y="3456546"/>
                  </a:lnTo>
                  <a:lnTo>
                    <a:pt x="5426037" y="3545446"/>
                  </a:lnTo>
                  <a:lnTo>
                    <a:pt x="5383377" y="3570846"/>
                  </a:lnTo>
                  <a:lnTo>
                    <a:pt x="5341239" y="3583546"/>
                  </a:lnTo>
                  <a:lnTo>
                    <a:pt x="5299621" y="3608946"/>
                  </a:lnTo>
                  <a:lnTo>
                    <a:pt x="5258562" y="3621646"/>
                  </a:lnTo>
                  <a:lnTo>
                    <a:pt x="5218049" y="3647046"/>
                  </a:lnTo>
                  <a:lnTo>
                    <a:pt x="5178107" y="3659746"/>
                  </a:lnTo>
                  <a:lnTo>
                    <a:pt x="5099990" y="3710546"/>
                  </a:lnTo>
                  <a:lnTo>
                    <a:pt x="5061851" y="3735946"/>
                  </a:lnTo>
                  <a:lnTo>
                    <a:pt x="5024336" y="3761346"/>
                  </a:lnTo>
                  <a:lnTo>
                    <a:pt x="4987468" y="3786746"/>
                  </a:lnTo>
                  <a:lnTo>
                    <a:pt x="4951247" y="3812146"/>
                  </a:lnTo>
                  <a:lnTo>
                    <a:pt x="4915700" y="3850246"/>
                  </a:lnTo>
                  <a:lnTo>
                    <a:pt x="4880851" y="3875646"/>
                  </a:lnTo>
                  <a:lnTo>
                    <a:pt x="4846701" y="3901046"/>
                  </a:lnTo>
                  <a:lnTo>
                    <a:pt x="4813249" y="3939146"/>
                  </a:lnTo>
                  <a:lnTo>
                    <a:pt x="4780546" y="3964546"/>
                  </a:lnTo>
                  <a:lnTo>
                    <a:pt x="4748568" y="4002646"/>
                  </a:lnTo>
                  <a:lnTo>
                    <a:pt x="4717364" y="4028046"/>
                  </a:lnTo>
                  <a:lnTo>
                    <a:pt x="4686922" y="4066146"/>
                  </a:lnTo>
                  <a:lnTo>
                    <a:pt x="4657268" y="4091546"/>
                  </a:lnTo>
                  <a:lnTo>
                    <a:pt x="4628413" y="4129646"/>
                  </a:lnTo>
                  <a:lnTo>
                    <a:pt x="4600384" y="4167746"/>
                  </a:lnTo>
                  <a:lnTo>
                    <a:pt x="4573168" y="4205846"/>
                  </a:lnTo>
                  <a:lnTo>
                    <a:pt x="4546816" y="4243946"/>
                  </a:lnTo>
                  <a:lnTo>
                    <a:pt x="4521301" y="4282046"/>
                  </a:lnTo>
                  <a:lnTo>
                    <a:pt x="4496676" y="4320146"/>
                  </a:lnTo>
                  <a:lnTo>
                    <a:pt x="4472927" y="4358246"/>
                  </a:lnTo>
                  <a:lnTo>
                    <a:pt x="4450080" y="4396346"/>
                  </a:lnTo>
                  <a:lnTo>
                    <a:pt x="4428147" y="4434446"/>
                  </a:lnTo>
                  <a:lnTo>
                    <a:pt x="4407154" y="4472546"/>
                  </a:lnTo>
                  <a:lnTo>
                    <a:pt x="4387100" y="4510646"/>
                  </a:lnTo>
                  <a:lnTo>
                    <a:pt x="4368000" y="4561446"/>
                  </a:lnTo>
                  <a:lnTo>
                    <a:pt x="4349877" y="4599546"/>
                  </a:lnTo>
                  <a:lnTo>
                    <a:pt x="4332744" y="4637646"/>
                  </a:lnTo>
                  <a:lnTo>
                    <a:pt x="4316603" y="4688446"/>
                  </a:lnTo>
                  <a:lnTo>
                    <a:pt x="4301490" y="4726546"/>
                  </a:lnTo>
                  <a:lnTo>
                    <a:pt x="4287393" y="4777346"/>
                  </a:lnTo>
                  <a:lnTo>
                    <a:pt x="4274350" y="4815446"/>
                  </a:lnTo>
                  <a:lnTo>
                    <a:pt x="4262361" y="4866246"/>
                  </a:lnTo>
                  <a:lnTo>
                    <a:pt x="4251452" y="4904346"/>
                  </a:lnTo>
                  <a:lnTo>
                    <a:pt x="4241635" y="4955146"/>
                  </a:lnTo>
                  <a:lnTo>
                    <a:pt x="4232910" y="5005946"/>
                  </a:lnTo>
                  <a:lnTo>
                    <a:pt x="4225302" y="5044046"/>
                  </a:lnTo>
                  <a:lnTo>
                    <a:pt x="4218825" y="5094846"/>
                  </a:lnTo>
                  <a:lnTo>
                    <a:pt x="4213504" y="5145646"/>
                  </a:lnTo>
                  <a:lnTo>
                    <a:pt x="4209326" y="5183746"/>
                  </a:lnTo>
                  <a:lnTo>
                    <a:pt x="4206329" y="5234546"/>
                  </a:lnTo>
                  <a:lnTo>
                    <a:pt x="4204525" y="5285346"/>
                  </a:lnTo>
                  <a:lnTo>
                    <a:pt x="4203916" y="5336133"/>
                  </a:lnTo>
                  <a:lnTo>
                    <a:pt x="4204525" y="5386946"/>
                  </a:lnTo>
                  <a:lnTo>
                    <a:pt x="4206329" y="5425046"/>
                  </a:lnTo>
                  <a:lnTo>
                    <a:pt x="4209326" y="5475846"/>
                  </a:lnTo>
                  <a:lnTo>
                    <a:pt x="4213504" y="5526646"/>
                  </a:lnTo>
                  <a:lnTo>
                    <a:pt x="4218825" y="5577446"/>
                  </a:lnTo>
                  <a:lnTo>
                    <a:pt x="4225302" y="5615546"/>
                  </a:lnTo>
                  <a:lnTo>
                    <a:pt x="4232910" y="5666346"/>
                  </a:lnTo>
                  <a:lnTo>
                    <a:pt x="4241635" y="5717146"/>
                  </a:lnTo>
                  <a:lnTo>
                    <a:pt x="4251452" y="5755246"/>
                  </a:lnTo>
                  <a:lnTo>
                    <a:pt x="4262361" y="5806046"/>
                  </a:lnTo>
                  <a:lnTo>
                    <a:pt x="4274350" y="5844146"/>
                  </a:lnTo>
                  <a:lnTo>
                    <a:pt x="4287393" y="5894946"/>
                  </a:lnTo>
                  <a:lnTo>
                    <a:pt x="4301490" y="5933046"/>
                  </a:lnTo>
                  <a:lnTo>
                    <a:pt x="4316603" y="5983846"/>
                  </a:lnTo>
                  <a:lnTo>
                    <a:pt x="4332744" y="6021946"/>
                  </a:lnTo>
                  <a:lnTo>
                    <a:pt x="4349877" y="6072746"/>
                  </a:lnTo>
                  <a:lnTo>
                    <a:pt x="4368000" y="6110846"/>
                  </a:lnTo>
                  <a:lnTo>
                    <a:pt x="4387100" y="6148946"/>
                  </a:lnTo>
                  <a:lnTo>
                    <a:pt x="4407154" y="6187046"/>
                  </a:lnTo>
                  <a:lnTo>
                    <a:pt x="4428147" y="6237846"/>
                  </a:lnTo>
                  <a:lnTo>
                    <a:pt x="4450080" y="6275946"/>
                  </a:lnTo>
                  <a:lnTo>
                    <a:pt x="4472927" y="6314046"/>
                  </a:lnTo>
                  <a:lnTo>
                    <a:pt x="4496676" y="6352146"/>
                  </a:lnTo>
                  <a:lnTo>
                    <a:pt x="4521301" y="6390246"/>
                  </a:lnTo>
                  <a:lnTo>
                    <a:pt x="4546816" y="6428346"/>
                  </a:lnTo>
                  <a:lnTo>
                    <a:pt x="4573168" y="6466446"/>
                  </a:lnTo>
                  <a:lnTo>
                    <a:pt x="4600384" y="6504546"/>
                  </a:lnTo>
                  <a:lnTo>
                    <a:pt x="4628413" y="6529946"/>
                  </a:lnTo>
                  <a:lnTo>
                    <a:pt x="4657268" y="6568046"/>
                  </a:lnTo>
                  <a:lnTo>
                    <a:pt x="4686922" y="6606146"/>
                  </a:lnTo>
                  <a:lnTo>
                    <a:pt x="4717364" y="6644246"/>
                  </a:lnTo>
                  <a:lnTo>
                    <a:pt x="4748568" y="6669646"/>
                  </a:lnTo>
                  <a:lnTo>
                    <a:pt x="4780546" y="6707746"/>
                  </a:lnTo>
                  <a:lnTo>
                    <a:pt x="4813249" y="6733146"/>
                  </a:lnTo>
                  <a:lnTo>
                    <a:pt x="4846701" y="6758546"/>
                  </a:lnTo>
                  <a:lnTo>
                    <a:pt x="4880851" y="6796646"/>
                  </a:lnTo>
                  <a:lnTo>
                    <a:pt x="4915700" y="6822046"/>
                  </a:lnTo>
                  <a:lnTo>
                    <a:pt x="4951247" y="6847446"/>
                  </a:lnTo>
                  <a:lnTo>
                    <a:pt x="4987468" y="6872846"/>
                  </a:lnTo>
                  <a:lnTo>
                    <a:pt x="5024336" y="6910946"/>
                  </a:lnTo>
                  <a:lnTo>
                    <a:pt x="5061851" y="6936346"/>
                  </a:lnTo>
                  <a:lnTo>
                    <a:pt x="5099990" y="6949046"/>
                  </a:lnTo>
                  <a:lnTo>
                    <a:pt x="5138750" y="6974446"/>
                  </a:lnTo>
                  <a:lnTo>
                    <a:pt x="5218049" y="7025246"/>
                  </a:lnTo>
                  <a:lnTo>
                    <a:pt x="5258562" y="7037946"/>
                  </a:lnTo>
                  <a:lnTo>
                    <a:pt x="5341239" y="7088746"/>
                  </a:lnTo>
                  <a:lnTo>
                    <a:pt x="5426037" y="7114146"/>
                  </a:lnTo>
                  <a:lnTo>
                    <a:pt x="5469191" y="7139546"/>
                  </a:lnTo>
                  <a:lnTo>
                    <a:pt x="5737796" y="7215746"/>
                  </a:lnTo>
                  <a:lnTo>
                    <a:pt x="5784037" y="7215746"/>
                  </a:lnTo>
                  <a:lnTo>
                    <a:pt x="5830671" y="7228446"/>
                  </a:lnTo>
                  <a:lnTo>
                    <a:pt x="5877674" y="7228446"/>
                  </a:lnTo>
                  <a:lnTo>
                    <a:pt x="5925032" y="7241146"/>
                  </a:lnTo>
                  <a:lnTo>
                    <a:pt x="6310452" y="7241146"/>
                  </a:lnTo>
                  <a:lnTo>
                    <a:pt x="6357810" y="7228446"/>
                  </a:lnTo>
                  <a:lnTo>
                    <a:pt x="6404813" y="7228446"/>
                  </a:lnTo>
                  <a:lnTo>
                    <a:pt x="6451447" y="7215746"/>
                  </a:lnTo>
                  <a:lnTo>
                    <a:pt x="6497688" y="7215746"/>
                  </a:lnTo>
                  <a:lnTo>
                    <a:pt x="6766293" y="7139546"/>
                  </a:lnTo>
                  <a:lnTo>
                    <a:pt x="6809448" y="7114146"/>
                  </a:lnTo>
                  <a:lnTo>
                    <a:pt x="6894246" y="7088746"/>
                  </a:lnTo>
                  <a:lnTo>
                    <a:pt x="6976923" y="7037946"/>
                  </a:lnTo>
                  <a:lnTo>
                    <a:pt x="7017436" y="7025246"/>
                  </a:lnTo>
                  <a:lnTo>
                    <a:pt x="7096734" y="6974446"/>
                  </a:lnTo>
                  <a:lnTo>
                    <a:pt x="7135495" y="6949046"/>
                  </a:lnTo>
                  <a:lnTo>
                    <a:pt x="7173633" y="6936346"/>
                  </a:lnTo>
                  <a:lnTo>
                    <a:pt x="7211149" y="6910946"/>
                  </a:lnTo>
                  <a:lnTo>
                    <a:pt x="7248017" y="6872846"/>
                  </a:lnTo>
                  <a:lnTo>
                    <a:pt x="7284237" y="6847446"/>
                  </a:lnTo>
                  <a:lnTo>
                    <a:pt x="7319772" y="6822046"/>
                  </a:lnTo>
                  <a:lnTo>
                    <a:pt x="7354633" y="6796646"/>
                  </a:lnTo>
                  <a:lnTo>
                    <a:pt x="7388784" y="6758546"/>
                  </a:lnTo>
                  <a:lnTo>
                    <a:pt x="7422235" y="6733146"/>
                  </a:lnTo>
                  <a:lnTo>
                    <a:pt x="7454938" y="6707746"/>
                  </a:lnTo>
                  <a:lnTo>
                    <a:pt x="7486917" y="6669646"/>
                  </a:lnTo>
                  <a:lnTo>
                    <a:pt x="7518120" y="6644246"/>
                  </a:lnTo>
                  <a:lnTo>
                    <a:pt x="7548562" y="6606146"/>
                  </a:lnTo>
                  <a:lnTo>
                    <a:pt x="7578217" y="6568046"/>
                  </a:lnTo>
                  <a:lnTo>
                    <a:pt x="7607071" y="6529946"/>
                  </a:lnTo>
                  <a:lnTo>
                    <a:pt x="7635100" y="6504546"/>
                  </a:lnTo>
                  <a:lnTo>
                    <a:pt x="7662316" y="6466446"/>
                  </a:lnTo>
                  <a:lnTo>
                    <a:pt x="7688669" y="6428346"/>
                  </a:lnTo>
                  <a:lnTo>
                    <a:pt x="7714183" y="6390246"/>
                  </a:lnTo>
                  <a:lnTo>
                    <a:pt x="7738808" y="6352146"/>
                  </a:lnTo>
                  <a:lnTo>
                    <a:pt x="7762557" y="6314046"/>
                  </a:lnTo>
                  <a:lnTo>
                    <a:pt x="7785405" y="6275946"/>
                  </a:lnTo>
                  <a:lnTo>
                    <a:pt x="7807338" y="6237846"/>
                  </a:lnTo>
                  <a:lnTo>
                    <a:pt x="7828331" y="6187046"/>
                  </a:lnTo>
                  <a:lnTo>
                    <a:pt x="7848384" y="6148946"/>
                  </a:lnTo>
                  <a:lnTo>
                    <a:pt x="7867485" y="6110846"/>
                  </a:lnTo>
                  <a:lnTo>
                    <a:pt x="7885608" y="6072746"/>
                  </a:lnTo>
                  <a:lnTo>
                    <a:pt x="7902740" y="6021946"/>
                  </a:lnTo>
                  <a:lnTo>
                    <a:pt x="7918882" y="5983846"/>
                  </a:lnTo>
                  <a:lnTo>
                    <a:pt x="7933995" y="5933046"/>
                  </a:lnTo>
                  <a:lnTo>
                    <a:pt x="7948092" y="5894946"/>
                  </a:lnTo>
                  <a:lnTo>
                    <a:pt x="7961135" y="5844146"/>
                  </a:lnTo>
                  <a:lnTo>
                    <a:pt x="7973123" y="5806046"/>
                  </a:lnTo>
                  <a:lnTo>
                    <a:pt x="7984033" y="5755246"/>
                  </a:lnTo>
                  <a:lnTo>
                    <a:pt x="7993850" y="5717146"/>
                  </a:lnTo>
                  <a:lnTo>
                    <a:pt x="8002575" y="5666346"/>
                  </a:lnTo>
                  <a:lnTo>
                    <a:pt x="8010182" y="5615546"/>
                  </a:lnTo>
                  <a:lnTo>
                    <a:pt x="8016659" y="5577446"/>
                  </a:lnTo>
                  <a:lnTo>
                    <a:pt x="8021980" y="5526646"/>
                  </a:lnTo>
                  <a:lnTo>
                    <a:pt x="8026159" y="5475846"/>
                  </a:lnTo>
                  <a:lnTo>
                    <a:pt x="8029156" y="5425046"/>
                  </a:lnTo>
                  <a:lnTo>
                    <a:pt x="8030959" y="5386946"/>
                  </a:lnTo>
                  <a:lnTo>
                    <a:pt x="8031569" y="5336146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798" y="2991027"/>
              <a:ext cx="6874509" cy="3142615"/>
            </a:xfrm>
            <a:custGeom>
              <a:avLst/>
              <a:gdLst/>
              <a:ahLst/>
              <a:cxnLst/>
              <a:rect l="l" t="t" r="r" b="b"/>
              <a:pathLst>
                <a:path w="6874509" h="3142615">
                  <a:moveTo>
                    <a:pt x="2094826" y="2094826"/>
                  </a:moveTo>
                  <a:lnTo>
                    <a:pt x="2093747" y="2046884"/>
                  </a:lnTo>
                  <a:lnTo>
                    <a:pt x="2090547" y="1999488"/>
                  </a:lnTo>
                  <a:lnTo>
                    <a:pt x="2085263" y="1952701"/>
                  </a:lnTo>
                  <a:lnTo>
                    <a:pt x="2077961" y="1906549"/>
                  </a:lnTo>
                  <a:lnTo>
                    <a:pt x="2068652" y="1861096"/>
                  </a:lnTo>
                  <a:lnTo>
                    <a:pt x="2057412" y="1816379"/>
                  </a:lnTo>
                  <a:lnTo>
                    <a:pt x="2044280" y="1772450"/>
                  </a:lnTo>
                  <a:lnTo>
                    <a:pt x="2029307" y="1729346"/>
                  </a:lnTo>
                  <a:lnTo>
                    <a:pt x="2012518" y="1687118"/>
                  </a:lnTo>
                  <a:lnTo>
                    <a:pt x="1993988" y="1645818"/>
                  </a:lnTo>
                  <a:lnTo>
                    <a:pt x="1973732" y="1605495"/>
                  </a:lnTo>
                  <a:lnTo>
                    <a:pt x="1951824" y="1566176"/>
                  </a:lnTo>
                  <a:lnTo>
                    <a:pt x="1928304" y="1527924"/>
                  </a:lnTo>
                  <a:lnTo>
                    <a:pt x="1903209" y="1490776"/>
                  </a:lnTo>
                  <a:lnTo>
                    <a:pt x="1876590" y="1454785"/>
                  </a:lnTo>
                  <a:lnTo>
                    <a:pt x="1848497" y="1419987"/>
                  </a:lnTo>
                  <a:lnTo>
                    <a:pt x="1818957" y="1386446"/>
                  </a:lnTo>
                  <a:lnTo>
                    <a:pt x="1788045" y="1354188"/>
                  </a:lnTo>
                  <a:lnTo>
                    <a:pt x="1755800" y="1323276"/>
                  </a:lnTo>
                  <a:lnTo>
                    <a:pt x="1722247" y="1293749"/>
                  </a:lnTo>
                  <a:lnTo>
                    <a:pt x="1687461" y="1265656"/>
                  </a:lnTo>
                  <a:lnTo>
                    <a:pt x="1651469" y="1239037"/>
                  </a:lnTo>
                  <a:lnTo>
                    <a:pt x="1614322" y="1213942"/>
                  </a:lnTo>
                  <a:lnTo>
                    <a:pt x="1576070" y="1190409"/>
                  </a:lnTo>
                  <a:lnTo>
                    <a:pt x="1536750" y="1168501"/>
                  </a:lnTo>
                  <a:lnTo>
                    <a:pt x="1496415" y="1148257"/>
                  </a:lnTo>
                  <a:lnTo>
                    <a:pt x="1455115" y="1129715"/>
                  </a:lnTo>
                  <a:lnTo>
                    <a:pt x="1412887" y="1112939"/>
                  </a:lnTo>
                  <a:lnTo>
                    <a:pt x="1369796" y="1097953"/>
                  </a:lnTo>
                  <a:lnTo>
                    <a:pt x="1325854" y="1084821"/>
                  </a:lnTo>
                  <a:lnTo>
                    <a:pt x="1281137" y="1073581"/>
                  </a:lnTo>
                  <a:lnTo>
                    <a:pt x="1235684" y="1064285"/>
                  </a:lnTo>
                  <a:lnTo>
                    <a:pt x="1189545" y="1056970"/>
                  </a:lnTo>
                  <a:lnTo>
                    <a:pt x="1142746" y="1051687"/>
                  </a:lnTo>
                  <a:lnTo>
                    <a:pt x="1095362" y="1048486"/>
                  </a:lnTo>
                  <a:lnTo>
                    <a:pt x="1047419" y="1047407"/>
                  </a:lnTo>
                  <a:lnTo>
                    <a:pt x="999464" y="1048486"/>
                  </a:lnTo>
                  <a:lnTo>
                    <a:pt x="952080" y="1051687"/>
                  </a:lnTo>
                  <a:lnTo>
                    <a:pt x="905281" y="1056970"/>
                  </a:lnTo>
                  <a:lnTo>
                    <a:pt x="859142" y="1064285"/>
                  </a:lnTo>
                  <a:lnTo>
                    <a:pt x="813689" y="1073581"/>
                  </a:lnTo>
                  <a:lnTo>
                    <a:pt x="768972" y="1084821"/>
                  </a:lnTo>
                  <a:lnTo>
                    <a:pt x="725043" y="1097953"/>
                  </a:lnTo>
                  <a:lnTo>
                    <a:pt x="681939" y="1112939"/>
                  </a:lnTo>
                  <a:lnTo>
                    <a:pt x="639711" y="1129715"/>
                  </a:lnTo>
                  <a:lnTo>
                    <a:pt x="598411" y="1148257"/>
                  </a:lnTo>
                  <a:lnTo>
                    <a:pt x="558076" y="1168501"/>
                  </a:lnTo>
                  <a:lnTo>
                    <a:pt x="518769" y="1190409"/>
                  </a:lnTo>
                  <a:lnTo>
                    <a:pt x="480504" y="1213942"/>
                  </a:lnTo>
                  <a:lnTo>
                    <a:pt x="443369" y="1239037"/>
                  </a:lnTo>
                  <a:lnTo>
                    <a:pt x="407365" y="1265656"/>
                  </a:lnTo>
                  <a:lnTo>
                    <a:pt x="372579" y="1293749"/>
                  </a:lnTo>
                  <a:lnTo>
                    <a:pt x="339039" y="1323276"/>
                  </a:lnTo>
                  <a:lnTo>
                    <a:pt x="306781" y="1354188"/>
                  </a:lnTo>
                  <a:lnTo>
                    <a:pt x="275869" y="1386446"/>
                  </a:lnTo>
                  <a:lnTo>
                    <a:pt x="246341" y="1419987"/>
                  </a:lnTo>
                  <a:lnTo>
                    <a:pt x="218236" y="1454785"/>
                  </a:lnTo>
                  <a:lnTo>
                    <a:pt x="191617" y="1490776"/>
                  </a:lnTo>
                  <a:lnTo>
                    <a:pt x="166522" y="1527924"/>
                  </a:lnTo>
                  <a:lnTo>
                    <a:pt x="143002" y="1566176"/>
                  </a:lnTo>
                  <a:lnTo>
                    <a:pt x="121094" y="1605495"/>
                  </a:lnTo>
                  <a:lnTo>
                    <a:pt x="100850" y="1645818"/>
                  </a:lnTo>
                  <a:lnTo>
                    <a:pt x="82308" y="1687118"/>
                  </a:lnTo>
                  <a:lnTo>
                    <a:pt x="65532" y="1729346"/>
                  </a:lnTo>
                  <a:lnTo>
                    <a:pt x="50546" y="1772450"/>
                  </a:lnTo>
                  <a:lnTo>
                    <a:pt x="37414" y="1816379"/>
                  </a:lnTo>
                  <a:lnTo>
                    <a:pt x="26174" y="1861096"/>
                  </a:lnTo>
                  <a:lnTo>
                    <a:pt x="16878" y="1906549"/>
                  </a:lnTo>
                  <a:lnTo>
                    <a:pt x="9563" y="1952701"/>
                  </a:lnTo>
                  <a:lnTo>
                    <a:pt x="4279" y="1999488"/>
                  </a:lnTo>
                  <a:lnTo>
                    <a:pt x="1079" y="2046884"/>
                  </a:lnTo>
                  <a:lnTo>
                    <a:pt x="0" y="2094826"/>
                  </a:lnTo>
                  <a:lnTo>
                    <a:pt x="1079" y="2142769"/>
                  </a:lnTo>
                  <a:lnTo>
                    <a:pt x="4279" y="2190165"/>
                  </a:lnTo>
                  <a:lnTo>
                    <a:pt x="9563" y="2236952"/>
                  </a:lnTo>
                  <a:lnTo>
                    <a:pt x="16878" y="2283104"/>
                  </a:lnTo>
                  <a:lnTo>
                    <a:pt x="26174" y="2328557"/>
                  </a:lnTo>
                  <a:lnTo>
                    <a:pt x="37414" y="2373274"/>
                  </a:lnTo>
                  <a:lnTo>
                    <a:pt x="50546" y="2417203"/>
                  </a:lnTo>
                  <a:lnTo>
                    <a:pt x="65532" y="2460307"/>
                  </a:lnTo>
                  <a:lnTo>
                    <a:pt x="82308" y="2502522"/>
                  </a:lnTo>
                  <a:lnTo>
                    <a:pt x="100850" y="2543822"/>
                  </a:lnTo>
                  <a:lnTo>
                    <a:pt x="121094" y="2584158"/>
                  </a:lnTo>
                  <a:lnTo>
                    <a:pt x="143002" y="2623477"/>
                  </a:lnTo>
                  <a:lnTo>
                    <a:pt x="166522" y="2661729"/>
                  </a:lnTo>
                  <a:lnTo>
                    <a:pt x="191617" y="2698877"/>
                  </a:lnTo>
                  <a:lnTo>
                    <a:pt x="218236" y="2734868"/>
                  </a:lnTo>
                  <a:lnTo>
                    <a:pt x="246341" y="2769666"/>
                  </a:lnTo>
                  <a:lnTo>
                    <a:pt x="275869" y="2803207"/>
                  </a:lnTo>
                  <a:lnTo>
                    <a:pt x="306781" y="2835465"/>
                  </a:lnTo>
                  <a:lnTo>
                    <a:pt x="339039" y="2866377"/>
                  </a:lnTo>
                  <a:lnTo>
                    <a:pt x="372579" y="2895904"/>
                  </a:lnTo>
                  <a:lnTo>
                    <a:pt x="407365" y="2923997"/>
                  </a:lnTo>
                  <a:lnTo>
                    <a:pt x="443369" y="2950616"/>
                  </a:lnTo>
                  <a:lnTo>
                    <a:pt x="480504" y="2975711"/>
                  </a:lnTo>
                  <a:lnTo>
                    <a:pt x="518769" y="2999232"/>
                  </a:lnTo>
                  <a:lnTo>
                    <a:pt x="558076" y="3021152"/>
                  </a:lnTo>
                  <a:lnTo>
                    <a:pt x="598411" y="3041396"/>
                  </a:lnTo>
                  <a:lnTo>
                    <a:pt x="639711" y="3059925"/>
                  </a:lnTo>
                  <a:lnTo>
                    <a:pt x="681939" y="3076714"/>
                  </a:lnTo>
                  <a:lnTo>
                    <a:pt x="725043" y="3091688"/>
                  </a:lnTo>
                  <a:lnTo>
                    <a:pt x="768972" y="3104819"/>
                  </a:lnTo>
                  <a:lnTo>
                    <a:pt x="813689" y="3116059"/>
                  </a:lnTo>
                  <a:lnTo>
                    <a:pt x="859142" y="3125368"/>
                  </a:lnTo>
                  <a:lnTo>
                    <a:pt x="905281" y="3132683"/>
                  </a:lnTo>
                  <a:lnTo>
                    <a:pt x="952080" y="3137954"/>
                  </a:lnTo>
                  <a:lnTo>
                    <a:pt x="999464" y="3141167"/>
                  </a:lnTo>
                  <a:lnTo>
                    <a:pt x="1047419" y="3142234"/>
                  </a:lnTo>
                  <a:lnTo>
                    <a:pt x="1095362" y="3141167"/>
                  </a:lnTo>
                  <a:lnTo>
                    <a:pt x="1142746" y="3137954"/>
                  </a:lnTo>
                  <a:lnTo>
                    <a:pt x="1189545" y="3132683"/>
                  </a:lnTo>
                  <a:lnTo>
                    <a:pt x="1235684" y="3125368"/>
                  </a:lnTo>
                  <a:lnTo>
                    <a:pt x="1281137" y="3116059"/>
                  </a:lnTo>
                  <a:lnTo>
                    <a:pt x="1325854" y="3104819"/>
                  </a:lnTo>
                  <a:lnTo>
                    <a:pt x="1369796" y="3091688"/>
                  </a:lnTo>
                  <a:lnTo>
                    <a:pt x="1412887" y="3076714"/>
                  </a:lnTo>
                  <a:lnTo>
                    <a:pt x="1455115" y="3059925"/>
                  </a:lnTo>
                  <a:lnTo>
                    <a:pt x="1496415" y="3041396"/>
                  </a:lnTo>
                  <a:lnTo>
                    <a:pt x="1536750" y="3021152"/>
                  </a:lnTo>
                  <a:lnTo>
                    <a:pt x="1576070" y="2999232"/>
                  </a:lnTo>
                  <a:lnTo>
                    <a:pt x="1614322" y="2975711"/>
                  </a:lnTo>
                  <a:lnTo>
                    <a:pt x="1651469" y="2950616"/>
                  </a:lnTo>
                  <a:lnTo>
                    <a:pt x="1687461" y="2923997"/>
                  </a:lnTo>
                  <a:lnTo>
                    <a:pt x="1722247" y="2895904"/>
                  </a:lnTo>
                  <a:lnTo>
                    <a:pt x="1755800" y="2866377"/>
                  </a:lnTo>
                  <a:lnTo>
                    <a:pt x="1788045" y="2835465"/>
                  </a:lnTo>
                  <a:lnTo>
                    <a:pt x="1818957" y="2803207"/>
                  </a:lnTo>
                  <a:lnTo>
                    <a:pt x="1848497" y="2769666"/>
                  </a:lnTo>
                  <a:lnTo>
                    <a:pt x="1876590" y="2734868"/>
                  </a:lnTo>
                  <a:lnTo>
                    <a:pt x="1903209" y="2698877"/>
                  </a:lnTo>
                  <a:lnTo>
                    <a:pt x="1928304" y="2661729"/>
                  </a:lnTo>
                  <a:lnTo>
                    <a:pt x="1951824" y="2623477"/>
                  </a:lnTo>
                  <a:lnTo>
                    <a:pt x="1973732" y="2584158"/>
                  </a:lnTo>
                  <a:lnTo>
                    <a:pt x="1993988" y="2543822"/>
                  </a:lnTo>
                  <a:lnTo>
                    <a:pt x="2012518" y="2502522"/>
                  </a:lnTo>
                  <a:lnTo>
                    <a:pt x="2029307" y="2460307"/>
                  </a:lnTo>
                  <a:lnTo>
                    <a:pt x="2044280" y="2417203"/>
                  </a:lnTo>
                  <a:lnTo>
                    <a:pt x="2057412" y="2373274"/>
                  </a:lnTo>
                  <a:lnTo>
                    <a:pt x="2068652" y="2328557"/>
                  </a:lnTo>
                  <a:lnTo>
                    <a:pt x="2077961" y="2283104"/>
                  </a:lnTo>
                  <a:lnTo>
                    <a:pt x="2085263" y="2236952"/>
                  </a:lnTo>
                  <a:lnTo>
                    <a:pt x="2090547" y="2190165"/>
                  </a:lnTo>
                  <a:lnTo>
                    <a:pt x="2093747" y="2142769"/>
                  </a:lnTo>
                  <a:lnTo>
                    <a:pt x="2094826" y="2094826"/>
                  </a:lnTo>
                  <a:close/>
                </a:path>
                <a:path w="6874509" h="3142615">
                  <a:moveTo>
                    <a:pt x="6874396" y="1047407"/>
                  </a:moveTo>
                  <a:lnTo>
                    <a:pt x="6873316" y="999464"/>
                  </a:lnTo>
                  <a:lnTo>
                    <a:pt x="6870116" y="952068"/>
                  </a:lnTo>
                  <a:lnTo>
                    <a:pt x="6864832" y="905281"/>
                  </a:lnTo>
                  <a:lnTo>
                    <a:pt x="6857517" y="859129"/>
                  </a:lnTo>
                  <a:lnTo>
                    <a:pt x="6848221" y="813676"/>
                  </a:lnTo>
                  <a:lnTo>
                    <a:pt x="6836981" y="768959"/>
                  </a:lnTo>
                  <a:lnTo>
                    <a:pt x="6823837" y="725030"/>
                  </a:lnTo>
                  <a:lnTo>
                    <a:pt x="6808864" y="681926"/>
                  </a:lnTo>
                  <a:lnTo>
                    <a:pt x="6792074" y="639711"/>
                  </a:lnTo>
                  <a:lnTo>
                    <a:pt x="6773545" y="598411"/>
                  </a:lnTo>
                  <a:lnTo>
                    <a:pt x="6753301" y="558076"/>
                  </a:lnTo>
                  <a:lnTo>
                    <a:pt x="6731394" y="518756"/>
                  </a:lnTo>
                  <a:lnTo>
                    <a:pt x="6707860" y="480504"/>
                  </a:lnTo>
                  <a:lnTo>
                    <a:pt x="6682765" y="443357"/>
                  </a:lnTo>
                  <a:lnTo>
                    <a:pt x="6656146" y="407365"/>
                  </a:lnTo>
                  <a:lnTo>
                    <a:pt x="6628054" y="372567"/>
                  </a:lnTo>
                  <a:lnTo>
                    <a:pt x="6598526" y="339026"/>
                  </a:lnTo>
                  <a:lnTo>
                    <a:pt x="6567614" y="306781"/>
                  </a:lnTo>
                  <a:lnTo>
                    <a:pt x="6535356" y="275856"/>
                  </a:lnTo>
                  <a:lnTo>
                    <a:pt x="6501816" y="246329"/>
                  </a:lnTo>
                  <a:lnTo>
                    <a:pt x="6467018" y="218236"/>
                  </a:lnTo>
                  <a:lnTo>
                    <a:pt x="6431026" y="191617"/>
                  </a:lnTo>
                  <a:lnTo>
                    <a:pt x="6393878" y="166522"/>
                  </a:lnTo>
                  <a:lnTo>
                    <a:pt x="6355626" y="143002"/>
                  </a:lnTo>
                  <a:lnTo>
                    <a:pt x="6316307" y="121094"/>
                  </a:lnTo>
                  <a:lnTo>
                    <a:pt x="6275984" y="100838"/>
                  </a:lnTo>
                  <a:lnTo>
                    <a:pt x="6234671" y="82308"/>
                  </a:lnTo>
                  <a:lnTo>
                    <a:pt x="6192456" y="65519"/>
                  </a:lnTo>
                  <a:lnTo>
                    <a:pt x="6149352" y="50546"/>
                  </a:lnTo>
                  <a:lnTo>
                    <a:pt x="6105423" y="37414"/>
                  </a:lnTo>
                  <a:lnTo>
                    <a:pt x="6060706" y="26174"/>
                  </a:lnTo>
                  <a:lnTo>
                    <a:pt x="6015253" y="16865"/>
                  </a:lnTo>
                  <a:lnTo>
                    <a:pt x="5969101" y="9550"/>
                  </a:lnTo>
                  <a:lnTo>
                    <a:pt x="5922315" y="4279"/>
                  </a:lnTo>
                  <a:lnTo>
                    <a:pt x="5874918" y="1066"/>
                  </a:lnTo>
                  <a:lnTo>
                    <a:pt x="5826976" y="0"/>
                  </a:lnTo>
                  <a:lnTo>
                    <a:pt x="5779033" y="1066"/>
                  </a:lnTo>
                  <a:lnTo>
                    <a:pt x="5731637" y="4279"/>
                  </a:lnTo>
                  <a:lnTo>
                    <a:pt x="5684850" y="9550"/>
                  </a:lnTo>
                  <a:lnTo>
                    <a:pt x="5638698" y="16865"/>
                  </a:lnTo>
                  <a:lnTo>
                    <a:pt x="5593245" y="26174"/>
                  </a:lnTo>
                  <a:lnTo>
                    <a:pt x="5548528" y="37414"/>
                  </a:lnTo>
                  <a:lnTo>
                    <a:pt x="5504599" y="50546"/>
                  </a:lnTo>
                  <a:lnTo>
                    <a:pt x="5461495" y="65519"/>
                  </a:lnTo>
                  <a:lnTo>
                    <a:pt x="5419280" y="82308"/>
                  </a:lnTo>
                  <a:lnTo>
                    <a:pt x="5377967" y="100838"/>
                  </a:lnTo>
                  <a:lnTo>
                    <a:pt x="5337645" y="121094"/>
                  </a:lnTo>
                  <a:lnTo>
                    <a:pt x="5298325" y="143002"/>
                  </a:lnTo>
                  <a:lnTo>
                    <a:pt x="5260073" y="166522"/>
                  </a:lnTo>
                  <a:lnTo>
                    <a:pt x="5222926" y="191617"/>
                  </a:lnTo>
                  <a:lnTo>
                    <a:pt x="5186934" y="218236"/>
                  </a:lnTo>
                  <a:lnTo>
                    <a:pt x="5152136" y="246329"/>
                  </a:lnTo>
                  <a:lnTo>
                    <a:pt x="5118595" y="275856"/>
                  </a:lnTo>
                  <a:lnTo>
                    <a:pt x="5086337" y="306781"/>
                  </a:lnTo>
                  <a:lnTo>
                    <a:pt x="5055425" y="339026"/>
                  </a:lnTo>
                  <a:lnTo>
                    <a:pt x="5025898" y="372567"/>
                  </a:lnTo>
                  <a:lnTo>
                    <a:pt x="4997805" y="407365"/>
                  </a:lnTo>
                  <a:lnTo>
                    <a:pt x="4971186" y="443357"/>
                  </a:lnTo>
                  <a:lnTo>
                    <a:pt x="4946091" y="480504"/>
                  </a:lnTo>
                  <a:lnTo>
                    <a:pt x="4922558" y="518756"/>
                  </a:lnTo>
                  <a:lnTo>
                    <a:pt x="4900650" y="558076"/>
                  </a:lnTo>
                  <a:lnTo>
                    <a:pt x="4880407" y="598411"/>
                  </a:lnTo>
                  <a:lnTo>
                    <a:pt x="4861877" y="639711"/>
                  </a:lnTo>
                  <a:lnTo>
                    <a:pt x="4845088" y="681926"/>
                  </a:lnTo>
                  <a:lnTo>
                    <a:pt x="4830102" y="725030"/>
                  </a:lnTo>
                  <a:lnTo>
                    <a:pt x="4816970" y="768959"/>
                  </a:lnTo>
                  <a:lnTo>
                    <a:pt x="4805731" y="813676"/>
                  </a:lnTo>
                  <a:lnTo>
                    <a:pt x="4796434" y="859129"/>
                  </a:lnTo>
                  <a:lnTo>
                    <a:pt x="4789119" y="905281"/>
                  </a:lnTo>
                  <a:lnTo>
                    <a:pt x="4783836" y="952068"/>
                  </a:lnTo>
                  <a:lnTo>
                    <a:pt x="4780635" y="999464"/>
                  </a:lnTo>
                  <a:lnTo>
                    <a:pt x="4779556" y="1047407"/>
                  </a:lnTo>
                  <a:lnTo>
                    <a:pt x="4780635" y="1095349"/>
                  </a:lnTo>
                  <a:lnTo>
                    <a:pt x="4783836" y="1142746"/>
                  </a:lnTo>
                  <a:lnTo>
                    <a:pt x="4789119" y="1189532"/>
                  </a:lnTo>
                  <a:lnTo>
                    <a:pt x="4796434" y="1235684"/>
                  </a:lnTo>
                  <a:lnTo>
                    <a:pt x="4805731" y="1281137"/>
                  </a:lnTo>
                  <a:lnTo>
                    <a:pt x="4816970" y="1325854"/>
                  </a:lnTo>
                  <a:lnTo>
                    <a:pt x="4830102" y="1369783"/>
                  </a:lnTo>
                  <a:lnTo>
                    <a:pt x="4845088" y="1412887"/>
                  </a:lnTo>
                  <a:lnTo>
                    <a:pt x="4861877" y="1455115"/>
                  </a:lnTo>
                  <a:lnTo>
                    <a:pt x="4880407" y="1496415"/>
                  </a:lnTo>
                  <a:lnTo>
                    <a:pt x="4900650" y="1536738"/>
                  </a:lnTo>
                  <a:lnTo>
                    <a:pt x="4922558" y="1576057"/>
                  </a:lnTo>
                  <a:lnTo>
                    <a:pt x="4946091" y="1614309"/>
                  </a:lnTo>
                  <a:lnTo>
                    <a:pt x="4971186" y="1651457"/>
                  </a:lnTo>
                  <a:lnTo>
                    <a:pt x="4997805" y="1687449"/>
                  </a:lnTo>
                  <a:lnTo>
                    <a:pt x="5025898" y="1722247"/>
                  </a:lnTo>
                  <a:lnTo>
                    <a:pt x="5055425" y="1755787"/>
                  </a:lnTo>
                  <a:lnTo>
                    <a:pt x="5086337" y="1788045"/>
                  </a:lnTo>
                  <a:lnTo>
                    <a:pt x="5118595" y="1818957"/>
                  </a:lnTo>
                  <a:lnTo>
                    <a:pt x="5152136" y="1848485"/>
                  </a:lnTo>
                  <a:lnTo>
                    <a:pt x="5186934" y="1876577"/>
                  </a:lnTo>
                  <a:lnTo>
                    <a:pt x="5222926" y="1903196"/>
                  </a:lnTo>
                  <a:lnTo>
                    <a:pt x="5260073" y="1928291"/>
                  </a:lnTo>
                  <a:lnTo>
                    <a:pt x="5298325" y="1951824"/>
                  </a:lnTo>
                  <a:lnTo>
                    <a:pt x="5337645" y="1973732"/>
                  </a:lnTo>
                  <a:lnTo>
                    <a:pt x="5377967" y="1993976"/>
                  </a:lnTo>
                  <a:lnTo>
                    <a:pt x="5419280" y="2012518"/>
                  </a:lnTo>
                  <a:lnTo>
                    <a:pt x="5461495" y="2029294"/>
                  </a:lnTo>
                  <a:lnTo>
                    <a:pt x="5504599" y="2044280"/>
                  </a:lnTo>
                  <a:lnTo>
                    <a:pt x="5548528" y="2057412"/>
                  </a:lnTo>
                  <a:lnTo>
                    <a:pt x="5593245" y="2068652"/>
                  </a:lnTo>
                  <a:lnTo>
                    <a:pt x="5638698" y="2077948"/>
                  </a:lnTo>
                  <a:lnTo>
                    <a:pt x="5684850" y="2085263"/>
                  </a:lnTo>
                  <a:lnTo>
                    <a:pt x="5731637" y="2090547"/>
                  </a:lnTo>
                  <a:lnTo>
                    <a:pt x="5779033" y="2093747"/>
                  </a:lnTo>
                  <a:lnTo>
                    <a:pt x="5826976" y="2094826"/>
                  </a:lnTo>
                  <a:lnTo>
                    <a:pt x="5874918" y="2093747"/>
                  </a:lnTo>
                  <a:lnTo>
                    <a:pt x="5922315" y="2090547"/>
                  </a:lnTo>
                  <a:lnTo>
                    <a:pt x="5969101" y="2085263"/>
                  </a:lnTo>
                  <a:lnTo>
                    <a:pt x="6015253" y="2077948"/>
                  </a:lnTo>
                  <a:lnTo>
                    <a:pt x="6060706" y="2068652"/>
                  </a:lnTo>
                  <a:lnTo>
                    <a:pt x="6105423" y="2057412"/>
                  </a:lnTo>
                  <a:lnTo>
                    <a:pt x="6149352" y="2044280"/>
                  </a:lnTo>
                  <a:lnTo>
                    <a:pt x="6192456" y="2029294"/>
                  </a:lnTo>
                  <a:lnTo>
                    <a:pt x="6234671" y="2012518"/>
                  </a:lnTo>
                  <a:lnTo>
                    <a:pt x="6275984" y="1993976"/>
                  </a:lnTo>
                  <a:lnTo>
                    <a:pt x="6316307" y="1973732"/>
                  </a:lnTo>
                  <a:lnTo>
                    <a:pt x="6355626" y="1951824"/>
                  </a:lnTo>
                  <a:lnTo>
                    <a:pt x="6393878" y="1928291"/>
                  </a:lnTo>
                  <a:lnTo>
                    <a:pt x="6431026" y="1903196"/>
                  </a:lnTo>
                  <a:lnTo>
                    <a:pt x="6467018" y="1876577"/>
                  </a:lnTo>
                  <a:lnTo>
                    <a:pt x="6501816" y="1848485"/>
                  </a:lnTo>
                  <a:lnTo>
                    <a:pt x="6535356" y="1818957"/>
                  </a:lnTo>
                  <a:lnTo>
                    <a:pt x="6567614" y="1788045"/>
                  </a:lnTo>
                  <a:lnTo>
                    <a:pt x="6598526" y="1755787"/>
                  </a:lnTo>
                  <a:lnTo>
                    <a:pt x="6628054" y="1722247"/>
                  </a:lnTo>
                  <a:lnTo>
                    <a:pt x="6656146" y="1687449"/>
                  </a:lnTo>
                  <a:lnTo>
                    <a:pt x="6682765" y="1651457"/>
                  </a:lnTo>
                  <a:lnTo>
                    <a:pt x="6707860" y="1614309"/>
                  </a:lnTo>
                  <a:lnTo>
                    <a:pt x="6731394" y="1576057"/>
                  </a:lnTo>
                  <a:lnTo>
                    <a:pt x="6753301" y="1536738"/>
                  </a:lnTo>
                  <a:lnTo>
                    <a:pt x="6773545" y="1496415"/>
                  </a:lnTo>
                  <a:lnTo>
                    <a:pt x="6792074" y="1455115"/>
                  </a:lnTo>
                  <a:lnTo>
                    <a:pt x="6808864" y="1412887"/>
                  </a:lnTo>
                  <a:lnTo>
                    <a:pt x="6823837" y="1369783"/>
                  </a:lnTo>
                  <a:lnTo>
                    <a:pt x="6836981" y="1325854"/>
                  </a:lnTo>
                  <a:lnTo>
                    <a:pt x="6848221" y="1281137"/>
                  </a:lnTo>
                  <a:lnTo>
                    <a:pt x="6857517" y="1235684"/>
                  </a:lnTo>
                  <a:lnTo>
                    <a:pt x="6864832" y="1189532"/>
                  </a:lnTo>
                  <a:lnTo>
                    <a:pt x="6870116" y="1142746"/>
                  </a:lnTo>
                  <a:lnTo>
                    <a:pt x="6873316" y="1095349"/>
                  </a:lnTo>
                  <a:lnTo>
                    <a:pt x="6874396" y="1047407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6948" y="2415745"/>
              <a:ext cx="4758055" cy="2442845"/>
            </a:xfrm>
            <a:custGeom>
              <a:avLst/>
              <a:gdLst/>
              <a:ahLst/>
              <a:cxnLst/>
              <a:rect l="l" t="t" r="r" b="b"/>
              <a:pathLst>
                <a:path w="4758055" h="2442845">
                  <a:moveTo>
                    <a:pt x="4757963" y="2442270"/>
                  </a:moveTo>
                  <a:lnTo>
                    <a:pt x="650151" y="2442270"/>
                  </a:lnTo>
                  <a:lnTo>
                    <a:pt x="0" y="0"/>
                  </a:lnTo>
                  <a:lnTo>
                    <a:pt x="4107812" y="0"/>
                  </a:lnTo>
                  <a:lnTo>
                    <a:pt x="4757963" y="2442270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444" y="2488077"/>
              <a:ext cx="68773" cy="714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055" y="2488077"/>
              <a:ext cx="68773" cy="714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234" y="2488077"/>
              <a:ext cx="68773" cy="714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87551" y="2637362"/>
              <a:ext cx="4112260" cy="18415"/>
            </a:xfrm>
            <a:custGeom>
              <a:avLst/>
              <a:gdLst/>
              <a:ahLst/>
              <a:cxnLst/>
              <a:rect l="l" t="t" r="r" b="b"/>
              <a:pathLst>
                <a:path w="4112260" h="18414">
                  <a:moveTo>
                    <a:pt x="4110098" y="18184"/>
                  </a:moveTo>
                  <a:lnTo>
                    <a:pt x="0" y="18184"/>
                  </a:lnTo>
                  <a:lnTo>
                    <a:pt x="1625" y="0"/>
                  </a:lnTo>
                  <a:lnTo>
                    <a:pt x="4111723" y="0"/>
                  </a:lnTo>
                  <a:lnTo>
                    <a:pt x="4110098" y="18184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737" y="2499056"/>
              <a:ext cx="140171" cy="80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19483" y="2763349"/>
              <a:ext cx="4591050" cy="1815464"/>
            </a:xfrm>
            <a:custGeom>
              <a:avLst/>
              <a:gdLst/>
              <a:ahLst/>
              <a:cxnLst/>
              <a:rect l="l" t="t" r="r" b="b"/>
              <a:pathLst>
                <a:path w="4591050" h="1815464">
                  <a:moveTo>
                    <a:pt x="4590965" y="1814938"/>
                  </a:moveTo>
                  <a:lnTo>
                    <a:pt x="483152" y="1814938"/>
                  </a:lnTo>
                  <a:lnTo>
                    <a:pt x="0" y="0"/>
                  </a:lnTo>
                  <a:lnTo>
                    <a:pt x="4107812" y="0"/>
                  </a:lnTo>
                  <a:lnTo>
                    <a:pt x="4590965" y="1814938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4327" y="4655679"/>
              <a:ext cx="2089150" cy="101600"/>
            </a:xfrm>
            <a:custGeom>
              <a:avLst/>
              <a:gdLst/>
              <a:ahLst/>
              <a:cxnLst/>
              <a:rect l="l" t="t" r="r" b="b"/>
              <a:pathLst>
                <a:path w="2089150" h="101600">
                  <a:moveTo>
                    <a:pt x="2088733" y="101072"/>
                  </a:moveTo>
                  <a:lnTo>
                    <a:pt x="26908" y="101072"/>
                  </a:lnTo>
                  <a:lnTo>
                    <a:pt x="0" y="0"/>
                  </a:lnTo>
                  <a:lnTo>
                    <a:pt x="2061828" y="0"/>
                  </a:lnTo>
                  <a:lnTo>
                    <a:pt x="2088733" y="101072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610" y="2579914"/>
              <a:ext cx="6509137" cy="51780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32626" y="6884143"/>
              <a:ext cx="2057400" cy="863600"/>
            </a:xfrm>
            <a:custGeom>
              <a:avLst/>
              <a:gdLst/>
              <a:ahLst/>
              <a:cxnLst/>
              <a:rect l="l" t="t" r="r" b="b"/>
              <a:pathLst>
                <a:path w="2057400" h="863600">
                  <a:moveTo>
                    <a:pt x="1349692" y="863006"/>
                  </a:moveTo>
                  <a:lnTo>
                    <a:pt x="0" y="863006"/>
                  </a:lnTo>
                  <a:lnTo>
                    <a:pt x="677212" y="7806"/>
                  </a:lnTo>
                  <a:lnTo>
                    <a:pt x="2035498" y="0"/>
                  </a:lnTo>
                  <a:lnTo>
                    <a:pt x="2047152" y="3352"/>
                  </a:lnTo>
                  <a:lnTo>
                    <a:pt x="2054668" y="11873"/>
                  </a:lnTo>
                  <a:lnTo>
                    <a:pt x="2056803" y="23033"/>
                  </a:lnTo>
                  <a:lnTo>
                    <a:pt x="2052318" y="34299"/>
                  </a:lnTo>
                  <a:lnTo>
                    <a:pt x="1435716" y="821127"/>
                  </a:lnTo>
                  <a:lnTo>
                    <a:pt x="1397530" y="851980"/>
                  </a:lnTo>
                  <a:lnTo>
                    <a:pt x="1349692" y="863006"/>
                  </a:lnTo>
                  <a:close/>
                </a:path>
              </a:pathLst>
            </a:custGeom>
            <a:solidFill>
              <a:srgbClr val="1D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1365" y="6891950"/>
              <a:ext cx="1598930" cy="855344"/>
            </a:xfrm>
            <a:custGeom>
              <a:avLst/>
              <a:gdLst/>
              <a:ahLst/>
              <a:cxnLst/>
              <a:rect l="l" t="t" r="r" b="b"/>
              <a:pathLst>
                <a:path w="1598929" h="855345">
                  <a:moveTo>
                    <a:pt x="921260" y="855200"/>
                  </a:moveTo>
                  <a:lnTo>
                    <a:pt x="3820" y="855200"/>
                  </a:lnTo>
                  <a:lnTo>
                    <a:pt x="0" y="851379"/>
                  </a:lnTo>
                  <a:lnTo>
                    <a:pt x="0" y="792482"/>
                  </a:lnTo>
                  <a:lnTo>
                    <a:pt x="3685" y="788699"/>
                  </a:lnTo>
                  <a:lnTo>
                    <a:pt x="950415" y="763893"/>
                  </a:lnTo>
                  <a:lnTo>
                    <a:pt x="1530176" y="33234"/>
                  </a:lnTo>
                  <a:lnTo>
                    <a:pt x="1544086" y="19263"/>
                  </a:lnTo>
                  <a:lnTo>
                    <a:pt x="1560546" y="8852"/>
                  </a:lnTo>
                  <a:lnTo>
                    <a:pt x="1578896" y="2324"/>
                  </a:lnTo>
                  <a:lnTo>
                    <a:pt x="1598473" y="0"/>
                  </a:lnTo>
                  <a:lnTo>
                    <a:pt x="921260" y="855200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3888" y="7221386"/>
              <a:ext cx="193771" cy="2121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56269" y="6319203"/>
              <a:ext cx="803275" cy="123189"/>
            </a:xfrm>
            <a:custGeom>
              <a:avLst/>
              <a:gdLst/>
              <a:ahLst/>
              <a:cxnLst/>
              <a:rect l="l" t="t" r="r" b="b"/>
              <a:pathLst>
                <a:path w="803275" h="123189">
                  <a:moveTo>
                    <a:pt x="776655" y="123060"/>
                  </a:moveTo>
                  <a:lnTo>
                    <a:pt x="26127" y="123060"/>
                  </a:lnTo>
                  <a:lnTo>
                    <a:pt x="15957" y="121007"/>
                  </a:lnTo>
                  <a:lnTo>
                    <a:pt x="7652" y="115407"/>
                  </a:lnTo>
                  <a:lnTo>
                    <a:pt x="2053" y="107102"/>
                  </a:lnTo>
                  <a:lnTo>
                    <a:pt x="0" y="96932"/>
                  </a:lnTo>
                  <a:lnTo>
                    <a:pt x="0" y="26127"/>
                  </a:lnTo>
                  <a:lnTo>
                    <a:pt x="2053" y="15957"/>
                  </a:lnTo>
                  <a:lnTo>
                    <a:pt x="7652" y="7652"/>
                  </a:lnTo>
                  <a:lnTo>
                    <a:pt x="15957" y="2053"/>
                  </a:lnTo>
                  <a:lnTo>
                    <a:pt x="26127" y="0"/>
                  </a:lnTo>
                  <a:lnTo>
                    <a:pt x="776655" y="0"/>
                  </a:lnTo>
                  <a:lnTo>
                    <a:pt x="786825" y="2053"/>
                  </a:lnTo>
                  <a:lnTo>
                    <a:pt x="795130" y="7652"/>
                  </a:lnTo>
                  <a:lnTo>
                    <a:pt x="800730" y="15957"/>
                  </a:lnTo>
                  <a:lnTo>
                    <a:pt x="802783" y="26127"/>
                  </a:lnTo>
                  <a:lnTo>
                    <a:pt x="802783" y="96932"/>
                  </a:lnTo>
                  <a:lnTo>
                    <a:pt x="800730" y="107102"/>
                  </a:lnTo>
                  <a:lnTo>
                    <a:pt x="795130" y="115407"/>
                  </a:lnTo>
                  <a:lnTo>
                    <a:pt x="786825" y="121007"/>
                  </a:lnTo>
                  <a:lnTo>
                    <a:pt x="776655" y="123060"/>
                  </a:lnTo>
                  <a:close/>
                </a:path>
              </a:pathLst>
            </a:custGeom>
            <a:solidFill>
              <a:srgbClr val="E6A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32626" y="6196143"/>
              <a:ext cx="803275" cy="123189"/>
            </a:xfrm>
            <a:custGeom>
              <a:avLst/>
              <a:gdLst/>
              <a:ahLst/>
              <a:cxnLst/>
              <a:rect l="l" t="t" r="r" b="b"/>
              <a:pathLst>
                <a:path w="803275" h="123189">
                  <a:moveTo>
                    <a:pt x="776655" y="123059"/>
                  </a:moveTo>
                  <a:lnTo>
                    <a:pt x="26127" y="123059"/>
                  </a:lnTo>
                  <a:lnTo>
                    <a:pt x="15957" y="121006"/>
                  </a:lnTo>
                  <a:lnTo>
                    <a:pt x="7652" y="115407"/>
                  </a:lnTo>
                  <a:lnTo>
                    <a:pt x="2053" y="107102"/>
                  </a:lnTo>
                  <a:lnTo>
                    <a:pt x="0" y="96932"/>
                  </a:lnTo>
                  <a:lnTo>
                    <a:pt x="0" y="26127"/>
                  </a:lnTo>
                  <a:lnTo>
                    <a:pt x="2053" y="15957"/>
                  </a:lnTo>
                  <a:lnTo>
                    <a:pt x="7652" y="7652"/>
                  </a:lnTo>
                  <a:lnTo>
                    <a:pt x="15957" y="2053"/>
                  </a:lnTo>
                  <a:lnTo>
                    <a:pt x="26127" y="0"/>
                  </a:lnTo>
                  <a:lnTo>
                    <a:pt x="776655" y="0"/>
                  </a:lnTo>
                  <a:lnTo>
                    <a:pt x="786825" y="2053"/>
                  </a:lnTo>
                  <a:lnTo>
                    <a:pt x="795130" y="7652"/>
                  </a:lnTo>
                  <a:lnTo>
                    <a:pt x="800730" y="15957"/>
                  </a:lnTo>
                  <a:lnTo>
                    <a:pt x="802783" y="26127"/>
                  </a:lnTo>
                  <a:lnTo>
                    <a:pt x="802783" y="96932"/>
                  </a:lnTo>
                  <a:lnTo>
                    <a:pt x="800730" y="107102"/>
                  </a:lnTo>
                  <a:lnTo>
                    <a:pt x="795130" y="115407"/>
                  </a:lnTo>
                  <a:lnTo>
                    <a:pt x="786825" y="121006"/>
                  </a:lnTo>
                  <a:lnTo>
                    <a:pt x="776655" y="123059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9666" y="6270700"/>
              <a:ext cx="1292860" cy="1205865"/>
            </a:xfrm>
            <a:custGeom>
              <a:avLst/>
              <a:gdLst/>
              <a:ahLst/>
              <a:cxnLst/>
              <a:rect l="l" t="t" r="r" b="b"/>
              <a:pathLst>
                <a:path w="1292860" h="1205865">
                  <a:moveTo>
                    <a:pt x="1292656" y="763485"/>
                  </a:moveTo>
                  <a:lnTo>
                    <a:pt x="1202664" y="762038"/>
                  </a:lnTo>
                  <a:lnTo>
                    <a:pt x="1002601" y="758215"/>
                  </a:lnTo>
                  <a:lnTo>
                    <a:pt x="797280" y="752817"/>
                  </a:lnTo>
                  <a:lnTo>
                    <a:pt x="691565" y="746671"/>
                  </a:lnTo>
                  <a:lnTo>
                    <a:pt x="654202" y="727811"/>
                  </a:lnTo>
                  <a:lnTo>
                    <a:pt x="610489" y="679627"/>
                  </a:lnTo>
                  <a:lnTo>
                    <a:pt x="582206" y="636346"/>
                  </a:lnTo>
                  <a:lnTo>
                    <a:pt x="502767" y="506818"/>
                  </a:lnTo>
                  <a:lnTo>
                    <a:pt x="435114" y="397217"/>
                  </a:lnTo>
                  <a:lnTo>
                    <a:pt x="399453" y="340550"/>
                  </a:lnTo>
                  <a:lnTo>
                    <a:pt x="363689" y="284886"/>
                  </a:lnTo>
                  <a:lnTo>
                    <a:pt x="328701" y="231940"/>
                  </a:lnTo>
                  <a:lnTo>
                    <a:pt x="295338" y="183413"/>
                  </a:lnTo>
                  <a:lnTo>
                    <a:pt x="264452" y="140995"/>
                  </a:lnTo>
                  <a:lnTo>
                    <a:pt x="236905" y="106400"/>
                  </a:lnTo>
                  <a:lnTo>
                    <a:pt x="160299" y="41414"/>
                  </a:lnTo>
                  <a:lnTo>
                    <a:pt x="107543" y="17157"/>
                  </a:lnTo>
                  <a:lnTo>
                    <a:pt x="60071" y="4711"/>
                  </a:lnTo>
                  <a:lnTo>
                    <a:pt x="0" y="0"/>
                  </a:lnTo>
                  <a:lnTo>
                    <a:pt x="122148" y="156362"/>
                  </a:lnTo>
                  <a:lnTo>
                    <a:pt x="330187" y="469392"/>
                  </a:lnTo>
                  <a:lnTo>
                    <a:pt x="382219" y="750773"/>
                  </a:lnTo>
                  <a:lnTo>
                    <a:pt x="356235" y="953846"/>
                  </a:lnTo>
                  <a:lnTo>
                    <a:pt x="330352" y="1032027"/>
                  </a:lnTo>
                  <a:lnTo>
                    <a:pt x="339166" y="1042911"/>
                  </a:lnTo>
                  <a:lnTo>
                    <a:pt x="391617" y="1101471"/>
                  </a:lnTo>
                  <a:lnTo>
                    <a:pt x="429882" y="1138504"/>
                  </a:lnTo>
                  <a:lnTo>
                    <a:pt x="470839" y="1171371"/>
                  </a:lnTo>
                  <a:lnTo>
                    <a:pt x="510730" y="1193368"/>
                  </a:lnTo>
                  <a:lnTo>
                    <a:pt x="613308" y="1205407"/>
                  </a:lnTo>
                  <a:lnTo>
                    <a:pt x="764895" y="1204074"/>
                  </a:lnTo>
                  <a:lnTo>
                    <a:pt x="902233" y="1197381"/>
                  </a:lnTo>
                  <a:lnTo>
                    <a:pt x="962075" y="1193368"/>
                  </a:lnTo>
                  <a:lnTo>
                    <a:pt x="1292656" y="763485"/>
                  </a:lnTo>
                  <a:close/>
                </a:path>
              </a:pathLst>
            </a:custGeom>
            <a:solidFill>
              <a:srgbClr val="E6A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476362" y="7436320"/>
                  </a:moveTo>
                  <a:lnTo>
                    <a:pt x="1343342" y="7368159"/>
                  </a:lnTo>
                  <a:lnTo>
                    <a:pt x="1338478" y="7365670"/>
                  </a:lnTo>
                  <a:lnTo>
                    <a:pt x="1335430" y="7365632"/>
                  </a:lnTo>
                  <a:lnTo>
                    <a:pt x="1331150" y="7364984"/>
                  </a:lnTo>
                  <a:lnTo>
                    <a:pt x="1327480" y="7366165"/>
                  </a:lnTo>
                  <a:lnTo>
                    <a:pt x="1321371" y="7366101"/>
                  </a:lnTo>
                  <a:lnTo>
                    <a:pt x="1315288" y="7364044"/>
                  </a:lnTo>
                  <a:lnTo>
                    <a:pt x="1308277" y="7363231"/>
                  </a:lnTo>
                  <a:lnTo>
                    <a:pt x="1300759" y="7363333"/>
                  </a:lnTo>
                  <a:lnTo>
                    <a:pt x="1293304" y="7363993"/>
                  </a:lnTo>
                  <a:lnTo>
                    <a:pt x="1290320" y="7357859"/>
                  </a:lnTo>
                  <a:lnTo>
                    <a:pt x="1286675" y="7355992"/>
                  </a:lnTo>
                  <a:lnTo>
                    <a:pt x="1281125" y="7360818"/>
                  </a:lnTo>
                  <a:lnTo>
                    <a:pt x="1278039" y="7363841"/>
                  </a:lnTo>
                  <a:lnTo>
                    <a:pt x="1274991" y="7363815"/>
                  </a:lnTo>
                  <a:lnTo>
                    <a:pt x="1267701" y="7360082"/>
                  </a:lnTo>
                  <a:lnTo>
                    <a:pt x="1267079" y="7361301"/>
                  </a:lnTo>
                  <a:lnTo>
                    <a:pt x="1261529" y="7366127"/>
                  </a:lnTo>
                  <a:lnTo>
                    <a:pt x="1260348" y="7362457"/>
                  </a:lnTo>
                  <a:lnTo>
                    <a:pt x="1257947" y="7358151"/>
                  </a:lnTo>
                  <a:lnTo>
                    <a:pt x="1252435" y="7359929"/>
                  </a:lnTo>
                  <a:lnTo>
                    <a:pt x="1247482" y="7366597"/>
                  </a:lnTo>
                  <a:lnTo>
                    <a:pt x="1240815" y="7361644"/>
                  </a:lnTo>
                  <a:lnTo>
                    <a:pt x="1238389" y="7360399"/>
                  </a:lnTo>
                  <a:lnTo>
                    <a:pt x="1233500" y="7360958"/>
                  </a:lnTo>
                  <a:lnTo>
                    <a:pt x="1231036" y="7362774"/>
                  </a:lnTo>
                  <a:lnTo>
                    <a:pt x="1227366" y="7363955"/>
                  </a:lnTo>
                  <a:lnTo>
                    <a:pt x="1227797" y="7361110"/>
                  </a:lnTo>
                  <a:lnTo>
                    <a:pt x="1228661" y="7355421"/>
                  </a:lnTo>
                  <a:lnTo>
                    <a:pt x="1224965" y="7359663"/>
                  </a:lnTo>
                  <a:lnTo>
                    <a:pt x="1220749" y="7352906"/>
                  </a:lnTo>
                  <a:lnTo>
                    <a:pt x="1217053" y="7357135"/>
                  </a:lnTo>
                  <a:lnTo>
                    <a:pt x="1211529" y="7358913"/>
                  </a:lnTo>
                  <a:lnTo>
                    <a:pt x="1210906" y="7360132"/>
                  </a:lnTo>
                  <a:lnTo>
                    <a:pt x="1209700" y="7359510"/>
                  </a:lnTo>
                  <a:lnTo>
                    <a:pt x="1207858" y="7360094"/>
                  </a:lnTo>
                  <a:lnTo>
                    <a:pt x="1206677" y="7356424"/>
                  </a:lnTo>
                  <a:lnTo>
                    <a:pt x="1202994" y="7357605"/>
                  </a:lnTo>
                  <a:lnTo>
                    <a:pt x="1202372" y="7358824"/>
                  </a:lnTo>
                  <a:lnTo>
                    <a:pt x="1203032" y="7354557"/>
                  </a:lnTo>
                  <a:lnTo>
                    <a:pt x="1197521" y="7356335"/>
                  </a:lnTo>
                  <a:lnTo>
                    <a:pt x="1190752" y="7360539"/>
                  </a:lnTo>
                  <a:lnTo>
                    <a:pt x="1183462" y="7356805"/>
                  </a:lnTo>
                  <a:lnTo>
                    <a:pt x="1176743" y="7357961"/>
                  </a:lnTo>
                  <a:lnTo>
                    <a:pt x="1169390" y="7360336"/>
                  </a:lnTo>
                  <a:lnTo>
                    <a:pt x="1161478" y="7357808"/>
                  </a:lnTo>
                  <a:lnTo>
                    <a:pt x="1154150" y="7357123"/>
                  </a:lnTo>
                  <a:lnTo>
                    <a:pt x="1148676" y="7355853"/>
                  </a:lnTo>
                  <a:lnTo>
                    <a:pt x="1142530" y="7358837"/>
                  </a:lnTo>
                  <a:lnTo>
                    <a:pt x="1137704" y="7353300"/>
                  </a:lnTo>
                  <a:lnTo>
                    <a:pt x="1136484" y="7352678"/>
                  </a:lnTo>
                  <a:lnTo>
                    <a:pt x="1133436" y="7352652"/>
                  </a:lnTo>
                  <a:lnTo>
                    <a:pt x="1130973" y="7354456"/>
                  </a:lnTo>
                  <a:lnTo>
                    <a:pt x="1123188" y="7356500"/>
                  </a:lnTo>
                  <a:lnTo>
                    <a:pt x="1115542" y="7355751"/>
                  </a:lnTo>
                  <a:lnTo>
                    <a:pt x="1108138" y="7353973"/>
                  </a:lnTo>
                  <a:lnTo>
                    <a:pt x="1101077" y="7352932"/>
                  </a:lnTo>
                  <a:lnTo>
                    <a:pt x="1099235" y="7353528"/>
                  </a:lnTo>
                  <a:lnTo>
                    <a:pt x="1095590" y="7351662"/>
                  </a:lnTo>
                  <a:lnTo>
                    <a:pt x="1093127" y="7353465"/>
                  </a:lnTo>
                  <a:lnTo>
                    <a:pt x="1086993" y="7356462"/>
                  </a:lnTo>
                  <a:lnTo>
                    <a:pt x="1079042" y="7356996"/>
                  </a:lnTo>
                  <a:lnTo>
                    <a:pt x="1073531" y="7358774"/>
                  </a:lnTo>
                  <a:lnTo>
                    <a:pt x="1065568" y="7362355"/>
                  </a:lnTo>
                  <a:lnTo>
                    <a:pt x="1058240" y="7361669"/>
                  </a:lnTo>
                  <a:lnTo>
                    <a:pt x="1047305" y="7356068"/>
                  </a:lnTo>
                  <a:lnTo>
                    <a:pt x="1039304" y="7362711"/>
                  </a:lnTo>
                  <a:lnTo>
                    <a:pt x="1035621" y="7363892"/>
                  </a:lnTo>
                  <a:lnTo>
                    <a:pt x="1029576" y="7357732"/>
                  </a:lnTo>
                  <a:lnTo>
                    <a:pt x="1022858" y="7358875"/>
                  </a:lnTo>
                  <a:lnTo>
                    <a:pt x="1016063" y="7366140"/>
                  </a:lnTo>
                  <a:lnTo>
                    <a:pt x="1008799" y="7359358"/>
                  </a:lnTo>
                  <a:lnTo>
                    <a:pt x="1005103" y="7363587"/>
                  </a:lnTo>
                  <a:lnTo>
                    <a:pt x="1001420" y="7364781"/>
                  </a:lnTo>
                  <a:lnTo>
                    <a:pt x="998969" y="7366584"/>
                  </a:lnTo>
                  <a:lnTo>
                    <a:pt x="998931" y="7369632"/>
                  </a:lnTo>
                  <a:lnTo>
                    <a:pt x="999490" y="7374522"/>
                  </a:lnTo>
                  <a:lnTo>
                    <a:pt x="1000683" y="7378205"/>
                  </a:lnTo>
                  <a:lnTo>
                    <a:pt x="998220" y="7380008"/>
                  </a:lnTo>
                  <a:lnTo>
                    <a:pt x="995172" y="7379983"/>
                  </a:lnTo>
                  <a:lnTo>
                    <a:pt x="991425" y="7387272"/>
                  </a:lnTo>
                  <a:lnTo>
                    <a:pt x="991400" y="7390320"/>
                  </a:lnTo>
                  <a:lnTo>
                    <a:pt x="995045" y="7392187"/>
                  </a:lnTo>
                  <a:lnTo>
                    <a:pt x="995641" y="7394029"/>
                  </a:lnTo>
                  <a:lnTo>
                    <a:pt x="987044" y="7398829"/>
                  </a:lnTo>
                  <a:lnTo>
                    <a:pt x="983361" y="7400010"/>
                  </a:lnTo>
                  <a:lnTo>
                    <a:pt x="985735" y="7407364"/>
                  </a:lnTo>
                  <a:lnTo>
                    <a:pt x="988136" y="7411656"/>
                  </a:lnTo>
                  <a:lnTo>
                    <a:pt x="985088" y="7411631"/>
                  </a:lnTo>
                  <a:lnTo>
                    <a:pt x="983246" y="7412228"/>
                  </a:lnTo>
                  <a:lnTo>
                    <a:pt x="980198" y="7412190"/>
                  </a:lnTo>
                  <a:lnTo>
                    <a:pt x="979512" y="7419518"/>
                  </a:lnTo>
                  <a:lnTo>
                    <a:pt x="983780" y="7420165"/>
                  </a:lnTo>
                  <a:lnTo>
                    <a:pt x="987450" y="7418984"/>
                  </a:lnTo>
                  <a:lnTo>
                    <a:pt x="987336" y="7431189"/>
                  </a:lnTo>
                  <a:lnTo>
                    <a:pt x="995273" y="7430656"/>
                  </a:lnTo>
                  <a:lnTo>
                    <a:pt x="998918" y="7432535"/>
                  </a:lnTo>
                  <a:lnTo>
                    <a:pt x="998296" y="7433742"/>
                  </a:lnTo>
                  <a:lnTo>
                    <a:pt x="999858" y="7439863"/>
                  </a:lnTo>
                  <a:lnTo>
                    <a:pt x="1004303" y="7443724"/>
                  </a:lnTo>
                  <a:lnTo>
                    <a:pt x="1009675" y="7446912"/>
                  </a:lnTo>
                  <a:lnTo>
                    <a:pt x="1014006" y="7451001"/>
                  </a:lnTo>
                  <a:lnTo>
                    <a:pt x="1014590" y="7452830"/>
                  </a:lnTo>
                  <a:lnTo>
                    <a:pt x="1018870" y="7453490"/>
                  </a:lnTo>
                  <a:lnTo>
                    <a:pt x="1020699" y="7452893"/>
                  </a:lnTo>
                  <a:lnTo>
                    <a:pt x="1028382" y="7453668"/>
                  </a:lnTo>
                  <a:lnTo>
                    <a:pt x="1035951" y="7454951"/>
                  </a:lnTo>
                  <a:lnTo>
                    <a:pt x="1043508" y="7456818"/>
                  </a:lnTo>
                  <a:lnTo>
                    <a:pt x="1051166" y="7459307"/>
                  </a:lnTo>
                  <a:lnTo>
                    <a:pt x="1054811" y="7461174"/>
                  </a:lnTo>
                  <a:lnTo>
                    <a:pt x="1059700" y="7460602"/>
                  </a:lnTo>
                  <a:lnTo>
                    <a:pt x="1063383" y="7459421"/>
                  </a:lnTo>
                  <a:lnTo>
                    <a:pt x="1065872" y="7459167"/>
                  </a:lnTo>
                  <a:lnTo>
                    <a:pt x="1071460" y="7458583"/>
                  </a:lnTo>
                  <a:lnTo>
                    <a:pt x="1079398" y="7459967"/>
                  </a:lnTo>
                  <a:lnTo>
                    <a:pt x="1087577" y="7461466"/>
                  </a:lnTo>
                  <a:lnTo>
                    <a:pt x="1103071" y="7460564"/>
                  </a:lnTo>
                  <a:lnTo>
                    <a:pt x="1110297" y="7461415"/>
                  </a:lnTo>
                  <a:lnTo>
                    <a:pt x="1117879" y="7462723"/>
                  </a:lnTo>
                  <a:lnTo>
                    <a:pt x="1125626" y="7463701"/>
                  </a:lnTo>
                  <a:lnTo>
                    <a:pt x="1132941" y="7464387"/>
                  </a:lnTo>
                  <a:lnTo>
                    <a:pt x="1140294" y="7462012"/>
                  </a:lnTo>
                  <a:lnTo>
                    <a:pt x="1149451" y="7462101"/>
                  </a:lnTo>
                  <a:lnTo>
                    <a:pt x="1157236" y="7461732"/>
                  </a:lnTo>
                  <a:lnTo>
                    <a:pt x="1165034" y="7460501"/>
                  </a:lnTo>
                  <a:lnTo>
                    <a:pt x="1172832" y="7459853"/>
                  </a:lnTo>
                  <a:lnTo>
                    <a:pt x="1180604" y="7461199"/>
                  </a:lnTo>
                  <a:lnTo>
                    <a:pt x="1181823" y="7461821"/>
                  </a:lnTo>
                  <a:lnTo>
                    <a:pt x="1184275" y="7460005"/>
                  </a:lnTo>
                  <a:lnTo>
                    <a:pt x="1187335" y="7460043"/>
                  </a:lnTo>
                  <a:lnTo>
                    <a:pt x="1191602" y="7460691"/>
                  </a:lnTo>
                  <a:lnTo>
                    <a:pt x="1196200" y="7458443"/>
                  </a:lnTo>
                  <a:lnTo>
                    <a:pt x="1197737" y="7457694"/>
                  </a:lnTo>
                  <a:lnTo>
                    <a:pt x="1202563" y="7463244"/>
                  </a:lnTo>
                  <a:lnTo>
                    <a:pt x="1205585" y="7466330"/>
                  </a:lnTo>
                  <a:lnTo>
                    <a:pt x="1208646" y="7466355"/>
                  </a:lnTo>
                  <a:lnTo>
                    <a:pt x="1212316" y="7465174"/>
                  </a:lnTo>
                  <a:lnTo>
                    <a:pt x="1214158" y="7464577"/>
                  </a:lnTo>
                  <a:lnTo>
                    <a:pt x="1220292" y="7461580"/>
                  </a:lnTo>
                  <a:lnTo>
                    <a:pt x="1223479" y="7460158"/>
                  </a:lnTo>
                  <a:lnTo>
                    <a:pt x="1228267" y="7457999"/>
                  </a:lnTo>
                  <a:lnTo>
                    <a:pt x="1235583" y="7458684"/>
                  </a:lnTo>
                  <a:lnTo>
                    <a:pt x="1244117" y="7459993"/>
                  </a:lnTo>
                  <a:lnTo>
                    <a:pt x="1249006" y="7459434"/>
                  </a:lnTo>
                  <a:lnTo>
                    <a:pt x="1257300" y="7459866"/>
                  </a:lnTo>
                  <a:lnTo>
                    <a:pt x="1265428" y="7459205"/>
                  </a:lnTo>
                  <a:lnTo>
                    <a:pt x="1274356" y="7457529"/>
                  </a:lnTo>
                  <a:lnTo>
                    <a:pt x="1285087" y="7454900"/>
                  </a:lnTo>
                  <a:lnTo>
                    <a:pt x="1291805" y="7453744"/>
                  </a:lnTo>
                  <a:lnTo>
                    <a:pt x="1299133" y="7454430"/>
                  </a:lnTo>
                  <a:lnTo>
                    <a:pt x="1305864" y="7453274"/>
                  </a:lnTo>
                  <a:lnTo>
                    <a:pt x="1308912" y="7453300"/>
                  </a:lnTo>
                  <a:lnTo>
                    <a:pt x="1316266" y="7450937"/>
                  </a:lnTo>
                  <a:lnTo>
                    <a:pt x="1321689" y="7458316"/>
                  </a:lnTo>
                  <a:lnTo>
                    <a:pt x="1326464" y="7456170"/>
                  </a:lnTo>
                  <a:lnTo>
                    <a:pt x="1329664" y="7454735"/>
                  </a:lnTo>
                  <a:lnTo>
                    <a:pt x="1345209" y="7453706"/>
                  </a:lnTo>
                  <a:lnTo>
                    <a:pt x="1352664" y="7452131"/>
                  </a:lnTo>
                  <a:lnTo>
                    <a:pt x="1360220" y="7450899"/>
                  </a:lnTo>
                  <a:lnTo>
                    <a:pt x="1368158" y="7451445"/>
                  </a:lnTo>
                  <a:lnTo>
                    <a:pt x="1369377" y="7452068"/>
                  </a:lnTo>
                  <a:lnTo>
                    <a:pt x="1371841" y="7450264"/>
                  </a:lnTo>
                  <a:lnTo>
                    <a:pt x="1372463" y="7449045"/>
                  </a:lnTo>
                  <a:lnTo>
                    <a:pt x="1374292" y="7448448"/>
                  </a:lnTo>
                  <a:lnTo>
                    <a:pt x="1374914" y="7447242"/>
                  </a:lnTo>
                  <a:lnTo>
                    <a:pt x="1376133" y="7447864"/>
                  </a:lnTo>
                  <a:lnTo>
                    <a:pt x="1381175" y="7448918"/>
                  </a:lnTo>
                  <a:lnTo>
                    <a:pt x="1385277" y="7449769"/>
                  </a:lnTo>
                  <a:lnTo>
                    <a:pt x="1391221" y="7450607"/>
                  </a:lnTo>
                  <a:lnTo>
                    <a:pt x="1395869" y="7450302"/>
                  </a:lnTo>
                  <a:lnTo>
                    <a:pt x="1396034" y="7450290"/>
                  </a:lnTo>
                  <a:lnTo>
                    <a:pt x="1401775" y="7448728"/>
                  </a:lnTo>
                  <a:lnTo>
                    <a:pt x="1405496" y="7447559"/>
                  </a:lnTo>
                  <a:lnTo>
                    <a:pt x="1409242" y="7446391"/>
                  </a:lnTo>
                  <a:lnTo>
                    <a:pt x="1416126" y="7445349"/>
                  </a:lnTo>
                  <a:lnTo>
                    <a:pt x="1416989" y="7445210"/>
                  </a:lnTo>
                  <a:lnTo>
                    <a:pt x="1425079" y="7444486"/>
                  </a:lnTo>
                  <a:lnTo>
                    <a:pt x="1433576" y="7443546"/>
                  </a:lnTo>
                  <a:lnTo>
                    <a:pt x="1434795" y="7444168"/>
                  </a:lnTo>
                  <a:lnTo>
                    <a:pt x="1435417" y="7442949"/>
                  </a:lnTo>
                  <a:lnTo>
                    <a:pt x="1436624" y="7443571"/>
                  </a:lnTo>
                  <a:lnTo>
                    <a:pt x="1445221" y="7441844"/>
                  </a:lnTo>
                  <a:lnTo>
                    <a:pt x="1451673" y="7440549"/>
                  </a:lnTo>
                  <a:lnTo>
                    <a:pt x="1466519" y="7438377"/>
                  </a:lnTo>
                  <a:lnTo>
                    <a:pt x="1476362" y="7436320"/>
                  </a:lnTo>
                  <a:close/>
                </a:path>
                <a:path w="18288000" h="10287000">
                  <a:moveTo>
                    <a:pt x="1522971" y="7418781"/>
                  </a:moveTo>
                  <a:lnTo>
                    <a:pt x="1522412" y="7413892"/>
                  </a:lnTo>
                  <a:lnTo>
                    <a:pt x="1519440" y="7404709"/>
                  </a:lnTo>
                  <a:lnTo>
                    <a:pt x="1513205" y="7402423"/>
                  </a:lnTo>
                  <a:lnTo>
                    <a:pt x="1499603" y="7396696"/>
                  </a:lnTo>
                  <a:lnTo>
                    <a:pt x="1492681" y="7394054"/>
                  </a:lnTo>
                  <a:lnTo>
                    <a:pt x="1481886" y="7390397"/>
                  </a:lnTo>
                  <a:lnTo>
                    <a:pt x="1470609" y="7387349"/>
                  </a:lnTo>
                  <a:lnTo>
                    <a:pt x="1459115" y="7384199"/>
                  </a:lnTo>
                  <a:lnTo>
                    <a:pt x="1447634" y="7380173"/>
                  </a:lnTo>
                  <a:lnTo>
                    <a:pt x="1446415" y="7379551"/>
                  </a:lnTo>
                  <a:lnTo>
                    <a:pt x="1443367" y="7379525"/>
                  </a:lnTo>
                  <a:lnTo>
                    <a:pt x="1441526" y="7380122"/>
                  </a:lnTo>
                  <a:lnTo>
                    <a:pt x="1432966" y="7381862"/>
                  </a:lnTo>
                  <a:lnTo>
                    <a:pt x="1426260" y="7379970"/>
                  </a:lnTo>
                  <a:lnTo>
                    <a:pt x="1418348" y="7377443"/>
                  </a:lnTo>
                  <a:lnTo>
                    <a:pt x="1412875" y="7376173"/>
                  </a:lnTo>
                  <a:lnTo>
                    <a:pt x="1408633" y="7372464"/>
                  </a:lnTo>
                  <a:lnTo>
                    <a:pt x="1402499" y="7375461"/>
                  </a:lnTo>
                  <a:lnTo>
                    <a:pt x="1400657" y="7376046"/>
                  </a:lnTo>
                  <a:lnTo>
                    <a:pt x="1396390" y="7375398"/>
                  </a:lnTo>
                  <a:lnTo>
                    <a:pt x="1393342" y="7375372"/>
                  </a:lnTo>
                  <a:lnTo>
                    <a:pt x="1391500" y="7375957"/>
                  </a:lnTo>
                  <a:lnTo>
                    <a:pt x="1388478" y="7372883"/>
                  </a:lnTo>
                  <a:lnTo>
                    <a:pt x="1387856" y="7374090"/>
                  </a:lnTo>
                  <a:lnTo>
                    <a:pt x="1378661" y="7377049"/>
                  </a:lnTo>
                  <a:lnTo>
                    <a:pt x="1372590" y="7373937"/>
                  </a:lnTo>
                  <a:lnTo>
                    <a:pt x="1365923" y="7368984"/>
                  </a:lnTo>
                  <a:lnTo>
                    <a:pt x="1361681" y="7365289"/>
                  </a:lnTo>
                  <a:lnTo>
                    <a:pt x="1359192" y="7370140"/>
                  </a:lnTo>
                  <a:lnTo>
                    <a:pt x="1356766" y="7368895"/>
                  </a:lnTo>
                  <a:lnTo>
                    <a:pt x="1352499" y="7368248"/>
                  </a:lnTo>
                  <a:lnTo>
                    <a:pt x="1348879" y="7363320"/>
                  </a:lnTo>
                  <a:lnTo>
                    <a:pt x="1345552" y="7366228"/>
                  </a:lnTo>
                  <a:lnTo>
                    <a:pt x="1480616" y="7435431"/>
                  </a:lnTo>
                  <a:lnTo>
                    <a:pt x="1481442" y="7435266"/>
                  </a:lnTo>
                  <a:lnTo>
                    <a:pt x="1482483" y="7434847"/>
                  </a:lnTo>
                  <a:lnTo>
                    <a:pt x="1487551" y="7432853"/>
                  </a:lnTo>
                  <a:lnTo>
                    <a:pt x="1495996" y="7429513"/>
                  </a:lnTo>
                  <a:lnTo>
                    <a:pt x="1501927" y="7427417"/>
                  </a:lnTo>
                  <a:lnTo>
                    <a:pt x="1508137" y="7424991"/>
                  </a:lnTo>
                  <a:lnTo>
                    <a:pt x="1515656" y="7421893"/>
                  </a:lnTo>
                  <a:lnTo>
                    <a:pt x="1522971" y="7418781"/>
                  </a:lnTo>
                  <a:close/>
                </a:path>
                <a:path w="18288000" h="10287000">
                  <a:moveTo>
                    <a:pt x="1598053" y="7667434"/>
                  </a:moveTo>
                  <a:lnTo>
                    <a:pt x="1585252" y="7665479"/>
                  </a:lnTo>
                  <a:lnTo>
                    <a:pt x="1587715" y="7663675"/>
                  </a:lnTo>
                  <a:lnTo>
                    <a:pt x="1588338" y="7662456"/>
                  </a:lnTo>
                  <a:lnTo>
                    <a:pt x="1551292" y="7649807"/>
                  </a:lnTo>
                  <a:lnTo>
                    <a:pt x="1536560" y="7649731"/>
                  </a:lnTo>
                  <a:lnTo>
                    <a:pt x="1535341" y="7649108"/>
                  </a:lnTo>
                  <a:lnTo>
                    <a:pt x="1533474" y="7652753"/>
                  </a:lnTo>
                  <a:lnTo>
                    <a:pt x="1531645" y="7653350"/>
                  </a:lnTo>
                  <a:lnTo>
                    <a:pt x="1528559" y="7656373"/>
                  </a:lnTo>
                  <a:lnTo>
                    <a:pt x="1526133" y="7655128"/>
                  </a:lnTo>
                  <a:lnTo>
                    <a:pt x="1514373" y="7654569"/>
                  </a:lnTo>
                  <a:lnTo>
                    <a:pt x="1503514" y="7657338"/>
                  </a:lnTo>
                  <a:lnTo>
                    <a:pt x="1493088" y="7661491"/>
                  </a:lnTo>
                  <a:lnTo>
                    <a:pt x="1482674" y="7665072"/>
                  </a:lnTo>
                  <a:lnTo>
                    <a:pt x="1474114" y="7666825"/>
                  </a:lnTo>
                  <a:lnTo>
                    <a:pt x="1467942" y="7672870"/>
                  </a:lnTo>
                  <a:lnTo>
                    <a:pt x="1459407" y="7671562"/>
                  </a:lnTo>
                  <a:lnTo>
                    <a:pt x="1456982" y="7670317"/>
                  </a:lnTo>
                  <a:lnTo>
                    <a:pt x="1453273" y="7674559"/>
                  </a:lnTo>
                  <a:lnTo>
                    <a:pt x="1449539" y="7681849"/>
                  </a:lnTo>
                  <a:lnTo>
                    <a:pt x="1445234" y="7684249"/>
                  </a:lnTo>
                  <a:lnTo>
                    <a:pt x="1435455" y="7685367"/>
                  </a:lnTo>
                  <a:lnTo>
                    <a:pt x="1429346" y="7685303"/>
                  </a:lnTo>
                  <a:lnTo>
                    <a:pt x="1425054" y="7687704"/>
                  </a:lnTo>
                  <a:lnTo>
                    <a:pt x="1417053" y="7690777"/>
                  </a:lnTo>
                  <a:lnTo>
                    <a:pt x="1401508" y="7698295"/>
                  </a:lnTo>
                  <a:lnTo>
                    <a:pt x="1393164" y="7702055"/>
                  </a:lnTo>
                  <a:lnTo>
                    <a:pt x="1391881" y="7707528"/>
                  </a:lnTo>
                  <a:lnTo>
                    <a:pt x="1385773" y="7707477"/>
                  </a:lnTo>
                  <a:lnTo>
                    <a:pt x="1382699" y="7710500"/>
                  </a:lnTo>
                  <a:lnTo>
                    <a:pt x="1375930" y="7714704"/>
                  </a:lnTo>
                  <a:lnTo>
                    <a:pt x="1367967" y="7718285"/>
                  </a:lnTo>
                  <a:lnTo>
                    <a:pt x="1360614" y="7720660"/>
                  </a:lnTo>
                  <a:lnTo>
                    <a:pt x="1355890" y="7725956"/>
                  </a:lnTo>
                  <a:lnTo>
                    <a:pt x="1349692" y="7728483"/>
                  </a:lnTo>
                  <a:lnTo>
                    <a:pt x="1342834" y="7730096"/>
                  </a:lnTo>
                  <a:lnTo>
                    <a:pt x="1336065" y="7732623"/>
                  </a:lnTo>
                  <a:lnTo>
                    <a:pt x="1331150" y="7736243"/>
                  </a:lnTo>
                  <a:lnTo>
                    <a:pt x="1325638" y="7738021"/>
                  </a:lnTo>
                  <a:lnTo>
                    <a:pt x="1319504" y="7741005"/>
                  </a:lnTo>
                  <a:lnTo>
                    <a:pt x="1317663" y="7741602"/>
                  </a:lnTo>
                  <a:lnTo>
                    <a:pt x="1315173" y="7746466"/>
                  </a:lnTo>
                  <a:lnTo>
                    <a:pt x="1312087" y="7749489"/>
                  </a:lnTo>
                  <a:lnTo>
                    <a:pt x="1307198" y="7750048"/>
                  </a:lnTo>
                  <a:lnTo>
                    <a:pt x="1300467" y="7751204"/>
                  </a:lnTo>
                  <a:lnTo>
                    <a:pt x="1298575" y="7757896"/>
                  </a:lnTo>
                  <a:lnTo>
                    <a:pt x="1292402" y="7760068"/>
                  </a:lnTo>
                  <a:lnTo>
                    <a:pt x="1286903" y="7764577"/>
                  </a:lnTo>
                  <a:lnTo>
                    <a:pt x="1280947" y="7768285"/>
                  </a:lnTo>
                  <a:lnTo>
                    <a:pt x="1273441" y="7768031"/>
                  </a:lnTo>
                  <a:lnTo>
                    <a:pt x="1268006" y="7770596"/>
                  </a:lnTo>
                  <a:lnTo>
                    <a:pt x="1262164" y="7772806"/>
                  </a:lnTo>
                  <a:lnTo>
                    <a:pt x="1256436" y="7775930"/>
                  </a:lnTo>
                  <a:lnTo>
                    <a:pt x="1251318" y="7781252"/>
                  </a:lnTo>
                  <a:lnTo>
                    <a:pt x="1249489" y="7781836"/>
                  </a:lnTo>
                  <a:lnTo>
                    <a:pt x="1242720" y="7786052"/>
                  </a:lnTo>
                  <a:lnTo>
                    <a:pt x="1233601" y="7782903"/>
                  </a:lnTo>
                  <a:lnTo>
                    <a:pt x="1234782" y="7786586"/>
                  </a:lnTo>
                  <a:lnTo>
                    <a:pt x="1234757" y="7789634"/>
                  </a:lnTo>
                  <a:lnTo>
                    <a:pt x="1236560" y="7792098"/>
                  </a:lnTo>
                  <a:lnTo>
                    <a:pt x="1230452" y="7792034"/>
                  </a:lnTo>
                  <a:lnTo>
                    <a:pt x="1220673" y="7793152"/>
                  </a:lnTo>
                  <a:lnTo>
                    <a:pt x="1219428" y="7795590"/>
                  </a:lnTo>
                  <a:lnTo>
                    <a:pt x="1219403" y="7798638"/>
                  </a:lnTo>
                  <a:lnTo>
                    <a:pt x="1218158" y="7801076"/>
                  </a:lnTo>
                  <a:lnTo>
                    <a:pt x="1212011" y="7804061"/>
                  </a:lnTo>
                  <a:lnTo>
                    <a:pt x="1204137" y="7798486"/>
                  </a:lnTo>
                  <a:lnTo>
                    <a:pt x="1199184" y="7805153"/>
                  </a:lnTo>
                  <a:lnTo>
                    <a:pt x="1197940" y="7807592"/>
                  </a:lnTo>
                  <a:lnTo>
                    <a:pt x="1197876" y="7813688"/>
                  </a:lnTo>
                  <a:lnTo>
                    <a:pt x="1189964" y="7811173"/>
                  </a:lnTo>
                  <a:lnTo>
                    <a:pt x="1184986" y="7820888"/>
                  </a:lnTo>
                  <a:lnTo>
                    <a:pt x="1177036" y="7821422"/>
                  </a:lnTo>
                  <a:lnTo>
                    <a:pt x="1167879" y="7821333"/>
                  </a:lnTo>
                  <a:lnTo>
                    <a:pt x="1164742" y="7830464"/>
                  </a:lnTo>
                  <a:lnTo>
                    <a:pt x="1156766" y="7834046"/>
                  </a:lnTo>
                  <a:lnTo>
                    <a:pt x="1154328" y="7832801"/>
                  </a:lnTo>
                  <a:lnTo>
                    <a:pt x="1151280" y="7832776"/>
                  </a:lnTo>
                  <a:lnTo>
                    <a:pt x="1147013" y="7832115"/>
                  </a:lnTo>
                  <a:lnTo>
                    <a:pt x="1146949" y="7838224"/>
                  </a:lnTo>
                  <a:lnTo>
                    <a:pt x="1137767" y="7841183"/>
                  </a:lnTo>
                  <a:lnTo>
                    <a:pt x="1133462" y="7843583"/>
                  </a:lnTo>
                  <a:lnTo>
                    <a:pt x="1127302" y="7849629"/>
                  </a:lnTo>
                  <a:lnTo>
                    <a:pt x="1122476" y="7844091"/>
                  </a:lnTo>
                  <a:lnTo>
                    <a:pt x="1119327" y="7853223"/>
                  </a:lnTo>
                  <a:lnTo>
                    <a:pt x="1114463" y="7850721"/>
                  </a:lnTo>
                  <a:lnTo>
                    <a:pt x="1116241" y="7856245"/>
                  </a:lnTo>
                  <a:lnTo>
                    <a:pt x="1116215" y="7859293"/>
                  </a:lnTo>
                  <a:lnTo>
                    <a:pt x="1096987" y="7867345"/>
                  </a:lnTo>
                  <a:lnTo>
                    <a:pt x="1090460" y="7870634"/>
                  </a:lnTo>
                  <a:lnTo>
                    <a:pt x="1082484" y="7874228"/>
                  </a:lnTo>
                  <a:lnTo>
                    <a:pt x="1083068" y="7876057"/>
                  </a:lnTo>
                  <a:lnTo>
                    <a:pt x="1084224" y="7882788"/>
                  </a:lnTo>
                  <a:lnTo>
                    <a:pt x="1080528" y="7887030"/>
                  </a:lnTo>
                  <a:lnTo>
                    <a:pt x="1074356" y="7893075"/>
                  </a:lnTo>
                  <a:lnTo>
                    <a:pt x="1073734" y="7894294"/>
                  </a:lnTo>
                  <a:lnTo>
                    <a:pt x="1070063" y="7895476"/>
                  </a:lnTo>
                  <a:lnTo>
                    <a:pt x="1062088" y="7899057"/>
                  </a:lnTo>
                  <a:lnTo>
                    <a:pt x="1063891" y="7901521"/>
                  </a:lnTo>
                  <a:lnTo>
                    <a:pt x="1057668" y="7913675"/>
                  </a:lnTo>
                  <a:lnTo>
                    <a:pt x="1061313" y="7915542"/>
                  </a:lnTo>
                  <a:lnTo>
                    <a:pt x="1061872" y="7920431"/>
                  </a:lnTo>
                  <a:lnTo>
                    <a:pt x="1063688" y="7922882"/>
                  </a:lnTo>
                  <a:lnTo>
                    <a:pt x="1064869" y="7926565"/>
                  </a:lnTo>
                  <a:lnTo>
                    <a:pt x="1064209" y="7930832"/>
                  </a:lnTo>
                  <a:lnTo>
                    <a:pt x="1064183" y="7933880"/>
                  </a:lnTo>
                  <a:lnTo>
                    <a:pt x="1067206" y="7936966"/>
                  </a:lnTo>
                  <a:lnTo>
                    <a:pt x="1069581" y="7944320"/>
                  </a:lnTo>
                  <a:lnTo>
                    <a:pt x="1071384" y="7946784"/>
                  </a:lnTo>
                  <a:lnTo>
                    <a:pt x="1073785" y="7951076"/>
                  </a:lnTo>
                  <a:lnTo>
                    <a:pt x="1076210" y="7952321"/>
                  </a:lnTo>
                  <a:lnTo>
                    <a:pt x="1081697" y="7953603"/>
                  </a:lnTo>
                  <a:lnTo>
                    <a:pt x="1087742" y="7959763"/>
                  </a:lnTo>
                  <a:lnTo>
                    <a:pt x="1092009" y="7960411"/>
                  </a:lnTo>
                  <a:lnTo>
                    <a:pt x="1096899" y="7959852"/>
                  </a:lnTo>
                  <a:lnTo>
                    <a:pt x="1099959" y="7959890"/>
                  </a:lnTo>
                  <a:lnTo>
                    <a:pt x="1107249" y="7963624"/>
                  </a:lnTo>
                  <a:lnTo>
                    <a:pt x="1108494" y="7961185"/>
                  </a:lnTo>
                  <a:lnTo>
                    <a:pt x="1108519" y="7958137"/>
                  </a:lnTo>
                  <a:lnTo>
                    <a:pt x="1109141" y="7956918"/>
                  </a:lnTo>
                  <a:lnTo>
                    <a:pt x="1116457" y="7957604"/>
                  </a:lnTo>
                  <a:lnTo>
                    <a:pt x="1123848" y="7952181"/>
                  </a:lnTo>
                  <a:lnTo>
                    <a:pt x="1132382" y="7953489"/>
                  </a:lnTo>
                  <a:lnTo>
                    <a:pt x="1138491" y="7953553"/>
                  </a:lnTo>
                  <a:lnTo>
                    <a:pt x="1142187" y="7949311"/>
                  </a:lnTo>
                  <a:lnTo>
                    <a:pt x="1141006" y="7945641"/>
                  </a:lnTo>
                  <a:lnTo>
                    <a:pt x="1144054" y="7945666"/>
                  </a:lnTo>
                  <a:lnTo>
                    <a:pt x="1145895" y="7945069"/>
                  </a:lnTo>
                  <a:lnTo>
                    <a:pt x="1148943" y="7945107"/>
                  </a:lnTo>
                  <a:lnTo>
                    <a:pt x="1150785" y="7944510"/>
                  </a:lnTo>
                  <a:lnTo>
                    <a:pt x="1151407" y="7943291"/>
                  </a:lnTo>
                  <a:lnTo>
                    <a:pt x="1156868" y="7947622"/>
                  </a:lnTo>
                  <a:lnTo>
                    <a:pt x="1161186" y="7942173"/>
                  </a:lnTo>
                  <a:lnTo>
                    <a:pt x="1163053" y="7938529"/>
                  </a:lnTo>
                  <a:lnTo>
                    <a:pt x="1167384" y="7933068"/>
                  </a:lnTo>
                  <a:lnTo>
                    <a:pt x="1170444" y="7933106"/>
                  </a:lnTo>
                  <a:lnTo>
                    <a:pt x="1175918" y="7934376"/>
                  </a:lnTo>
                  <a:lnTo>
                    <a:pt x="1180871" y="7927708"/>
                  </a:lnTo>
                  <a:lnTo>
                    <a:pt x="1186421" y="7922882"/>
                  </a:lnTo>
                  <a:lnTo>
                    <a:pt x="1199222" y="7924838"/>
                  </a:lnTo>
                  <a:lnTo>
                    <a:pt x="1201686" y="7923035"/>
                  </a:lnTo>
                  <a:lnTo>
                    <a:pt x="1207871" y="7913929"/>
                  </a:lnTo>
                  <a:lnTo>
                    <a:pt x="1210310" y="7915173"/>
                  </a:lnTo>
                  <a:lnTo>
                    <a:pt x="1213358" y="7915211"/>
                  </a:lnTo>
                  <a:lnTo>
                    <a:pt x="1217002" y="7917078"/>
                  </a:lnTo>
                  <a:lnTo>
                    <a:pt x="1221308" y="7914678"/>
                  </a:lnTo>
                  <a:lnTo>
                    <a:pt x="1224381" y="7911655"/>
                  </a:lnTo>
                  <a:lnTo>
                    <a:pt x="1226845" y="7909852"/>
                  </a:lnTo>
                  <a:lnTo>
                    <a:pt x="1229931" y="7906829"/>
                  </a:lnTo>
                  <a:lnTo>
                    <a:pt x="1231798" y="7903184"/>
                  </a:lnTo>
                  <a:lnTo>
                    <a:pt x="1234262" y="7901368"/>
                  </a:lnTo>
                  <a:lnTo>
                    <a:pt x="1240421" y="7895323"/>
                  </a:lnTo>
                  <a:lnTo>
                    <a:pt x="1254125" y="7898295"/>
                  </a:lnTo>
                  <a:lnTo>
                    <a:pt x="1259560" y="7897266"/>
                  </a:lnTo>
                  <a:lnTo>
                    <a:pt x="1263548" y="7892910"/>
                  </a:lnTo>
                  <a:lnTo>
                    <a:pt x="1267396" y="7884604"/>
                  </a:lnTo>
                  <a:lnTo>
                    <a:pt x="1272260" y="7887094"/>
                  </a:lnTo>
                  <a:lnTo>
                    <a:pt x="1275308" y="7887119"/>
                  </a:lnTo>
                  <a:lnTo>
                    <a:pt x="1277150" y="7886535"/>
                  </a:lnTo>
                  <a:lnTo>
                    <a:pt x="1279613" y="7884719"/>
                  </a:lnTo>
                  <a:lnTo>
                    <a:pt x="1282661" y="7884757"/>
                  </a:lnTo>
                  <a:lnTo>
                    <a:pt x="1280287" y="7877403"/>
                  </a:lnTo>
                  <a:lnTo>
                    <a:pt x="1288275" y="7873746"/>
                  </a:lnTo>
                  <a:lnTo>
                    <a:pt x="1296758" y="7871079"/>
                  </a:lnTo>
                  <a:lnTo>
                    <a:pt x="1306042" y="7869669"/>
                  </a:lnTo>
                  <a:lnTo>
                    <a:pt x="1316393" y="7869822"/>
                  </a:lnTo>
                  <a:lnTo>
                    <a:pt x="1316418" y="7866774"/>
                  </a:lnTo>
                  <a:lnTo>
                    <a:pt x="1317726" y="7858226"/>
                  </a:lnTo>
                  <a:lnTo>
                    <a:pt x="1332433" y="7853489"/>
                  </a:lnTo>
                  <a:lnTo>
                    <a:pt x="1340408" y="7849908"/>
                  </a:lnTo>
                  <a:lnTo>
                    <a:pt x="1344079" y="7848727"/>
                  </a:lnTo>
                  <a:lnTo>
                    <a:pt x="1346568" y="7843863"/>
                  </a:lnTo>
                  <a:lnTo>
                    <a:pt x="1349654" y="7840840"/>
                  </a:lnTo>
                  <a:lnTo>
                    <a:pt x="1354543" y="7840281"/>
                  </a:lnTo>
                  <a:lnTo>
                    <a:pt x="1358811" y="7840929"/>
                  </a:lnTo>
                  <a:lnTo>
                    <a:pt x="1363700" y="7840370"/>
                  </a:lnTo>
                  <a:lnTo>
                    <a:pt x="1361338" y="7833017"/>
                  </a:lnTo>
                  <a:lnTo>
                    <a:pt x="1358938" y="7828724"/>
                  </a:lnTo>
                  <a:lnTo>
                    <a:pt x="1369275" y="7832484"/>
                  </a:lnTo>
                  <a:lnTo>
                    <a:pt x="1374203" y="7828877"/>
                  </a:lnTo>
                  <a:lnTo>
                    <a:pt x="1379143" y="7822197"/>
                  </a:lnTo>
                  <a:lnTo>
                    <a:pt x="1381010" y="7818552"/>
                  </a:lnTo>
                  <a:lnTo>
                    <a:pt x="1382229" y="7819174"/>
                  </a:lnTo>
                  <a:lnTo>
                    <a:pt x="1390015" y="7817371"/>
                  </a:lnTo>
                  <a:lnTo>
                    <a:pt x="1404467" y="7810297"/>
                  </a:lnTo>
                  <a:lnTo>
                    <a:pt x="1412252" y="7808481"/>
                  </a:lnTo>
                  <a:lnTo>
                    <a:pt x="1413471" y="7809103"/>
                  </a:lnTo>
                  <a:lnTo>
                    <a:pt x="1415313" y="7808519"/>
                  </a:lnTo>
                  <a:lnTo>
                    <a:pt x="1415935" y="7807299"/>
                  </a:lnTo>
                  <a:lnTo>
                    <a:pt x="1419021" y="7804277"/>
                  </a:lnTo>
                  <a:lnTo>
                    <a:pt x="1419669" y="7800010"/>
                  </a:lnTo>
                  <a:lnTo>
                    <a:pt x="1427022" y="7797635"/>
                  </a:lnTo>
                  <a:lnTo>
                    <a:pt x="1431290" y="7798295"/>
                  </a:lnTo>
                  <a:lnTo>
                    <a:pt x="1436268" y="7788567"/>
                  </a:lnTo>
                  <a:lnTo>
                    <a:pt x="1447888" y="7786852"/>
                  </a:lnTo>
                  <a:lnTo>
                    <a:pt x="1449197" y="7778318"/>
                  </a:lnTo>
                  <a:lnTo>
                    <a:pt x="1454670" y="7779601"/>
                  </a:lnTo>
                  <a:lnTo>
                    <a:pt x="1466888" y="7779715"/>
                  </a:lnTo>
                  <a:lnTo>
                    <a:pt x="1466913" y="7776667"/>
                  </a:lnTo>
                  <a:lnTo>
                    <a:pt x="1465732" y="7772984"/>
                  </a:lnTo>
                  <a:lnTo>
                    <a:pt x="1469402" y="7771803"/>
                  </a:lnTo>
                  <a:lnTo>
                    <a:pt x="1474292" y="7771244"/>
                  </a:lnTo>
                  <a:lnTo>
                    <a:pt x="1477378" y="7768222"/>
                  </a:lnTo>
                  <a:lnTo>
                    <a:pt x="1482305" y="7764602"/>
                  </a:lnTo>
                  <a:lnTo>
                    <a:pt x="1488440" y="7761605"/>
                  </a:lnTo>
                  <a:lnTo>
                    <a:pt x="1492148" y="7757376"/>
                  </a:lnTo>
                  <a:lnTo>
                    <a:pt x="1499984" y="7750454"/>
                  </a:lnTo>
                  <a:lnTo>
                    <a:pt x="1508594" y="7745095"/>
                  </a:lnTo>
                  <a:lnTo>
                    <a:pt x="1517891" y="7741221"/>
                  </a:lnTo>
                  <a:lnTo>
                    <a:pt x="1527746" y="7738796"/>
                  </a:lnTo>
                  <a:lnTo>
                    <a:pt x="1527149" y="7736954"/>
                  </a:lnTo>
                  <a:lnTo>
                    <a:pt x="1527771" y="7735748"/>
                  </a:lnTo>
                  <a:lnTo>
                    <a:pt x="1527810" y="7732687"/>
                  </a:lnTo>
                  <a:lnTo>
                    <a:pt x="1539671" y="7728559"/>
                  </a:lnTo>
                  <a:lnTo>
                    <a:pt x="1550200" y="7722298"/>
                  </a:lnTo>
                  <a:lnTo>
                    <a:pt x="1560258" y="7715237"/>
                  </a:lnTo>
                  <a:lnTo>
                    <a:pt x="1570786" y="7708697"/>
                  </a:lnTo>
                  <a:lnTo>
                    <a:pt x="1570189" y="7706855"/>
                  </a:lnTo>
                  <a:lnTo>
                    <a:pt x="1567141" y="7706817"/>
                  </a:lnTo>
                  <a:lnTo>
                    <a:pt x="1564678" y="7708633"/>
                  </a:lnTo>
                  <a:lnTo>
                    <a:pt x="1561630" y="7708595"/>
                  </a:lnTo>
                  <a:lnTo>
                    <a:pt x="1565325" y="7702918"/>
                  </a:lnTo>
                  <a:lnTo>
                    <a:pt x="1576362" y="7694574"/>
                  </a:lnTo>
                  <a:lnTo>
                    <a:pt x="1580743" y="7689253"/>
                  </a:lnTo>
                  <a:lnTo>
                    <a:pt x="1584071" y="7683792"/>
                  </a:lnTo>
                  <a:lnTo>
                    <a:pt x="1588262" y="7678331"/>
                  </a:lnTo>
                  <a:lnTo>
                    <a:pt x="1598053" y="7667434"/>
                  </a:lnTo>
                  <a:close/>
                </a:path>
                <a:path w="18288000" h="10287000">
                  <a:moveTo>
                    <a:pt x="1805076" y="7913129"/>
                  </a:moveTo>
                  <a:lnTo>
                    <a:pt x="1799526" y="7917955"/>
                  </a:lnTo>
                  <a:lnTo>
                    <a:pt x="1794611" y="7921574"/>
                  </a:lnTo>
                  <a:lnTo>
                    <a:pt x="1789061" y="7926400"/>
                  </a:lnTo>
                  <a:lnTo>
                    <a:pt x="1786636" y="7925155"/>
                  </a:lnTo>
                  <a:lnTo>
                    <a:pt x="1790992" y="7916646"/>
                  </a:lnTo>
                  <a:lnTo>
                    <a:pt x="1795945" y="7909979"/>
                  </a:lnTo>
                  <a:lnTo>
                    <a:pt x="1787969" y="7913560"/>
                  </a:lnTo>
                  <a:lnTo>
                    <a:pt x="1783676" y="7915961"/>
                  </a:lnTo>
                  <a:lnTo>
                    <a:pt x="1777542" y="7918958"/>
                  </a:lnTo>
                  <a:lnTo>
                    <a:pt x="1770062" y="7923631"/>
                  </a:lnTo>
                  <a:lnTo>
                    <a:pt x="1762861" y="7928889"/>
                  </a:lnTo>
                  <a:lnTo>
                    <a:pt x="1755317" y="7933677"/>
                  </a:lnTo>
                  <a:lnTo>
                    <a:pt x="1746834" y="7936966"/>
                  </a:lnTo>
                  <a:lnTo>
                    <a:pt x="1741309" y="7938744"/>
                  </a:lnTo>
                  <a:lnTo>
                    <a:pt x="1736991" y="7944205"/>
                  </a:lnTo>
                  <a:lnTo>
                    <a:pt x="1733283" y="7948435"/>
                  </a:lnTo>
                  <a:lnTo>
                    <a:pt x="1730197" y="7951457"/>
                  </a:lnTo>
                  <a:lnTo>
                    <a:pt x="1725904" y="7953857"/>
                  </a:lnTo>
                  <a:lnTo>
                    <a:pt x="1721535" y="7962366"/>
                  </a:lnTo>
                  <a:lnTo>
                    <a:pt x="1718487" y="7962341"/>
                  </a:lnTo>
                  <a:lnTo>
                    <a:pt x="1714195" y="7964741"/>
                  </a:lnTo>
                  <a:lnTo>
                    <a:pt x="1712353" y="7965326"/>
                  </a:lnTo>
                  <a:lnTo>
                    <a:pt x="1712328" y="7968386"/>
                  </a:lnTo>
                  <a:lnTo>
                    <a:pt x="1710448" y="7972031"/>
                  </a:lnTo>
                  <a:lnTo>
                    <a:pt x="1707400" y="7971993"/>
                  </a:lnTo>
                  <a:lnTo>
                    <a:pt x="1705559" y="7972590"/>
                  </a:lnTo>
                  <a:lnTo>
                    <a:pt x="1702485" y="7975613"/>
                  </a:lnTo>
                  <a:lnTo>
                    <a:pt x="1704263" y="7981124"/>
                  </a:lnTo>
                  <a:lnTo>
                    <a:pt x="1698155" y="7981061"/>
                  </a:lnTo>
                  <a:lnTo>
                    <a:pt x="1692935" y="7989176"/>
                  </a:lnTo>
                  <a:lnTo>
                    <a:pt x="1685798" y="7995450"/>
                  </a:lnTo>
                  <a:lnTo>
                    <a:pt x="1678203" y="8001482"/>
                  </a:lnTo>
                  <a:lnTo>
                    <a:pt x="1671624" y="8008887"/>
                  </a:lnTo>
                  <a:lnTo>
                    <a:pt x="1667154" y="8014424"/>
                  </a:lnTo>
                  <a:lnTo>
                    <a:pt x="1657553" y="8024558"/>
                  </a:lnTo>
                  <a:lnTo>
                    <a:pt x="1653095" y="8030083"/>
                  </a:lnTo>
                  <a:lnTo>
                    <a:pt x="1651850" y="8032509"/>
                  </a:lnTo>
                  <a:lnTo>
                    <a:pt x="1648167" y="8033690"/>
                  </a:lnTo>
                  <a:lnTo>
                    <a:pt x="1643253" y="8037309"/>
                  </a:lnTo>
                  <a:lnTo>
                    <a:pt x="1624126" y="8056664"/>
                  </a:lnTo>
                  <a:lnTo>
                    <a:pt x="1621675" y="8058467"/>
                  </a:lnTo>
                  <a:lnTo>
                    <a:pt x="1620989" y="8065795"/>
                  </a:lnTo>
                  <a:lnTo>
                    <a:pt x="1616062" y="8069402"/>
                  </a:lnTo>
                  <a:lnTo>
                    <a:pt x="1608124" y="8069935"/>
                  </a:lnTo>
                  <a:lnTo>
                    <a:pt x="1608086" y="8072983"/>
                  </a:lnTo>
                  <a:lnTo>
                    <a:pt x="1607464" y="8074203"/>
                  </a:lnTo>
                  <a:lnTo>
                    <a:pt x="1608061" y="8076044"/>
                  </a:lnTo>
                  <a:lnTo>
                    <a:pt x="1605013" y="8076006"/>
                  </a:lnTo>
                  <a:lnTo>
                    <a:pt x="1603171" y="8076603"/>
                  </a:lnTo>
                  <a:lnTo>
                    <a:pt x="1601952" y="8075981"/>
                  </a:lnTo>
                  <a:lnTo>
                    <a:pt x="1595729" y="8088135"/>
                  </a:lnTo>
                  <a:lnTo>
                    <a:pt x="1592643" y="8091157"/>
                  </a:lnTo>
                  <a:lnTo>
                    <a:pt x="1588909" y="8098447"/>
                  </a:lnTo>
                  <a:lnTo>
                    <a:pt x="1582750" y="8104492"/>
                  </a:lnTo>
                  <a:lnTo>
                    <a:pt x="1578444" y="8106892"/>
                  </a:lnTo>
                  <a:lnTo>
                    <a:pt x="1575333" y="8112963"/>
                  </a:lnTo>
                  <a:lnTo>
                    <a:pt x="1571625" y="8117205"/>
                  </a:lnTo>
                  <a:lnTo>
                    <a:pt x="1567891" y="8124495"/>
                  </a:lnTo>
                  <a:lnTo>
                    <a:pt x="1564843" y="8124469"/>
                  </a:lnTo>
                  <a:lnTo>
                    <a:pt x="1559331" y="8126247"/>
                  </a:lnTo>
                  <a:lnTo>
                    <a:pt x="1555623" y="8130476"/>
                  </a:lnTo>
                  <a:lnTo>
                    <a:pt x="1554340" y="8135963"/>
                  </a:lnTo>
                  <a:lnTo>
                    <a:pt x="1553095" y="8138388"/>
                  </a:lnTo>
                  <a:lnTo>
                    <a:pt x="1543913" y="8141360"/>
                  </a:lnTo>
                  <a:lnTo>
                    <a:pt x="1538986" y="8144967"/>
                  </a:lnTo>
                  <a:lnTo>
                    <a:pt x="1534668" y="8150428"/>
                  </a:lnTo>
                  <a:lnTo>
                    <a:pt x="1532801" y="8154073"/>
                  </a:lnTo>
                  <a:lnTo>
                    <a:pt x="1527873" y="8157680"/>
                  </a:lnTo>
                  <a:lnTo>
                    <a:pt x="1524139" y="8164970"/>
                  </a:lnTo>
                  <a:lnTo>
                    <a:pt x="1522298" y="8165566"/>
                  </a:lnTo>
                  <a:lnTo>
                    <a:pt x="1513992" y="8170773"/>
                  </a:lnTo>
                  <a:lnTo>
                    <a:pt x="1506994" y="8177098"/>
                  </a:lnTo>
                  <a:lnTo>
                    <a:pt x="1493964" y="8190928"/>
                  </a:lnTo>
                  <a:lnTo>
                    <a:pt x="1484858" y="8200072"/>
                  </a:lnTo>
                  <a:lnTo>
                    <a:pt x="1480604" y="8204797"/>
                  </a:lnTo>
                  <a:lnTo>
                    <a:pt x="1476679" y="8209686"/>
                  </a:lnTo>
                  <a:lnTo>
                    <a:pt x="1472323" y="8214627"/>
                  </a:lnTo>
                  <a:lnTo>
                    <a:pt x="1468970" y="8216316"/>
                  </a:lnTo>
                  <a:lnTo>
                    <a:pt x="1464970" y="8220570"/>
                  </a:lnTo>
                  <a:lnTo>
                    <a:pt x="1463725" y="8222996"/>
                  </a:lnTo>
                  <a:lnTo>
                    <a:pt x="1458315" y="8227149"/>
                  </a:lnTo>
                  <a:lnTo>
                    <a:pt x="1454543" y="8232292"/>
                  </a:lnTo>
                  <a:lnTo>
                    <a:pt x="1451813" y="8238249"/>
                  </a:lnTo>
                  <a:lnTo>
                    <a:pt x="1449463" y="8244840"/>
                  </a:lnTo>
                  <a:lnTo>
                    <a:pt x="1448219" y="8247266"/>
                  </a:lnTo>
                  <a:lnTo>
                    <a:pt x="1445133" y="8250288"/>
                  </a:lnTo>
                  <a:lnTo>
                    <a:pt x="1437779" y="8252663"/>
                  </a:lnTo>
                  <a:lnTo>
                    <a:pt x="1434084" y="8256892"/>
                  </a:lnTo>
                  <a:lnTo>
                    <a:pt x="1427226" y="8270265"/>
                  </a:lnTo>
                  <a:lnTo>
                    <a:pt x="1420507" y="8271421"/>
                  </a:lnTo>
                  <a:lnTo>
                    <a:pt x="1418666" y="8272005"/>
                  </a:lnTo>
                  <a:lnTo>
                    <a:pt x="1415554" y="8278088"/>
                  </a:lnTo>
                  <a:lnTo>
                    <a:pt x="1414272" y="8283575"/>
                  </a:lnTo>
                  <a:lnTo>
                    <a:pt x="1410563" y="8287804"/>
                  </a:lnTo>
                  <a:lnTo>
                    <a:pt x="1405051" y="8289582"/>
                  </a:lnTo>
                  <a:lnTo>
                    <a:pt x="1396453" y="8294383"/>
                  </a:lnTo>
                  <a:lnTo>
                    <a:pt x="1397025" y="8299272"/>
                  </a:lnTo>
                  <a:lnTo>
                    <a:pt x="1396987" y="8302333"/>
                  </a:lnTo>
                  <a:lnTo>
                    <a:pt x="1390269" y="8303488"/>
                  </a:lnTo>
                  <a:lnTo>
                    <a:pt x="1392669" y="8307781"/>
                  </a:lnTo>
                  <a:lnTo>
                    <a:pt x="1387741" y="8311401"/>
                  </a:lnTo>
                  <a:lnTo>
                    <a:pt x="1385900" y="8311985"/>
                  </a:lnTo>
                  <a:lnTo>
                    <a:pt x="1385227" y="8319313"/>
                  </a:lnTo>
                  <a:lnTo>
                    <a:pt x="1387589" y="8326653"/>
                  </a:lnTo>
                  <a:lnTo>
                    <a:pt x="1381429" y="8332698"/>
                  </a:lnTo>
                  <a:lnTo>
                    <a:pt x="1379562" y="8336356"/>
                  </a:lnTo>
                  <a:lnTo>
                    <a:pt x="1380769" y="8336978"/>
                  </a:lnTo>
                  <a:lnTo>
                    <a:pt x="1388630" y="8345602"/>
                  </a:lnTo>
                  <a:lnTo>
                    <a:pt x="1383677" y="8352269"/>
                  </a:lnTo>
                  <a:lnTo>
                    <a:pt x="1383614" y="8358378"/>
                  </a:lnTo>
                  <a:lnTo>
                    <a:pt x="1382966" y="8362645"/>
                  </a:lnTo>
                  <a:lnTo>
                    <a:pt x="1379880" y="8365668"/>
                  </a:lnTo>
                  <a:lnTo>
                    <a:pt x="1373771" y="8365604"/>
                  </a:lnTo>
                  <a:lnTo>
                    <a:pt x="1377391" y="8370519"/>
                  </a:lnTo>
                  <a:lnTo>
                    <a:pt x="1380413" y="8373605"/>
                  </a:lnTo>
                  <a:lnTo>
                    <a:pt x="1382814" y="8377910"/>
                  </a:lnTo>
                  <a:lnTo>
                    <a:pt x="1387106" y="8375510"/>
                  </a:lnTo>
                  <a:lnTo>
                    <a:pt x="1389570" y="8373694"/>
                  </a:lnTo>
                  <a:lnTo>
                    <a:pt x="1393863" y="8371294"/>
                  </a:lnTo>
                  <a:lnTo>
                    <a:pt x="1393812" y="8377402"/>
                  </a:lnTo>
                  <a:lnTo>
                    <a:pt x="1393151" y="8381670"/>
                  </a:lnTo>
                  <a:lnTo>
                    <a:pt x="1400505" y="8379295"/>
                  </a:lnTo>
                  <a:lnTo>
                    <a:pt x="1401064" y="8384197"/>
                  </a:lnTo>
                  <a:lnTo>
                    <a:pt x="1401013" y="8390293"/>
                  </a:lnTo>
                  <a:lnTo>
                    <a:pt x="1401572" y="8395182"/>
                  </a:lnTo>
                  <a:lnTo>
                    <a:pt x="1405242" y="8394001"/>
                  </a:lnTo>
                  <a:lnTo>
                    <a:pt x="1409547" y="8391601"/>
                  </a:lnTo>
                  <a:lnTo>
                    <a:pt x="1413217" y="8390420"/>
                  </a:lnTo>
                  <a:lnTo>
                    <a:pt x="1413192" y="8393468"/>
                  </a:lnTo>
                  <a:lnTo>
                    <a:pt x="1411884" y="8402002"/>
                  </a:lnTo>
                  <a:lnTo>
                    <a:pt x="1442529" y="8390102"/>
                  </a:lnTo>
                  <a:lnTo>
                    <a:pt x="1441881" y="8394370"/>
                  </a:lnTo>
                  <a:lnTo>
                    <a:pt x="1441818" y="8400466"/>
                  </a:lnTo>
                  <a:lnTo>
                    <a:pt x="1444904" y="8397443"/>
                  </a:lnTo>
                  <a:lnTo>
                    <a:pt x="1448574" y="8396262"/>
                  </a:lnTo>
                  <a:lnTo>
                    <a:pt x="1451038" y="8394459"/>
                  </a:lnTo>
                  <a:lnTo>
                    <a:pt x="1454708" y="8393265"/>
                  </a:lnTo>
                  <a:lnTo>
                    <a:pt x="1459014" y="8390864"/>
                  </a:lnTo>
                  <a:lnTo>
                    <a:pt x="1458417" y="8389036"/>
                  </a:lnTo>
                  <a:lnTo>
                    <a:pt x="1459661" y="8386597"/>
                  </a:lnTo>
                  <a:lnTo>
                    <a:pt x="1459699" y="8383549"/>
                  </a:lnTo>
                  <a:lnTo>
                    <a:pt x="1471256" y="8387943"/>
                  </a:lnTo>
                  <a:lnTo>
                    <a:pt x="1473771" y="8380031"/>
                  </a:lnTo>
                  <a:lnTo>
                    <a:pt x="1479994" y="8367877"/>
                  </a:lnTo>
                  <a:lnTo>
                    <a:pt x="1483080" y="8364855"/>
                  </a:lnTo>
                  <a:lnTo>
                    <a:pt x="1493304" y="8357959"/>
                  </a:lnTo>
                  <a:lnTo>
                    <a:pt x="1496923" y="8353920"/>
                  </a:lnTo>
                  <a:lnTo>
                    <a:pt x="1497355" y="8348815"/>
                  </a:lnTo>
                  <a:lnTo>
                    <a:pt x="1495539" y="8340547"/>
                  </a:lnTo>
                  <a:lnTo>
                    <a:pt x="1496783" y="8338121"/>
                  </a:lnTo>
                  <a:lnTo>
                    <a:pt x="1499209" y="8339366"/>
                  </a:lnTo>
                  <a:lnTo>
                    <a:pt x="1501013" y="8341830"/>
                  </a:lnTo>
                  <a:lnTo>
                    <a:pt x="1504657" y="8343697"/>
                  </a:lnTo>
                  <a:lnTo>
                    <a:pt x="1525092" y="8315807"/>
                  </a:lnTo>
                  <a:lnTo>
                    <a:pt x="1526959" y="8312163"/>
                  </a:lnTo>
                  <a:lnTo>
                    <a:pt x="1529384" y="8313407"/>
                  </a:lnTo>
                  <a:lnTo>
                    <a:pt x="1532445" y="8313433"/>
                  </a:lnTo>
                  <a:lnTo>
                    <a:pt x="1533652" y="8314055"/>
                  </a:lnTo>
                  <a:lnTo>
                    <a:pt x="1534274" y="8312848"/>
                  </a:lnTo>
                  <a:lnTo>
                    <a:pt x="1535493" y="8313471"/>
                  </a:lnTo>
                  <a:lnTo>
                    <a:pt x="1534896" y="8311629"/>
                  </a:lnTo>
                  <a:lnTo>
                    <a:pt x="1534960" y="8305520"/>
                  </a:lnTo>
                  <a:lnTo>
                    <a:pt x="1538668" y="8301291"/>
                  </a:lnTo>
                  <a:lnTo>
                    <a:pt x="1550936" y="8295297"/>
                  </a:lnTo>
                  <a:lnTo>
                    <a:pt x="1549158" y="8289785"/>
                  </a:lnTo>
                  <a:lnTo>
                    <a:pt x="1551647" y="8284934"/>
                  </a:lnTo>
                  <a:lnTo>
                    <a:pt x="1563268" y="8283207"/>
                  </a:lnTo>
                  <a:lnTo>
                    <a:pt x="1558467" y="8274609"/>
                  </a:lnTo>
                  <a:lnTo>
                    <a:pt x="1561782" y="8273478"/>
                  </a:lnTo>
                  <a:lnTo>
                    <a:pt x="1563065" y="8278266"/>
                  </a:lnTo>
                  <a:lnTo>
                    <a:pt x="1566379" y="8277136"/>
                  </a:lnTo>
                  <a:lnTo>
                    <a:pt x="1567002" y="8275917"/>
                  </a:lnTo>
                  <a:lnTo>
                    <a:pt x="1569466" y="8274113"/>
                  </a:lnTo>
                  <a:lnTo>
                    <a:pt x="1567091" y="8266760"/>
                  </a:lnTo>
                  <a:lnTo>
                    <a:pt x="1572018" y="8263153"/>
                  </a:lnTo>
                  <a:lnTo>
                    <a:pt x="1575104" y="8260131"/>
                  </a:lnTo>
                  <a:lnTo>
                    <a:pt x="1580642" y="8255292"/>
                  </a:lnTo>
                  <a:lnTo>
                    <a:pt x="1581327" y="8247977"/>
                  </a:lnTo>
                  <a:lnTo>
                    <a:pt x="1586242" y="8244357"/>
                  </a:lnTo>
                  <a:lnTo>
                    <a:pt x="1589328" y="8241335"/>
                  </a:lnTo>
                  <a:lnTo>
                    <a:pt x="1591792" y="8239531"/>
                  </a:lnTo>
                  <a:lnTo>
                    <a:pt x="1596656" y="8242020"/>
                  </a:lnTo>
                  <a:lnTo>
                    <a:pt x="1598485" y="8241424"/>
                  </a:lnTo>
                  <a:lnTo>
                    <a:pt x="1599704" y="8242046"/>
                  </a:lnTo>
                  <a:lnTo>
                    <a:pt x="1599730" y="8238998"/>
                  </a:lnTo>
                  <a:lnTo>
                    <a:pt x="1600352" y="8237779"/>
                  </a:lnTo>
                  <a:lnTo>
                    <a:pt x="1599768" y="8235937"/>
                  </a:lnTo>
                  <a:lnTo>
                    <a:pt x="1599857" y="8226780"/>
                  </a:lnTo>
                  <a:lnTo>
                    <a:pt x="1602968" y="8220710"/>
                  </a:lnTo>
                  <a:lnTo>
                    <a:pt x="1611566" y="8215909"/>
                  </a:lnTo>
                  <a:lnTo>
                    <a:pt x="1616481" y="8212290"/>
                  </a:lnTo>
                  <a:lnTo>
                    <a:pt x="1622031" y="8207464"/>
                  </a:lnTo>
                  <a:lnTo>
                    <a:pt x="1624520" y="8202600"/>
                  </a:lnTo>
                  <a:lnTo>
                    <a:pt x="1625790" y="8197126"/>
                  </a:lnTo>
                  <a:lnTo>
                    <a:pt x="1630095" y="8194726"/>
                  </a:lnTo>
                  <a:lnTo>
                    <a:pt x="1635010" y="8191106"/>
                  </a:lnTo>
                  <a:lnTo>
                    <a:pt x="1633829" y="8187436"/>
                  </a:lnTo>
                  <a:lnTo>
                    <a:pt x="1632026" y="8184972"/>
                  </a:lnTo>
                  <a:lnTo>
                    <a:pt x="1639963" y="8184439"/>
                  </a:lnTo>
                  <a:lnTo>
                    <a:pt x="1637004" y="8175244"/>
                  </a:lnTo>
                  <a:lnTo>
                    <a:pt x="1643138" y="8172259"/>
                  </a:lnTo>
                  <a:lnTo>
                    <a:pt x="1646440" y="8165897"/>
                  </a:lnTo>
                  <a:lnTo>
                    <a:pt x="1651800" y="8160588"/>
                  </a:lnTo>
                  <a:lnTo>
                    <a:pt x="1656702" y="8155051"/>
                  </a:lnTo>
                  <a:lnTo>
                    <a:pt x="1658645" y="8147990"/>
                  </a:lnTo>
                  <a:lnTo>
                    <a:pt x="1664157" y="8146212"/>
                  </a:lnTo>
                  <a:lnTo>
                    <a:pt x="1664182" y="8143151"/>
                  </a:lnTo>
                  <a:lnTo>
                    <a:pt x="1665465" y="8137677"/>
                  </a:lnTo>
                  <a:lnTo>
                    <a:pt x="1666113" y="8133410"/>
                  </a:lnTo>
                  <a:lnTo>
                    <a:pt x="1668602" y="8128546"/>
                  </a:lnTo>
                  <a:lnTo>
                    <a:pt x="1671066" y="8126743"/>
                  </a:lnTo>
                  <a:lnTo>
                    <a:pt x="1676806" y="8120901"/>
                  </a:lnTo>
                  <a:lnTo>
                    <a:pt x="1681429" y="8113636"/>
                  </a:lnTo>
                  <a:lnTo>
                    <a:pt x="1686725" y="8106715"/>
                  </a:lnTo>
                  <a:lnTo>
                    <a:pt x="1694510" y="8101939"/>
                  </a:lnTo>
                  <a:lnTo>
                    <a:pt x="1693329" y="8098256"/>
                  </a:lnTo>
                  <a:lnTo>
                    <a:pt x="1689709" y="8093342"/>
                  </a:lnTo>
                  <a:lnTo>
                    <a:pt x="1704416" y="8088592"/>
                  </a:lnTo>
                  <a:lnTo>
                    <a:pt x="1710639" y="8076451"/>
                  </a:lnTo>
                  <a:lnTo>
                    <a:pt x="1714487" y="8069453"/>
                  </a:lnTo>
                  <a:lnTo>
                    <a:pt x="1722869" y="8056385"/>
                  </a:lnTo>
                  <a:lnTo>
                    <a:pt x="1727390" y="8049742"/>
                  </a:lnTo>
                  <a:lnTo>
                    <a:pt x="1728635" y="8047317"/>
                  </a:lnTo>
                  <a:lnTo>
                    <a:pt x="1728076" y="8042427"/>
                  </a:lnTo>
                  <a:lnTo>
                    <a:pt x="1731746" y="8041233"/>
                  </a:lnTo>
                  <a:lnTo>
                    <a:pt x="1729320" y="8039989"/>
                  </a:lnTo>
                  <a:lnTo>
                    <a:pt x="1728724" y="8038160"/>
                  </a:lnTo>
                  <a:lnTo>
                    <a:pt x="1727517" y="8037538"/>
                  </a:lnTo>
                  <a:lnTo>
                    <a:pt x="1737360" y="8030299"/>
                  </a:lnTo>
                  <a:lnTo>
                    <a:pt x="1744116" y="8026095"/>
                  </a:lnTo>
                  <a:lnTo>
                    <a:pt x="1742897" y="8025473"/>
                  </a:lnTo>
                  <a:lnTo>
                    <a:pt x="1743519" y="8024254"/>
                  </a:lnTo>
                  <a:lnTo>
                    <a:pt x="1742935" y="8022425"/>
                  </a:lnTo>
                  <a:lnTo>
                    <a:pt x="1755914" y="8006067"/>
                  </a:lnTo>
                  <a:lnTo>
                    <a:pt x="1757159" y="8003629"/>
                  </a:lnTo>
                  <a:lnTo>
                    <a:pt x="1754784" y="7996275"/>
                  </a:lnTo>
                  <a:lnTo>
                    <a:pt x="1757248" y="7994472"/>
                  </a:lnTo>
                  <a:lnTo>
                    <a:pt x="1762734" y="7995755"/>
                  </a:lnTo>
                  <a:lnTo>
                    <a:pt x="1762137" y="7993913"/>
                  </a:lnTo>
                  <a:lnTo>
                    <a:pt x="1760931" y="7993291"/>
                  </a:lnTo>
                  <a:lnTo>
                    <a:pt x="1759115" y="7990827"/>
                  </a:lnTo>
                  <a:lnTo>
                    <a:pt x="1764042" y="7987208"/>
                  </a:lnTo>
                  <a:lnTo>
                    <a:pt x="1767154" y="7981137"/>
                  </a:lnTo>
                  <a:lnTo>
                    <a:pt x="1769046" y="7974444"/>
                  </a:lnTo>
                  <a:lnTo>
                    <a:pt x="1772158" y="7968361"/>
                  </a:lnTo>
                  <a:lnTo>
                    <a:pt x="1780819" y="7957464"/>
                  </a:lnTo>
                  <a:lnTo>
                    <a:pt x="1787372" y="7948498"/>
                  </a:lnTo>
                  <a:lnTo>
                    <a:pt x="1794306" y="7937132"/>
                  </a:lnTo>
                  <a:lnTo>
                    <a:pt x="1800555" y="7924851"/>
                  </a:lnTo>
                  <a:lnTo>
                    <a:pt x="1805076" y="7913129"/>
                  </a:lnTo>
                  <a:close/>
                </a:path>
                <a:path w="18288000" h="10287000">
                  <a:moveTo>
                    <a:pt x="2091956" y="8170596"/>
                  </a:moveTo>
                  <a:lnTo>
                    <a:pt x="2090750" y="8169973"/>
                  </a:lnTo>
                  <a:lnTo>
                    <a:pt x="2089365" y="8162518"/>
                  </a:lnTo>
                  <a:lnTo>
                    <a:pt x="2090204" y="8154924"/>
                  </a:lnTo>
                  <a:lnTo>
                    <a:pt x="2091397" y="8147215"/>
                  </a:lnTo>
                  <a:lnTo>
                    <a:pt x="2091042" y="8139443"/>
                  </a:lnTo>
                  <a:lnTo>
                    <a:pt x="2090458" y="8137601"/>
                  </a:lnTo>
                  <a:lnTo>
                    <a:pt x="2090483" y="8134553"/>
                  </a:lnTo>
                  <a:lnTo>
                    <a:pt x="2089899" y="8132712"/>
                  </a:lnTo>
                  <a:lnTo>
                    <a:pt x="2089327" y="8127822"/>
                  </a:lnTo>
                  <a:lnTo>
                    <a:pt x="2089988" y="8123555"/>
                  </a:lnTo>
                  <a:lnTo>
                    <a:pt x="2088857" y="8113776"/>
                  </a:lnTo>
                  <a:lnTo>
                    <a:pt x="2087676" y="8110093"/>
                  </a:lnTo>
                  <a:lnTo>
                    <a:pt x="2087118" y="8105203"/>
                  </a:lnTo>
                  <a:lnTo>
                    <a:pt x="2081657" y="8075447"/>
                  </a:lnTo>
                  <a:lnTo>
                    <a:pt x="2079561" y="8066049"/>
                  </a:lnTo>
                  <a:lnTo>
                    <a:pt x="2077783" y="8060537"/>
                  </a:lnTo>
                  <a:lnTo>
                    <a:pt x="2076538" y="8062963"/>
                  </a:lnTo>
                  <a:lnTo>
                    <a:pt x="2074075" y="8064779"/>
                  </a:lnTo>
                  <a:lnTo>
                    <a:pt x="2067382" y="8062874"/>
                  </a:lnTo>
                  <a:lnTo>
                    <a:pt x="2066721" y="8067141"/>
                  </a:lnTo>
                  <a:lnTo>
                    <a:pt x="2063026" y="8071383"/>
                  </a:lnTo>
                  <a:lnTo>
                    <a:pt x="2035530" y="8116621"/>
                  </a:lnTo>
                  <a:lnTo>
                    <a:pt x="2018220" y="8155813"/>
                  </a:lnTo>
                  <a:lnTo>
                    <a:pt x="2015109" y="8161896"/>
                  </a:lnTo>
                  <a:lnTo>
                    <a:pt x="2007730" y="8167319"/>
                  </a:lnTo>
                  <a:lnTo>
                    <a:pt x="2006485" y="8169745"/>
                  </a:lnTo>
                  <a:lnTo>
                    <a:pt x="2009444" y="8178927"/>
                  </a:lnTo>
                  <a:lnTo>
                    <a:pt x="2008174" y="8184413"/>
                  </a:lnTo>
                  <a:lnTo>
                    <a:pt x="2005672" y="8189277"/>
                  </a:lnTo>
                  <a:lnTo>
                    <a:pt x="1999983" y="8209369"/>
                  </a:lnTo>
                  <a:lnTo>
                    <a:pt x="1996249" y="8216659"/>
                  </a:lnTo>
                  <a:lnTo>
                    <a:pt x="1994979" y="8222145"/>
                  </a:lnTo>
                  <a:lnTo>
                    <a:pt x="1987029" y="8222678"/>
                  </a:lnTo>
                  <a:lnTo>
                    <a:pt x="1988185" y="8229409"/>
                  </a:lnTo>
                  <a:lnTo>
                    <a:pt x="1988743" y="8234299"/>
                  </a:lnTo>
                  <a:lnTo>
                    <a:pt x="1987473" y="8239773"/>
                  </a:lnTo>
                  <a:lnTo>
                    <a:pt x="1988032" y="8244675"/>
                  </a:lnTo>
                  <a:lnTo>
                    <a:pt x="1988629" y="8246504"/>
                  </a:lnTo>
                  <a:lnTo>
                    <a:pt x="1987384" y="8248942"/>
                  </a:lnTo>
                  <a:lnTo>
                    <a:pt x="1987969" y="8250771"/>
                  </a:lnTo>
                  <a:lnTo>
                    <a:pt x="1981835" y="8253768"/>
                  </a:lnTo>
                  <a:lnTo>
                    <a:pt x="1978012" y="8270214"/>
                  </a:lnTo>
                  <a:lnTo>
                    <a:pt x="1974926" y="8273237"/>
                  </a:lnTo>
                  <a:lnTo>
                    <a:pt x="1977237" y="8286699"/>
                  </a:lnTo>
                  <a:lnTo>
                    <a:pt x="1974723" y="8294611"/>
                  </a:lnTo>
                  <a:lnTo>
                    <a:pt x="1968550" y="8300656"/>
                  </a:lnTo>
                  <a:lnTo>
                    <a:pt x="1964842" y="8304885"/>
                  </a:lnTo>
                  <a:lnTo>
                    <a:pt x="1962975" y="8308530"/>
                  </a:lnTo>
                  <a:lnTo>
                    <a:pt x="1962912" y="8314639"/>
                  </a:lnTo>
                  <a:lnTo>
                    <a:pt x="1962175" y="8322310"/>
                  </a:lnTo>
                  <a:lnTo>
                    <a:pt x="1959775" y="8337194"/>
                  </a:lnTo>
                  <a:lnTo>
                    <a:pt x="1958352" y="8344522"/>
                  </a:lnTo>
                  <a:lnTo>
                    <a:pt x="1958314" y="8347570"/>
                  </a:lnTo>
                  <a:lnTo>
                    <a:pt x="1955825" y="8352434"/>
                  </a:lnTo>
                  <a:lnTo>
                    <a:pt x="1955177" y="8356701"/>
                  </a:lnTo>
                  <a:lnTo>
                    <a:pt x="1953895" y="8362175"/>
                  </a:lnTo>
                  <a:lnTo>
                    <a:pt x="1953247" y="8366442"/>
                  </a:lnTo>
                  <a:lnTo>
                    <a:pt x="1950694" y="8377415"/>
                  </a:lnTo>
                  <a:lnTo>
                    <a:pt x="1948802" y="8384108"/>
                  </a:lnTo>
                  <a:lnTo>
                    <a:pt x="1948764" y="8387169"/>
                  </a:lnTo>
                  <a:lnTo>
                    <a:pt x="1946897" y="8390814"/>
                  </a:lnTo>
                  <a:lnTo>
                    <a:pt x="1946871" y="8393862"/>
                  </a:lnTo>
                  <a:lnTo>
                    <a:pt x="1945589" y="8399348"/>
                  </a:lnTo>
                  <a:lnTo>
                    <a:pt x="1946160" y="8404238"/>
                  </a:lnTo>
                  <a:lnTo>
                    <a:pt x="1941830" y="8409686"/>
                  </a:lnTo>
                  <a:lnTo>
                    <a:pt x="1938096" y="8416722"/>
                  </a:lnTo>
                  <a:lnTo>
                    <a:pt x="1935810" y="8424062"/>
                  </a:lnTo>
                  <a:lnTo>
                    <a:pt x="1932990" y="8438909"/>
                  </a:lnTo>
                  <a:lnTo>
                    <a:pt x="1931708" y="8444395"/>
                  </a:lnTo>
                  <a:lnTo>
                    <a:pt x="1932863" y="8451126"/>
                  </a:lnTo>
                  <a:lnTo>
                    <a:pt x="1926704" y="8457171"/>
                  </a:lnTo>
                  <a:lnTo>
                    <a:pt x="1925459" y="8459597"/>
                  </a:lnTo>
                  <a:lnTo>
                    <a:pt x="1926043" y="8461438"/>
                  </a:lnTo>
                  <a:lnTo>
                    <a:pt x="1926577" y="8469376"/>
                  </a:lnTo>
                  <a:lnTo>
                    <a:pt x="1925269" y="8477910"/>
                  </a:lnTo>
                  <a:lnTo>
                    <a:pt x="1922754" y="8485835"/>
                  </a:lnTo>
                  <a:lnTo>
                    <a:pt x="1922132" y="8487042"/>
                  </a:lnTo>
                  <a:lnTo>
                    <a:pt x="1922729" y="8488883"/>
                  </a:lnTo>
                  <a:lnTo>
                    <a:pt x="1917052" y="8500237"/>
                  </a:lnTo>
                  <a:lnTo>
                    <a:pt x="1914372" y="8507425"/>
                  </a:lnTo>
                  <a:lnTo>
                    <a:pt x="1913178" y="8515083"/>
                  </a:lnTo>
                  <a:lnTo>
                    <a:pt x="1912556" y="8529688"/>
                  </a:lnTo>
                  <a:lnTo>
                    <a:pt x="1910092" y="8531504"/>
                  </a:lnTo>
                  <a:lnTo>
                    <a:pt x="1909432" y="8535772"/>
                  </a:lnTo>
                  <a:lnTo>
                    <a:pt x="1907565" y="8539416"/>
                  </a:lnTo>
                  <a:lnTo>
                    <a:pt x="1906295" y="8544890"/>
                  </a:lnTo>
                  <a:lnTo>
                    <a:pt x="1903806" y="8549754"/>
                  </a:lnTo>
                  <a:lnTo>
                    <a:pt x="1904390" y="8551596"/>
                  </a:lnTo>
                  <a:lnTo>
                    <a:pt x="1900034" y="8560105"/>
                  </a:lnTo>
                  <a:lnTo>
                    <a:pt x="1899348" y="8567420"/>
                  </a:lnTo>
                  <a:lnTo>
                    <a:pt x="1895068" y="8583498"/>
                  </a:lnTo>
                  <a:lnTo>
                    <a:pt x="1891322" y="8592452"/>
                  </a:lnTo>
                  <a:lnTo>
                    <a:pt x="1878711" y="8616683"/>
                  </a:lnTo>
                  <a:lnTo>
                    <a:pt x="1884794" y="8619795"/>
                  </a:lnTo>
                  <a:lnTo>
                    <a:pt x="1881111" y="8620976"/>
                  </a:lnTo>
                  <a:lnTo>
                    <a:pt x="1879866" y="8623402"/>
                  </a:lnTo>
                  <a:lnTo>
                    <a:pt x="1877415" y="8625218"/>
                  </a:lnTo>
                  <a:lnTo>
                    <a:pt x="1877999" y="8627046"/>
                  </a:lnTo>
                  <a:lnTo>
                    <a:pt x="1878571" y="8631936"/>
                  </a:lnTo>
                  <a:lnTo>
                    <a:pt x="1877288" y="8637422"/>
                  </a:lnTo>
                  <a:lnTo>
                    <a:pt x="1876640" y="8641690"/>
                  </a:lnTo>
                  <a:lnTo>
                    <a:pt x="1875396" y="8644128"/>
                  </a:lnTo>
                  <a:lnTo>
                    <a:pt x="1878418" y="8647201"/>
                  </a:lnTo>
                  <a:lnTo>
                    <a:pt x="1879600" y="8650884"/>
                  </a:lnTo>
                  <a:lnTo>
                    <a:pt x="1881441" y="8650287"/>
                  </a:lnTo>
                  <a:lnTo>
                    <a:pt x="1882025" y="8652129"/>
                  </a:lnTo>
                  <a:lnTo>
                    <a:pt x="1883714" y="8666797"/>
                  </a:lnTo>
                  <a:lnTo>
                    <a:pt x="1884895" y="8670468"/>
                  </a:lnTo>
                  <a:lnTo>
                    <a:pt x="1887918" y="8673554"/>
                  </a:lnTo>
                  <a:lnTo>
                    <a:pt x="1891538" y="8678481"/>
                  </a:lnTo>
                  <a:lnTo>
                    <a:pt x="1895843" y="8676081"/>
                  </a:lnTo>
                  <a:lnTo>
                    <a:pt x="1902561" y="8674925"/>
                  </a:lnTo>
                  <a:lnTo>
                    <a:pt x="1908695" y="8671928"/>
                  </a:lnTo>
                  <a:lnTo>
                    <a:pt x="1910511" y="8674392"/>
                  </a:lnTo>
                  <a:lnTo>
                    <a:pt x="1916557" y="8680552"/>
                  </a:lnTo>
                  <a:lnTo>
                    <a:pt x="1923288" y="8679396"/>
                  </a:lnTo>
                  <a:lnTo>
                    <a:pt x="1930628" y="8677034"/>
                  </a:lnTo>
                  <a:lnTo>
                    <a:pt x="1937359" y="8675878"/>
                  </a:lnTo>
                  <a:lnTo>
                    <a:pt x="1949665" y="8666836"/>
                  </a:lnTo>
                  <a:lnTo>
                    <a:pt x="1952752" y="8663813"/>
                  </a:lnTo>
                  <a:lnTo>
                    <a:pt x="1954580" y="8663229"/>
                  </a:lnTo>
                  <a:lnTo>
                    <a:pt x="1958822" y="8666924"/>
                  </a:lnTo>
                  <a:lnTo>
                    <a:pt x="1962556" y="8659635"/>
                  </a:lnTo>
                  <a:lnTo>
                    <a:pt x="1965083" y="8651723"/>
                  </a:lnTo>
                  <a:lnTo>
                    <a:pt x="1973046" y="8648141"/>
                  </a:lnTo>
                  <a:lnTo>
                    <a:pt x="1976170" y="8642071"/>
                  </a:lnTo>
                  <a:lnTo>
                    <a:pt x="1976196" y="8639010"/>
                  </a:lnTo>
                  <a:lnTo>
                    <a:pt x="1982419" y="8626856"/>
                  </a:lnTo>
                  <a:lnTo>
                    <a:pt x="1981860" y="8621966"/>
                  </a:lnTo>
                  <a:lnTo>
                    <a:pt x="1981263" y="8620138"/>
                  </a:lnTo>
                  <a:lnTo>
                    <a:pt x="1981301" y="8617077"/>
                  </a:lnTo>
                  <a:lnTo>
                    <a:pt x="1990483" y="8614118"/>
                  </a:lnTo>
                  <a:lnTo>
                    <a:pt x="1989366" y="8604339"/>
                  </a:lnTo>
                  <a:lnTo>
                    <a:pt x="1989493" y="8597240"/>
                  </a:lnTo>
                  <a:lnTo>
                    <a:pt x="1991410" y="8590623"/>
                  </a:lnTo>
                  <a:lnTo>
                    <a:pt x="1994801" y="8584476"/>
                  </a:lnTo>
                  <a:lnTo>
                    <a:pt x="1999386" y="8578786"/>
                  </a:lnTo>
                  <a:lnTo>
                    <a:pt x="2000008" y="8577580"/>
                  </a:lnTo>
                  <a:lnTo>
                    <a:pt x="2002472" y="8575764"/>
                  </a:lnTo>
                  <a:lnTo>
                    <a:pt x="2003717" y="8573338"/>
                  </a:lnTo>
                  <a:lnTo>
                    <a:pt x="2000719" y="8567204"/>
                  </a:lnTo>
                  <a:lnTo>
                    <a:pt x="2000783" y="8561095"/>
                  </a:lnTo>
                  <a:lnTo>
                    <a:pt x="2003894" y="8555025"/>
                  </a:lnTo>
                  <a:lnTo>
                    <a:pt x="2013419" y="8518474"/>
                  </a:lnTo>
                  <a:lnTo>
                    <a:pt x="2014042" y="8517268"/>
                  </a:lnTo>
                  <a:lnTo>
                    <a:pt x="2014067" y="8514207"/>
                  </a:lnTo>
                  <a:lnTo>
                    <a:pt x="2014689" y="8513000"/>
                  </a:lnTo>
                  <a:lnTo>
                    <a:pt x="2019020" y="8507539"/>
                  </a:lnTo>
                  <a:lnTo>
                    <a:pt x="2020290" y="8502053"/>
                  </a:lnTo>
                  <a:lnTo>
                    <a:pt x="2031034" y="8466137"/>
                  </a:lnTo>
                  <a:lnTo>
                    <a:pt x="2029256" y="8460626"/>
                  </a:lnTo>
                  <a:lnTo>
                    <a:pt x="2036597" y="8458251"/>
                  </a:lnTo>
                  <a:lnTo>
                    <a:pt x="2037880" y="8452777"/>
                  </a:lnTo>
                  <a:lnTo>
                    <a:pt x="2037283" y="8450936"/>
                  </a:lnTo>
                  <a:lnTo>
                    <a:pt x="2033079" y="8444179"/>
                  </a:lnTo>
                  <a:lnTo>
                    <a:pt x="2038654" y="8436292"/>
                  </a:lnTo>
                  <a:lnTo>
                    <a:pt x="2038718" y="8430184"/>
                  </a:lnTo>
                  <a:lnTo>
                    <a:pt x="2038121" y="8428355"/>
                  </a:lnTo>
                  <a:lnTo>
                    <a:pt x="2039988" y="8424710"/>
                  </a:lnTo>
                  <a:lnTo>
                    <a:pt x="2041207" y="8425332"/>
                  </a:lnTo>
                  <a:lnTo>
                    <a:pt x="2049170" y="8421738"/>
                  </a:lnTo>
                  <a:lnTo>
                    <a:pt x="2045589" y="8413775"/>
                  </a:lnTo>
                  <a:lnTo>
                    <a:pt x="2049945" y="8405266"/>
                  </a:lnTo>
                  <a:lnTo>
                    <a:pt x="2045093" y="8402777"/>
                  </a:lnTo>
                  <a:lnTo>
                    <a:pt x="2046960" y="8399132"/>
                  </a:lnTo>
                  <a:lnTo>
                    <a:pt x="2051913" y="8392465"/>
                  </a:lnTo>
                  <a:lnTo>
                    <a:pt x="2052586" y="8385137"/>
                  </a:lnTo>
                  <a:lnTo>
                    <a:pt x="2054491" y="8378444"/>
                  </a:lnTo>
                  <a:lnTo>
                    <a:pt x="2055736" y="8376005"/>
                  </a:lnTo>
                  <a:lnTo>
                    <a:pt x="2055799" y="8369909"/>
                  </a:lnTo>
                  <a:lnTo>
                    <a:pt x="2056422" y="8368690"/>
                  </a:lnTo>
                  <a:lnTo>
                    <a:pt x="2055228" y="8365020"/>
                  </a:lnTo>
                  <a:lnTo>
                    <a:pt x="2057069" y="8364423"/>
                  </a:lnTo>
                  <a:lnTo>
                    <a:pt x="2058631" y="8354695"/>
                  </a:lnTo>
                  <a:lnTo>
                    <a:pt x="2058860" y="8345589"/>
                  </a:lnTo>
                  <a:lnTo>
                    <a:pt x="2059660" y="8337055"/>
                  </a:lnTo>
                  <a:lnTo>
                    <a:pt x="2062911" y="8329066"/>
                  </a:lnTo>
                  <a:lnTo>
                    <a:pt x="2059305" y="8324139"/>
                  </a:lnTo>
                  <a:lnTo>
                    <a:pt x="2058085" y="8323516"/>
                  </a:lnTo>
                  <a:lnTo>
                    <a:pt x="2060575" y="8318665"/>
                  </a:lnTo>
                  <a:lnTo>
                    <a:pt x="2063661" y="8315642"/>
                  </a:lnTo>
                  <a:lnTo>
                    <a:pt x="2068017" y="8307133"/>
                  </a:lnTo>
                  <a:lnTo>
                    <a:pt x="2069287" y="8301647"/>
                  </a:lnTo>
                  <a:lnTo>
                    <a:pt x="2069947" y="8297380"/>
                  </a:lnTo>
                  <a:lnTo>
                    <a:pt x="2070569" y="8296161"/>
                  </a:lnTo>
                  <a:lnTo>
                    <a:pt x="2069973" y="8294332"/>
                  </a:lnTo>
                  <a:lnTo>
                    <a:pt x="2070036" y="8288223"/>
                  </a:lnTo>
                  <a:lnTo>
                    <a:pt x="2069439" y="8286382"/>
                  </a:lnTo>
                  <a:lnTo>
                    <a:pt x="2073186" y="8279092"/>
                  </a:lnTo>
                  <a:lnTo>
                    <a:pt x="2072030" y="8272361"/>
                  </a:lnTo>
                  <a:lnTo>
                    <a:pt x="2077567" y="8267535"/>
                  </a:lnTo>
                  <a:lnTo>
                    <a:pt x="2078189" y="8266316"/>
                  </a:lnTo>
                  <a:lnTo>
                    <a:pt x="2077593" y="8264487"/>
                  </a:lnTo>
                  <a:lnTo>
                    <a:pt x="2078228" y="8263268"/>
                  </a:lnTo>
                  <a:lnTo>
                    <a:pt x="2077275" y="8256270"/>
                  </a:lnTo>
                  <a:lnTo>
                    <a:pt x="2078062" y="8248993"/>
                  </a:lnTo>
                  <a:lnTo>
                    <a:pt x="2079294" y="8241385"/>
                  </a:lnTo>
                  <a:lnTo>
                    <a:pt x="2079739" y="8233359"/>
                  </a:lnTo>
                  <a:lnTo>
                    <a:pt x="2079142" y="8231530"/>
                  </a:lnTo>
                  <a:lnTo>
                    <a:pt x="2080983" y="8230933"/>
                  </a:lnTo>
                  <a:lnTo>
                    <a:pt x="2081009" y="8227885"/>
                  </a:lnTo>
                  <a:lnTo>
                    <a:pt x="2082876" y="8224240"/>
                  </a:lnTo>
                  <a:lnTo>
                    <a:pt x="2083536" y="8219973"/>
                  </a:lnTo>
                  <a:lnTo>
                    <a:pt x="2082977" y="8215071"/>
                  </a:lnTo>
                  <a:lnTo>
                    <a:pt x="2081822" y="8208353"/>
                  </a:lnTo>
                  <a:lnTo>
                    <a:pt x="2084933" y="8202269"/>
                  </a:lnTo>
                  <a:lnTo>
                    <a:pt x="2086825" y="8195577"/>
                  </a:lnTo>
                  <a:lnTo>
                    <a:pt x="2088070" y="8193138"/>
                  </a:lnTo>
                  <a:lnTo>
                    <a:pt x="2087486" y="8191309"/>
                  </a:lnTo>
                  <a:lnTo>
                    <a:pt x="2087511" y="8188249"/>
                  </a:lnTo>
                  <a:lnTo>
                    <a:pt x="2086394" y="8178470"/>
                  </a:lnTo>
                  <a:lnTo>
                    <a:pt x="2090089" y="8174241"/>
                  </a:lnTo>
                  <a:lnTo>
                    <a:pt x="2091956" y="8170596"/>
                  </a:lnTo>
                  <a:close/>
                </a:path>
                <a:path w="18288000" h="10287000">
                  <a:moveTo>
                    <a:pt x="2490901" y="8520760"/>
                  </a:moveTo>
                  <a:lnTo>
                    <a:pt x="2488501" y="8516455"/>
                  </a:lnTo>
                  <a:lnTo>
                    <a:pt x="2486482" y="8508454"/>
                  </a:lnTo>
                  <a:lnTo>
                    <a:pt x="2487053" y="8500186"/>
                  </a:lnTo>
                  <a:lnTo>
                    <a:pt x="2487968" y="8491804"/>
                  </a:lnTo>
                  <a:lnTo>
                    <a:pt x="2486990" y="8483473"/>
                  </a:lnTo>
                  <a:lnTo>
                    <a:pt x="2485656" y="8476297"/>
                  </a:lnTo>
                  <a:lnTo>
                    <a:pt x="2485529" y="8468728"/>
                  </a:lnTo>
                  <a:lnTo>
                    <a:pt x="2485758" y="8461045"/>
                  </a:lnTo>
                  <a:lnTo>
                    <a:pt x="2484920" y="8445589"/>
                  </a:lnTo>
                  <a:lnTo>
                    <a:pt x="2482558" y="8438236"/>
                  </a:lnTo>
                  <a:lnTo>
                    <a:pt x="2482024" y="8430298"/>
                  </a:lnTo>
                  <a:lnTo>
                    <a:pt x="2480830" y="8422335"/>
                  </a:lnTo>
                  <a:lnTo>
                    <a:pt x="2478900" y="8414702"/>
                  </a:lnTo>
                  <a:lnTo>
                    <a:pt x="2477528" y="8407070"/>
                  </a:lnTo>
                  <a:lnTo>
                    <a:pt x="2478062" y="8399119"/>
                  </a:lnTo>
                  <a:lnTo>
                    <a:pt x="2478684" y="8397900"/>
                  </a:lnTo>
                  <a:lnTo>
                    <a:pt x="2476868" y="8395436"/>
                  </a:lnTo>
                  <a:lnTo>
                    <a:pt x="2476284" y="8393608"/>
                  </a:lnTo>
                  <a:lnTo>
                    <a:pt x="2475712" y="8388718"/>
                  </a:lnTo>
                  <a:lnTo>
                    <a:pt x="2472728" y="8382571"/>
                  </a:lnTo>
                  <a:lnTo>
                    <a:pt x="2477643" y="8378965"/>
                  </a:lnTo>
                  <a:lnTo>
                    <a:pt x="2480729" y="8375942"/>
                  </a:lnTo>
                  <a:lnTo>
                    <a:pt x="2480754" y="8372881"/>
                  </a:lnTo>
                  <a:lnTo>
                    <a:pt x="2477147" y="8367966"/>
                  </a:lnTo>
                  <a:lnTo>
                    <a:pt x="2472931" y="8361210"/>
                  </a:lnTo>
                  <a:lnTo>
                    <a:pt x="2469946" y="8355076"/>
                  </a:lnTo>
                  <a:lnTo>
                    <a:pt x="2469413" y="8347126"/>
                  </a:lnTo>
                  <a:lnTo>
                    <a:pt x="2468854" y="8342236"/>
                  </a:lnTo>
                  <a:lnTo>
                    <a:pt x="2470150" y="8333702"/>
                  </a:lnTo>
                  <a:lnTo>
                    <a:pt x="2469502" y="8325764"/>
                  </a:lnTo>
                  <a:lnTo>
                    <a:pt x="2468092" y="8317878"/>
                  </a:lnTo>
                  <a:lnTo>
                    <a:pt x="2465679" y="8309191"/>
                  </a:lnTo>
                  <a:lnTo>
                    <a:pt x="2461945" y="8298815"/>
                  </a:lnTo>
                  <a:lnTo>
                    <a:pt x="2458961" y="8292681"/>
                  </a:lnTo>
                  <a:lnTo>
                    <a:pt x="2459647" y="8285366"/>
                  </a:lnTo>
                  <a:lnTo>
                    <a:pt x="2458491" y="8278635"/>
                  </a:lnTo>
                  <a:lnTo>
                    <a:pt x="2458516" y="8275574"/>
                  </a:lnTo>
                  <a:lnTo>
                    <a:pt x="2456142" y="8268233"/>
                  </a:lnTo>
                  <a:lnTo>
                    <a:pt x="2459482" y="8263534"/>
                  </a:lnTo>
                  <a:lnTo>
                    <a:pt x="2459685" y="8257959"/>
                  </a:lnTo>
                  <a:lnTo>
                    <a:pt x="2458631" y="8252028"/>
                  </a:lnTo>
                  <a:lnTo>
                    <a:pt x="2458199" y="8246262"/>
                  </a:lnTo>
                  <a:lnTo>
                    <a:pt x="2456624" y="8238985"/>
                  </a:lnTo>
                  <a:lnTo>
                    <a:pt x="2454376" y="8231645"/>
                  </a:lnTo>
                  <a:lnTo>
                    <a:pt x="2452573" y="8223974"/>
                  </a:lnTo>
                  <a:lnTo>
                    <a:pt x="2452395" y="8215681"/>
                  </a:lnTo>
                  <a:lnTo>
                    <a:pt x="2453017" y="8214461"/>
                  </a:lnTo>
                  <a:lnTo>
                    <a:pt x="2450579" y="8213217"/>
                  </a:lnTo>
                  <a:lnTo>
                    <a:pt x="2449398" y="8209547"/>
                  </a:lnTo>
                  <a:lnTo>
                    <a:pt x="2448179" y="8208924"/>
                  </a:lnTo>
                  <a:lnTo>
                    <a:pt x="2448814" y="8207705"/>
                  </a:lnTo>
                  <a:lnTo>
                    <a:pt x="2449296" y="8197863"/>
                  </a:lnTo>
                  <a:lnTo>
                    <a:pt x="2449347" y="8191678"/>
                  </a:lnTo>
                  <a:lnTo>
                    <a:pt x="2448585" y="8187093"/>
                  </a:lnTo>
                  <a:lnTo>
                    <a:pt x="2446617" y="8182038"/>
                  </a:lnTo>
                  <a:lnTo>
                    <a:pt x="2443022" y="8174825"/>
                  </a:lnTo>
                  <a:lnTo>
                    <a:pt x="2440813" y="8167167"/>
                  </a:lnTo>
                  <a:lnTo>
                    <a:pt x="2437765" y="8151419"/>
                  </a:lnTo>
                  <a:lnTo>
                    <a:pt x="2437168" y="8149577"/>
                  </a:lnTo>
                  <a:lnTo>
                    <a:pt x="2437790" y="8148358"/>
                  </a:lnTo>
                  <a:lnTo>
                    <a:pt x="2433218" y="8133867"/>
                  </a:lnTo>
                  <a:lnTo>
                    <a:pt x="2429154" y="8119199"/>
                  </a:lnTo>
                  <a:lnTo>
                    <a:pt x="2424049" y="8104860"/>
                  </a:lnTo>
                  <a:lnTo>
                    <a:pt x="2416378" y="8091360"/>
                  </a:lnTo>
                  <a:lnTo>
                    <a:pt x="2410993" y="8084896"/>
                  </a:lnTo>
                  <a:lnTo>
                    <a:pt x="2406345" y="8078368"/>
                  </a:lnTo>
                  <a:lnTo>
                    <a:pt x="2397709" y="8064919"/>
                  </a:lnTo>
                  <a:lnTo>
                    <a:pt x="2392197" y="8066697"/>
                  </a:lnTo>
                  <a:lnTo>
                    <a:pt x="2389733" y="8068513"/>
                  </a:lnTo>
                  <a:lnTo>
                    <a:pt x="2384844" y="8069072"/>
                  </a:lnTo>
                  <a:lnTo>
                    <a:pt x="2379141" y="8089455"/>
                  </a:lnTo>
                  <a:lnTo>
                    <a:pt x="2376627" y="8097075"/>
                  </a:lnTo>
                  <a:lnTo>
                    <a:pt x="2368232" y="8143405"/>
                  </a:lnTo>
                  <a:lnTo>
                    <a:pt x="2367610" y="8144611"/>
                  </a:lnTo>
                  <a:lnTo>
                    <a:pt x="2367584" y="8147672"/>
                  </a:lnTo>
                  <a:lnTo>
                    <a:pt x="2370544" y="8156854"/>
                  </a:lnTo>
                  <a:lnTo>
                    <a:pt x="2369858" y="8164182"/>
                  </a:lnTo>
                  <a:lnTo>
                    <a:pt x="2368550" y="8172717"/>
                  </a:lnTo>
                  <a:lnTo>
                    <a:pt x="2367280" y="8178203"/>
                  </a:lnTo>
                  <a:lnTo>
                    <a:pt x="2364790" y="8183054"/>
                  </a:lnTo>
                  <a:lnTo>
                    <a:pt x="2370213" y="8190433"/>
                  </a:lnTo>
                  <a:lnTo>
                    <a:pt x="2368969" y="8192871"/>
                  </a:lnTo>
                  <a:lnTo>
                    <a:pt x="2368931" y="8195919"/>
                  </a:lnTo>
                  <a:lnTo>
                    <a:pt x="2369528" y="8197761"/>
                  </a:lnTo>
                  <a:lnTo>
                    <a:pt x="2368283" y="8200187"/>
                  </a:lnTo>
                  <a:lnTo>
                    <a:pt x="2368867" y="8202028"/>
                  </a:lnTo>
                  <a:lnTo>
                    <a:pt x="2372461" y="8210004"/>
                  </a:lnTo>
                  <a:lnTo>
                    <a:pt x="2369934" y="8217916"/>
                  </a:lnTo>
                  <a:lnTo>
                    <a:pt x="2364333" y="8228851"/>
                  </a:lnTo>
                  <a:lnTo>
                    <a:pt x="2367978" y="8230717"/>
                  </a:lnTo>
                  <a:lnTo>
                    <a:pt x="2367953" y="8233765"/>
                  </a:lnTo>
                  <a:lnTo>
                    <a:pt x="2367292" y="8238033"/>
                  </a:lnTo>
                  <a:lnTo>
                    <a:pt x="2362962" y="8243494"/>
                  </a:lnTo>
                  <a:lnTo>
                    <a:pt x="2369045" y="8246605"/>
                  </a:lnTo>
                  <a:lnTo>
                    <a:pt x="2364740" y="8249005"/>
                  </a:lnTo>
                  <a:lnTo>
                    <a:pt x="2367762" y="8252092"/>
                  </a:lnTo>
                  <a:lnTo>
                    <a:pt x="2367711" y="8258188"/>
                  </a:lnTo>
                  <a:lnTo>
                    <a:pt x="2368270" y="8263090"/>
                  </a:lnTo>
                  <a:lnTo>
                    <a:pt x="2370048" y="8268602"/>
                  </a:lnTo>
                  <a:lnTo>
                    <a:pt x="2368804" y="8274863"/>
                  </a:lnTo>
                  <a:lnTo>
                    <a:pt x="2368689" y="8281708"/>
                  </a:lnTo>
                  <a:lnTo>
                    <a:pt x="2369502" y="8289023"/>
                  </a:lnTo>
                  <a:lnTo>
                    <a:pt x="2370988" y="8296694"/>
                  </a:lnTo>
                  <a:lnTo>
                    <a:pt x="2366073" y="8300313"/>
                  </a:lnTo>
                  <a:lnTo>
                    <a:pt x="2363584" y="8305165"/>
                  </a:lnTo>
                  <a:lnTo>
                    <a:pt x="2372055" y="8312582"/>
                  </a:lnTo>
                  <a:lnTo>
                    <a:pt x="2372017" y="8315630"/>
                  </a:lnTo>
                  <a:lnTo>
                    <a:pt x="2369528" y="8320494"/>
                  </a:lnTo>
                  <a:lnTo>
                    <a:pt x="2370124" y="8322335"/>
                  </a:lnTo>
                  <a:lnTo>
                    <a:pt x="2369502" y="8323542"/>
                  </a:lnTo>
                  <a:lnTo>
                    <a:pt x="2374950" y="8327872"/>
                  </a:lnTo>
                  <a:lnTo>
                    <a:pt x="2370658" y="8330273"/>
                  </a:lnTo>
                  <a:lnTo>
                    <a:pt x="2367572" y="8333295"/>
                  </a:lnTo>
                  <a:lnTo>
                    <a:pt x="2371191" y="8338223"/>
                  </a:lnTo>
                  <a:lnTo>
                    <a:pt x="2376640" y="8342554"/>
                  </a:lnTo>
                  <a:lnTo>
                    <a:pt x="2371661" y="8352269"/>
                  </a:lnTo>
                  <a:lnTo>
                    <a:pt x="2374061" y="8356562"/>
                  </a:lnTo>
                  <a:lnTo>
                    <a:pt x="2375243" y="8360245"/>
                  </a:lnTo>
                  <a:lnTo>
                    <a:pt x="2377643" y="8364537"/>
                  </a:lnTo>
                  <a:lnTo>
                    <a:pt x="2367267" y="8363826"/>
                  </a:lnTo>
                  <a:lnTo>
                    <a:pt x="2373350" y="8366938"/>
                  </a:lnTo>
                  <a:lnTo>
                    <a:pt x="2366594" y="8371141"/>
                  </a:lnTo>
                  <a:lnTo>
                    <a:pt x="2372042" y="8375472"/>
                  </a:lnTo>
                  <a:lnTo>
                    <a:pt x="2374442" y="8379777"/>
                  </a:lnTo>
                  <a:lnTo>
                    <a:pt x="2375662" y="8380400"/>
                  </a:lnTo>
                  <a:lnTo>
                    <a:pt x="2375039" y="8381606"/>
                  </a:lnTo>
                  <a:lnTo>
                    <a:pt x="2376246" y="8382228"/>
                  </a:lnTo>
                  <a:lnTo>
                    <a:pt x="2374417" y="8382825"/>
                  </a:lnTo>
                  <a:lnTo>
                    <a:pt x="2373795" y="8384045"/>
                  </a:lnTo>
                  <a:lnTo>
                    <a:pt x="2371953" y="8384629"/>
                  </a:lnTo>
                  <a:lnTo>
                    <a:pt x="2372537" y="8386470"/>
                  </a:lnTo>
                  <a:lnTo>
                    <a:pt x="2373757" y="8387093"/>
                  </a:lnTo>
                  <a:lnTo>
                    <a:pt x="2374354" y="8388934"/>
                  </a:lnTo>
                  <a:lnTo>
                    <a:pt x="2369464" y="8389493"/>
                  </a:lnTo>
                  <a:lnTo>
                    <a:pt x="2371864" y="8393798"/>
                  </a:lnTo>
                  <a:lnTo>
                    <a:pt x="2377910" y="8399958"/>
                  </a:lnTo>
                  <a:lnTo>
                    <a:pt x="2373553" y="8408467"/>
                  </a:lnTo>
                  <a:lnTo>
                    <a:pt x="2380119" y="8422576"/>
                  </a:lnTo>
                  <a:lnTo>
                    <a:pt x="2378227" y="8429269"/>
                  </a:lnTo>
                  <a:lnTo>
                    <a:pt x="2377541" y="8436597"/>
                  </a:lnTo>
                  <a:lnTo>
                    <a:pt x="2377478" y="8442693"/>
                  </a:lnTo>
                  <a:lnTo>
                    <a:pt x="2381097" y="8447621"/>
                  </a:lnTo>
                  <a:lnTo>
                    <a:pt x="2375560" y="8452447"/>
                  </a:lnTo>
                  <a:lnTo>
                    <a:pt x="2374938" y="8453666"/>
                  </a:lnTo>
                  <a:lnTo>
                    <a:pt x="2376716" y="8459178"/>
                  </a:lnTo>
                  <a:lnTo>
                    <a:pt x="2379522" y="8466468"/>
                  </a:lnTo>
                  <a:lnTo>
                    <a:pt x="2379916" y="8474240"/>
                  </a:lnTo>
                  <a:lnTo>
                    <a:pt x="2379408" y="8482127"/>
                  </a:lnTo>
                  <a:lnTo>
                    <a:pt x="2379434" y="8492782"/>
                  </a:lnTo>
                  <a:lnTo>
                    <a:pt x="2378773" y="8497062"/>
                  </a:lnTo>
                  <a:lnTo>
                    <a:pt x="2379370" y="8498891"/>
                  </a:lnTo>
                  <a:lnTo>
                    <a:pt x="2382367" y="8505025"/>
                  </a:lnTo>
                  <a:lnTo>
                    <a:pt x="2383523" y="8511756"/>
                  </a:lnTo>
                  <a:lnTo>
                    <a:pt x="2387727" y="8518512"/>
                  </a:lnTo>
                  <a:lnTo>
                    <a:pt x="2392527" y="8527110"/>
                  </a:lnTo>
                  <a:lnTo>
                    <a:pt x="2392464" y="8533219"/>
                  </a:lnTo>
                  <a:lnTo>
                    <a:pt x="2389949" y="8541131"/>
                  </a:lnTo>
                  <a:lnTo>
                    <a:pt x="2388692" y="8543557"/>
                  </a:lnTo>
                  <a:lnTo>
                    <a:pt x="2389289" y="8545398"/>
                  </a:lnTo>
                  <a:lnTo>
                    <a:pt x="2397760" y="8552815"/>
                  </a:lnTo>
                  <a:lnTo>
                    <a:pt x="2397734" y="8555863"/>
                  </a:lnTo>
                  <a:lnTo>
                    <a:pt x="2392781" y="8562530"/>
                  </a:lnTo>
                  <a:lnTo>
                    <a:pt x="2395156" y="8569884"/>
                  </a:lnTo>
                  <a:lnTo>
                    <a:pt x="2403043" y="8575459"/>
                  </a:lnTo>
                  <a:lnTo>
                    <a:pt x="2397468" y="8583333"/>
                  </a:lnTo>
                  <a:lnTo>
                    <a:pt x="2400490" y="8586419"/>
                  </a:lnTo>
                  <a:lnTo>
                    <a:pt x="2404097" y="8591347"/>
                  </a:lnTo>
                  <a:lnTo>
                    <a:pt x="2411450" y="8588972"/>
                  </a:lnTo>
                  <a:lnTo>
                    <a:pt x="2415717" y="8589620"/>
                  </a:lnTo>
                  <a:lnTo>
                    <a:pt x="2417534" y="8592083"/>
                  </a:lnTo>
                  <a:lnTo>
                    <a:pt x="2418118" y="8593925"/>
                  </a:lnTo>
                  <a:lnTo>
                    <a:pt x="2422982" y="8596414"/>
                  </a:lnTo>
                  <a:lnTo>
                    <a:pt x="2426030" y="8596439"/>
                  </a:lnTo>
                  <a:lnTo>
                    <a:pt x="2428468" y="8597684"/>
                  </a:lnTo>
                  <a:lnTo>
                    <a:pt x="2431580" y="8591613"/>
                  </a:lnTo>
                  <a:lnTo>
                    <a:pt x="2433980" y="8595906"/>
                  </a:lnTo>
                  <a:lnTo>
                    <a:pt x="2437003" y="8598992"/>
                  </a:lnTo>
                  <a:lnTo>
                    <a:pt x="2439403" y="8603297"/>
                  </a:lnTo>
                  <a:lnTo>
                    <a:pt x="2443073" y="8602104"/>
                  </a:lnTo>
                  <a:lnTo>
                    <a:pt x="2445537" y="8600300"/>
                  </a:lnTo>
                  <a:lnTo>
                    <a:pt x="2449830" y="8597900"/>
                  </a:lnTo>
                  <a:lnTo>
                    <a:pt x="2452205" y="8605253"/>
                  </a:lnTo>
                  <a:lnTo>
                    <a:pt x="2458313" y="8605317"/>
                  </a:lnTo>
                  <a:lnTo>
                    <a:pt x="2457742" y="8600427"/>
                  </a:lnTo>
                  <a:lnTo>
                    <a:pt x="2458402" y="8596147"/>
                  </a:lnTo>
                  <a:lnTo>
                    <a:pt x="2464511" y="8596211"/>
                  </a:lnTo>
                  <a:lnTo>
                    <a:pt x="2469400" y="8595652"/>
                  </a:lnTo>
                  <a:lnTo>
                    <a:pt x="2468867" y="8587715"/>
                  </a:lnTo>
                  <a:lnTo>
                    <a:pt x="2470734" y="8584057"/>
                  </a:lnTo>
                  <a:lnTo>
                    <a:pt x="2476906" y="8581885"/>
                  </a:lnTo>
                  <a:lnTo>
                    <a:pt x="2480183" y="8577212"/>
                  </a:lnTo>
                  <a:lnTo>
                    <a:pt x="2482443" y="8571725"/>
                  </a:lnTo>
                  <a:lnTo>
                    <a:pt x="2485555" y="8567115"/>
                  </a:lnTo>
                  <a:lnTo>
                    <a:pt x="2487396" y="8566518"/>
                  </a:lnTo>
                  <a:lnTo>
                    <a:pt x="2486825" y="8561629"/>
                  </a:lnTo>
                  <a:lnTo>
                    <a:pt x="2486241" y="8559787"/>
                  </a:lnTo>
                  <a:lnTo>
                    <a:pt x="2486279" y="8551761"/>
                  </a:lnTo>
                  <a:lnTo>
                    <a:pt x="2487003" y="8544077"/>
                  </a:lnTo>
                  <a:lnTo>
                    <a:pt x="2490901" y="8520760"/>
                  </a:lnTo>
                  <a:close/>
                </a:path>
                <a:path w="18288000" h="10287000">
                  <a:moveTo>
                    <a:pt x="2994609" y="8403006"/>
                  </a:moveTo>
                  <a:lnTo>
                    <a:pt x="2990456" y="8390141"/>
                  </a:lnTo>
                  <a:lnTo>
                    <a:pt x="2991104" y="8385873"/>
                  </a:lnTo>
                  <a:lnTo>
                    <a:pt x="2989961" y="8379142"/>
                  </a:lnTo>
                  <a:lnTo>
                    <a:pt x="2990011" y="8373034"/>
                  </a:lnTo>
                  <a:lnTo>
                    <a:pt x="2982099" y="8370519"/>
                  </a:lnTo>
                  <a:lnTo>
                    <a:pt x="2980893" y="8369897"/>
                  </a:lnTo>
                  <a:lnTo>
                    <a:pt x="2977540" y="8360054"/>
                  </a:lnTo>
                  <a:lnTo>
                    <a:pt x="2971368" y="8351787"/>
                  </a:lnTo>
                  <a:lnTo>
                    <a:pt x="2964396" y="8343976"/>
                  </a:lnTo>
                  <a:lnTo>
                    <a:pt x="2958630" y="8335480"/>
                  </a:lnTo>
                  <a:lnTo>
                    <a:pt x="2955048" y="8327504"/>
                  </a:lnTo>
                  <a:lnTo>
                    <a:pt x="2949003" y="8321345"/>
                  </a:lnTo>
                  <a:lnTo>
                    <a:pt x="2950311" y="8312810"/>
                  </a:lnTo>
                  <a:lnTo>
                    <a:pt x="2946069" y="8309102"/>
                  </a:lnTo>
                  <a:lnTo>
                    <a:pt x="2942463" y="8304174"/>
                  </a:lnTo>
                  <a:lnTo>
                    <a:pt x="2931249" y="8294484"/>
                  </a:lnTo>
                  <a:lnTo>
                    <a:pt x="2925140" y="8288210"/>
                  </a:lnTo>
                  <a:lnTo>
                    <a:pt x="2920288" y="8281149"/>
                  </a:lnTo>
                  <a:lnTo>
                    <a:pt x="2916529" y="8270951"/>
                  </a:lnTo>
                  <a:lnTo>
                    <a:pt x="2913507" y="8267865"/>
                  </a:lnTo>
                  <a:lnTo>
                    <a:pt x="2911081" y="8266620"/>
                  </a:lnTo>
                  <a:lnTo>
                    <a:pt x="2906839" y="8262912"/>
                  </a:lnTo>
                  <a:lnTo>
                    <a:pt x="2900146" y="8261020"/>
                  </a:lnTo>
                  <a:lnTo>
                    <a:pt x="2898991" y="8254289"/>
                  </a:lnTo>
                  <a:lnTo>
                    <a:pt x="2893491" y="8250682"/>
                  </a:lnTo>
                  <a:lnTo>
                    <a:pt x="2885986" y="8240077"/>
                  </a:lnTo>
                  <a:lnTo>
                    <a:pt x="2880855" y="8235785"/>
                  </a:lnTo>
                  <a:lnTo>
                    <a:pt x="2874772" y="8232673"/>
                  </a:lnTo>
                  <a:lnTo>
                    <a:pt x="2871787" y="8226539"/>
                  </a:lnTo>
                  <a:lnTo>
                    <a:pt x="2870631" y="8219808"/>
                  </a:lnTo>
                  <a:lnTo>
                    <a:pt x="2869438" y="8216138"/>
                  </a:lnTo>
                  <a:lnTo>
                    <a:pt x="2867037" y="8211845"/>
                  </a:lnTo>
                  <a:lnTo>
                    <a:pt x="2862770" y="8211185"/>
                  </a:lnTo>
                  <a:lnTo>
                    <a:pt x="2855480" y="8207451"/>
                  </a:lnTo>
                  <a:lnTo>
                    <a:pt x="2849435" y="8201279"/>
                  </a:lnTo>
                  <a:lnTo>
                    <a:pt x="2845854" y="8193316"/>
                  </a:lnTo>
                  <a:lnTo>
                    <a:pt x="2843453" y="8189011"/>
                  </a:lnTo>
                  <a:lnTo>
                    <a:pt x="2838005" y="8184680"/>
                  </a:lnTo>
                  <a:lnTo>
                    <a:pt x="2835605" y="8180387"/>
                  </a:lnTo>
                  <a:lnTo>
                    <a:pt x="2829941" y="8172501"/>
                  </a:lnTo>
                  <a:lnTo>
                    <a:pt x="2823235" y="8165224"/>
                  </a:lnTo>
                  <a:lnTo>
                    <a:pt x="2809024" y="8151419"/>
                  </a:lnTo>
                  <a:lnTo>
                    <a:pt x="2801785" y="8141589"/>
                  </a:lnTo>
                  <a:lnTo>
                    <a:pt x="2796959" y="8136039"/>
                  </a:lnTo>
                  <a:lnTo>
                    <a:pt x="2793339" y="8131124"/>
                  </a:lnTo>
                  <a:lnTo>
                    <a:pt x="2789110" y="8127416"/>
                  </a:lnTo>
                  <a:lnTo>
                    <a:pt x="2783687" y="8120037"/>
                  </a:lnTo>
                  <a:lnTo>
                    <a:pt x="2781249" y="8118792"/>
                  </a:lnTo>
                  <a:lnTo>
                    <a:pt x="2770378" y="8103438"/>
                  </a:lnTo>
                  <a:lnTo>
                    <a:pt x="2749931" y="8078762"/>
                  </a:lnTo>
                  <a:lnTo>
                    <a:pt x="2735415" y="8058074"/>
                  </a:lnTo>
                  <a:lnTo>
                    <a:pt x="2723134" y="8044066"/>
                  </a:lnTo>
                  <a:lnTo>
                    <a:pt x="2717342" y="8036941"/>
                  </a:lnTo>
                  <a:lnTo>
                    <a:pt x="2709697" y="8028470"/>
                  </a:lnTo>
                  <a:lnTo>
                    <a:pt x="2692323" y="8013344"/>
                  </a:lnTo>
                  <a:lnTo>
                    <a:pt x="2684678" y="8004873"/>
                  </a:lnTo>
                  <a:lnTo>
                    <a:pt x="2683497" y="8001190"/>
                  </a:lnTo>
                  <a:lnTo>
                    <a:pt x="2673781" y="7996212"/>
                  </a:lnTo>
                  <a:lnTo>
                    <a:pt x="2675559" y="8001724"/>
                  </a:lnTo>
                  <a:lnTo>
                    <a:pt x="2679166" y="8006639"/>
                  </a:lnTo>
                  <a:lnTo>
                    <a:pt x="2675458" y="8010880"/>
                  </a:lnTo>
                  <a:lnTo>
                    <a:pt x="2670606" y="8008391"/>
                  </a:lnTo>
                  <a:lnTo>
                    <a:pt x="2669984" y="8009610"/>
                  </a:lnTo>
                  <a:lnTo>
                    <a:pt x="2673223" y="8024546"/>
                  </a:lnTo>
                  <a:lnTo>
                    <a:pt x="2696997" y="8087639"/>
                  </a:lnTo>
                  <a:lnTo>
                    <a:pt x="2725496" y="8137779"/>
                  </a:lnTo>
                  <a:lnTo>
                    <a:pt x="2726690" y="8141449"/>
                  </a:lnTo>
                  <a:lnTo>
                    <a:pt x="2729090" y="8145754"/>
                  </a:lnTo>
                  <a:lnTo>
                    <a:pt x="2730271" y="8149425"/>
                  </a:lnTo>
                  <a:lnTo>
                    <a:pt x="2743758" y="8166049"/>
                  </a:lnTo>
                  <a:lnTo>
                    <a:pt x="2747759" y="8172196"/>
                  </a:lnTo>
                  <a:lnTo>
                    <a:pt x="2751048" y="8178724"/>
                  </a:lnTo>
                  <a:lnTo>
                    <a:pt x="2759100" y="8197951"/>
                  </a:lnTo>
                  <a:lnTo>
                    <a:pt x="2760281" y="8201622"/>
                  </a:lnTo>
                  <a:lnTo>
                    <a:pt x="2762681" y="8205927"/>
                  </a:lnTo>
                  <a:lnTo>
                    <a:pt x="2765704" y="8209000"/>
                  </a:lnTo>
                  <a:lnTo>
                    <a:pt x="2770505" y="8215833"/>
                  </a:lnTo>
                  <a:lnTo>
                    <a:pt x="2780792" y="8229244"/>
                  </a:lnTo>
                  <a:lnTo>
                    <a:pt x="2785592" y="8236064"/>
                  </a:lnTo>
                  <a:lnTo>
                    <a:pt x="2799994" y="8261858"/>
                  </a:lnTo>
                  <a:lnTo>
                    <a:pt x="2802979" y="8267992"/>
                  </a:lnTo>
                  <a:lnTo>
                    <a:pt x="2810218" y="8277834"/>
                  </a:lnTo>
                  <a:lnTo>
                    <a:pt x="2812618" y="8282140"/>
                  </a:lnTo>
                  <a:lnTo>
                    <a:pt x="2817469" y="8284629"/>
                  </a:lnTo>
                  <a:lnTo>
                    <a:pt x="2817418" y="8290725"/>
                  </a:lnTo>
                  <a:lnTo>
                    <a:pt x="2818003" y="8292566"/>
                  </a:lnTo>
                  <a:lnTo>
                    <a:pt x="2825839" y="8299958"/>
                  </a:lnTo>
                  <a:lnTo>
                    <a:pt x="2831668" y="8308200"/>
                  </a:lnTo>
                  <a:lnTo>
                    <a:pt x="2836227" y="8317217"/>
                  </a:lnTo>
                  <a:lnTo>
                    <a:pt x="2840850" y="8328825"/>
                  </a:lnTo>
                  <a:lnTo>
                    <a:pt x="2845714" y="8331314"/>
                  </a:lnTo>
                  <a:lnTo>
                    <a:pt x="2847517" y="8333765"/>
                  </a:lnTo>
                  <a:lnTo>
                    <a:pt x="2852382" y="8336267"/>
                  </a:lnTo>
                  <a:lnTo>
                    <a:pt x="2855214" y="8345983"/>
                  </a:lnTo>
                  <a:lnTo>
                    <a:pt x="2859011" y="8352510"/>
                  </a:lnTo>
                  <a:lnTo>
                    <a:pt x="2863850" y="8358124"/>
                  </a:lnTo>
                  <a:lnTo>
                    <a:pt x="2869209" y="8363293"/>
                  </a:lnTo>
                  <a:lnTo>
                    <a:pt x="2873451" y="8367001"/>
                  </a:lnTo>
                  <a:lnTo>
                    <a:pt x="2875851" y="8371294"/>
                  </a:lnTo>
                  <a:lnTo>
                    <a:pt x="2879458" y="8376221"/>
                  </a:lnTo>
                  <a:lnTo>
                    <a:pt x="2882455" y="8382355"/>
                  </a:lnTo>
                  <a:lnTo>
                    <a:pt x="2886075" y="8387270"/>
                  </a:lnTo>
                  <a:lnTo>
                    <a:pt x="2895790" y="8392261"/>
                  </a:lnTo>
                  <a:lnTo>
                    <a:pt x="2899410" y="8397176"/>
                  </a:lnTo>
                  <a:lnTo>
                    <a:pt x="2899968" y="8402066"/>
                  </a:lnTo>
                  <a:lnTo>
                    <a:pt x="2904159" y="8411616"/>
                  </a:lnTo>
                  <a:lnTo>
                    <a:pt x="2910713" y="8419655"/>
                  </a:lnTo>
                  <a:lnTo>
                    <a:pt x="2926511" y="8434083"/>
                  </a:lnTo>
                  <a:lnTo>
                    <a:pt x="2932557" y="8440255"/>
                  </a:lnTo>
                  <a:lnTo>
                    <a:pt x="2942348" y="8439125"/>
                  </a:lnTo>
                  <a:lnTo>
                    <a:pt x="2946577" y="8442833"/>
                  </a:lnTo>
                  <a:lnTo>
                    <a:pt x="2954528" y="8442300"/>
                  </a:lnTo>
                  <a:lnTo>
                    <a:pt x="2972841" y="8442477"/>
                  </a:lnTo>
                  <a:lnTo>
                    <a:pt x="2979686" y="8429117"/>
                  </a:lnTo>
                  <a:lnTo>
                    <a:pt x="2983395" y="8424875"/>
                  </a:lnTo>
                  <a:lnTo>
                    <a:pt x="2990126" y="8423719"/>
                  </a:lnTo>
                  <a:lnTo>
                    <a:pt x="2990773" y="8419452"/>
                  </a:lnTo>
                  <a:lnTo>
                    <a:pt x="2992640" y="8415807"/>
                  </a:lnTo>
                  <a:lnTo>
                    <a:pt x="2992678" y="8412759"/>
                  </a:lnTo>
                  <a:lnTo>
                    <a:pt x="2993948" y="8407273"/>
                  </a:lnTo>
                  <a:lnTo>
                    <a:pt x="2994609" y="8403006"/>
                  </a:lnTo>
                  <a:close/>
                </a:path>
                <a:path w="18288000" h="10287000">
                  <a:moveTo>
                    <a:pt x="6680467" y="2940901"/>
                  </a:moveTo>
                  <a:lnTo>
                    <a:pt x="6676961" y="2925673"/>
                  </a:lnTo>
                  <a:lnTo>
                    <a:pt x="6673418" y="2912745"/>
                  </a:lnTo>
                  <a:lnTo>
                    <a:pt x="6669595" y="2897568"/>
                  </a:lnTo>
                  <a:lnTo>
                    <a:pt x="6663410" y="2883636"/>
                  </a:lnTo>
                  <a:lnTo>
                    <a:pt x="6656413" y="2870149"/>
                  </a:lnTo>
                  <a:lnTo>
                    <a:pt x="6650164" y="2856331"/>
                  </a:lnTo>
                  <a:lnTo>
                    <a:pt x="6648958" y="2855709"/>
                  </a:lnTo>
                  <a:lnTo>
                    <a:pt x="6649580" y="2854490"/>
                  </a:lnTo>
                  <a:lnTo>
                    <a:pt x="6648361" y="2853867"/>
                  </a:lnTo>
                  <a:lnTo>
                    <a:pt x="6640030" y="2839440"/>
                  </a:lnTo>
                  <a:lnTo>
                    <a:pt x="6636461" y="2832455"/>
                  </a:lnTo>
                  <a:lnTo>
                    <a:pt x="6631914" y="2819463"/>
                  </a:lnTo>
                  <a:lnTo>
                    <a:pt x="6629349" y="2815374"/>
                  </a:lnTo>
                  <a:lnTo>
                    <a:pt x="6625196" y="2811030"/>
                  </a:lnTo>
                  <a:lnTo>
                    <a:pt x="6618313" y="2804731"/>
                  </a:lnTo>
                  <a:lnTo>
                    <a:pt x="6617094" y="2804109"/>
                  </a:lnTo>
                  <a:lnTo>
                    <a:pt x="6617729" y="2802890"/>
                  </a:lnTo>
                  <a:lnTo>
                    <a:pt x="6617132" y="2801048"/>
                  </a:lnTo>
                  <a:lnTo>
                    <a:pt x="6617754" y="2799842"/>
                  </a:lnTo>
                  <a:lnTo>
                    <a:pt x="6617779" y="2796781"/>
                  </a:lnTo>
                  <a:lnTo>
                    <a:pt x="6616573" y="2796159"/>
                  </a:lnTo>
                  <a:lnTo>
                    <a:pt x="6611480" y="2790037"/>
                  </a:lnTo>
                  <a:lnTo>
                    <a:pt x="6608077" y="2783179"/>
                  </a:lnTo>
                  <a:lnTo>
                    <a:pt x="6605003" y="2776207"/>
                  </a:lnTo>
                  <a:lnTo>
                    <a:pt x="6596748" y="2762986"/>
                  </a:lnTo>
                  <a:lnTo>
                    <a:pt x="6594996" y="2754426"/>
                  </a:lnTo>
                  <a:lnTo>
                    <a:pt x="6585839" y="2754338"/>
                  </a:lnTo>
                  <a:lnTo>
                    <a:pt x="6583464" y="2746984"/>
                  </a:lnTo>
                  <a:lnTo>
                    <a:pt x="6581661" y="2744520"/>
                  </a:lnTo>
                  <a:lnTo>
                    <a:pt x="6578676" y="2738386"/>
                  </a:lnTo>
                  <a:lnTo>
                    <a:pt x="6573837" y="2732849"/>
                  </a:lnTo>
                  <a:lnTo>
                    <a:pt x="6570853" y="2726702"/>
                  </a:lnTo>
                  <a:lnTo>
                    <a:pt x="6566725" y="2716466"/>
                  </a:lnTo>
                  <a:lnTo>
                    <a:pt x="6562865" y="2708237"/>
                  </a:lnTo>
                  <a:lnTo>
                    <a:pt x="6558648" y="2701252"/>
                  </a:lnTo>
                  <a:lnTo>
                    <a:pt x="6553454" y="2694787"/>
                  </a:lnTo>
                  <a:lnTo>
                    <a:pt x="6551054" y="2690482"/>
                  </a:lnTo>
                  <a:lnTo>
                    <a:pt x="6545008" y="2684322"/>
                  </a:lnTo>
                  <a:lnTo>
                    <a:pt x="6540182" y="2678773"/>
                  </a:lnTo>
                  <a:lnTo>
                    <a:pt x="6537274" y="2663482"/>
                  </a:lnTo>
                  <a:lnTo>
                    <a:pt x="6535496" y="2657970"/>
                  </a:lnTo>
                  <a:lnTo>
                    <a:pt x="6533693" y="2655506"/>
                  </a:lnTo>
                  <a:lnTo>
                    <a:pt x="6529425" y="2654858"/>
                  </a:lnTo>
                  <a:lnTo>
                    <a:pt x="6522110" y="2654173"/>
                  </a:lnTo>
                  <a:lnTo>
                    <a:pt x="6520955" y="2647442"/>
                  </a:lnTo>
                  <a:lnTo>
                    <a:pt x="6517932" y="2644356"/>
                  </a:lnTo>
                  <a:lnTo>
                    <a:pt x="6516116" y="2641904"/>
                  </a:lnTo>
                  <a:lnTo>
                    <a:pt x="6516154" y="2638844"/>
                  </a:lnTo>
                  <a:lnTo>
                    <a:pt x="6514935" y="2638221"/>
                  </a:lnTo>
                  <a:lnTo>
                    <a:pt x="6509309" y="2632697"/>
                  </a:lnTo>
                  <a:lnTo>
                    <a:pt x="6505283" y="2625991"/>
                  </a:lnTo>
                  <a:lnTo>
                    <a:pt x="6501727" y="2618943"/>
                  </a:lnTo>
                  <a:lnTo>
                    <a:pt x="6497485" y="2612402"/>
                  </a:lnTo>
                  <a:lnTo>
                    <a:pt x="6492062" y="2605024"/>
                  </a:lnTo>
                  <a:lnTo>
                    <a:pt x="6489687" y="2597670"/>
                  </a:lnTo>
                  <a:lnTo>
                    <a:pt x="6479540" y="2586405"/>
                  </a:lnTo>
                  <a:lnTo>
                    <a:pt x="6474053" y="2581033"/>
                  </a:lnTo>
                  <a:lnTo>
                    <a:pt x="6469139" y="2575661"/>
                  </a:lnTo>
                  <a:lnTo>
                    <a:pt x="6460820" y="2562555"/>
                  </a:lnTo>
                  <a:lnTo>
                    <a:pt x="6449073" y="2551163"/>
                  </a:lnTo>
                  <a:lnTo>
                    <a:pt x="6445034" y="2544114"/>
                  </a:lnTo>
                  <a:lnTo>
                    <a:pt x="6443853" y="2540431"/>
                  </a:lnTo>
                  <a:lnTo>
                    <a:pt x="6441453" y="2536139"/>
                  </a:lnTo>
                  <a:lnTo>
                    <a:pt x="6414211" y="2511437"/>
                  </a:lnTo>
                  <a:lnTo>
                    <a:pt x="6411188" y="2508364"/>
                  </a:lnTo>
                  <a:lnTo>
                    <a:pt x="6409360" y="2508948"/>
                  </a:lnTo>
                  <a:lnTo>
                    <a:pt x="6403505" y="2507831"/>
                  </a:lnTo>
                  <a:lnTo>
                    <a:pt x="6397790" y="2505329"/>
                  </a:lnTo>
                  <a:lnTo>
                    <a:pt x="6392062" y="2503970"/>
                  </a:lnTo>
                  <a:lnTo>
                    <a:pt x="6386182" y="2506281"/>
                  </a:lnTo>
                  <a:lnTo>
                    <a:pt x="6385560" y="2507500"/>
                  </a:lnTo>
                  <a:lnTo>
                    <a:pt x="6381915" y="2505621"/>
                  </a:lnTo>
                  <a:lnTo>
                    <a:pt x="6377699" y="2498864"/>
                  </a:lnTo>
                  <a:lnTo>
                    <a:pt x="6367856" y="2506103"/>
                  </a:lnTo>
                  <a:lnTo>
                    <a:pt x="6366675" y="2502420"/>
                  </a:lnTo>
                  <a:lnTo>
                    <a:pt x="6363652" y="2499334"/>
                  </a:lnTo>
                  <a:lnTo>
                    <a:pt x="6358115" y="2504173"/>
                  </a:lnTo>
                  <a:lnTo>
                    <a:pt x="6359919" y="2506624"/>
                  </a:lnTo>
                  <a:lnTo>
                    <a:pt x="6360515" y="2508466"/>
                  </a:lnTo>
                  <a:lnTo>
                    <a:pt x="6362319" y="2510929"/>
                  </a:lnTo>
                  <a:lnTo>
                    <a:pt x="6357429" y="2511488"/>
                  </a:lnTo>
                  <a:lnTo>
                    <a:pt x="6350076" y="2513863"/>
                  </a:lnTo>
                  <a:lnTo>
                    <a:pt x="6351257" y="2517533"/>
                  </a:lnTo>
                  <a:lnTo>
                    <a:pt x="6352387" y="2527312"/>
                  </a:lnTo>
                  <a:lnTo>
                    <a:pt x="6350546" y="2527909"/>
                  </a:lnTo>
                  <a:lnTo>
                    <a:pt x="6346901" y="2526042"/>
                  </a:lnTo>
                  <a:lnTo>
                    <a:pt x="6344437" y="2527846"/>
                  </a:lnTo>
                  <a:lnTo>
                    <a:pt x="6340703" y="2535136"/>
                  </a:lnTo>
                  <a:lnTo>
                    <a:pt x="6342520" y="2537599"/>
                  </a:lnTo>
                  <a:lnTo>
                    <a:pt x="6342481" y="2540647"/>
                  </a:lnTo>
                  <a:lnTo>
                    <a:pt x="6338811" y="2541841"/>
                  </a:lnTo>
                  <a:lnTo>
                    <a:pt x="6334506" y="2544241"/>
                  </a:lnTo>
                  <a:lnTo>
                    <a:pt x="6332055" y="2546045"/>
                  </a:lnTo>
                  <a:lnTo>
                    <a:pt x="6332017" y="2549093"/>
                  </a:lnTo>
                  <a:lnTo>
                    <a:pt x="6333198" y="2552776"/>
                  </a:lnTo>
                  <a:lnTo>
                    <a:pt x="6331928" y="2558250"/>
                  </a:lnTo>
                  <a:lnTo>
                    <a:pt x="6341681" y="2560180"/>
                  </a:lnTo>
                  <a:lnTo>
                    <a:pt x="6339751" y="2569934"/>
                  </a:lnTo>
                  <a:lnTo>
                    <a:pt x="6342748" y="2576068"/>
                  </a:lnTo>
                  <a:lnTo>
                    <a:pt x="6351283" y="2577376"/>
                  </a:lnTo>
                  <a:lnTo>
                    <a:pt x="6352464" y="2581046"/>
                  </a:lnTo>
                  <a:lnTo>
                    <a:pt x="6351752" y="2591422"/>
                  </a:lnTo>
                  <a:lnTo>
                    <a:pt x="6362687" y="2597035"/>
                  </a:lnTo>
                  <a:lnTo>
                    <a:pt x="6367513" y="2602573"/>
                  </a:lnTo>
                  <a:lnTo>
                    <a:pt x="6369266" y="2611132"/>
                  </a:lnTo>
                  <a:lnTo>
                    <a:pt x="6371044" y="2616657"/>
                  </a:lnTo>
                  <a:lnTo>
                    <a:pt x="6375247" y="2623413"/>
                  </a:lnTo>
                  <a:lnTo>
                    <a:pt x="6376403" y="2630144"/>
                  </a:lnTo>
                  <a:lnTo>
                    <a:pt x="6376378" y="2633192"/>
                  </a:lnTo>
                  <a:lnTo>
                    <a:pt x="6380023" y="2635059"/>
                  </a:lnTo>
                  <a:lnTo>
                    <a:pt x="6380607" y="2636901"/>
                  </a:lnTo>
                  <a:lnTo>
                    <a:pt x="6385585" y="2642031"/>
                  </a:lnTo>
                  <a:lnTo>
                    <a:pt x="6391351" y="2646997"/>
                  </a:lnTo>
                  <a:lnTo>
                    <a:pt x="6396431" y="2652763"/>
                  </a:lnTo>
                  <a:lnTo>
                    <a:pt x="6399314" y="2660281"/>
                  </a:lnTo>
                  <a:lnTo>
                    <a:pt x="6399276" y="2663342"/>
                  </a:lnTo>
                  <a:lnTo>
                    <a:pt x="6401092" y="2665793"/>
                  </a:lnTo>
                  <a:lnTo>
                    <a:pt x="6402298" y="2666415"/>
                  </a:lnTo>
                  <a:lnTo>
                    <a:pt x="6409626" y="2667101"/>
                  </a:lnTo>
                  <a:lnTo>
                    <a:pt x="6410782" y="2673832"/>
                  </a:lnTo>
                  <a:lnTo>
                    <a:pt x="6415011" y="2677541"/>
                  </a:lnTo>
                  <a:lnTo>
                    <a:pt x="6419850" y="2683078"/>
                  </a:lnTo>
                  <a:lnTo>
                    <a:pt x="6426517" y="2688031"/>
                  </a:lnTo>
                  <a:lnTo>
                    <a:pt x="6428880" y="2695384"/>
                  </a:lnTo>
                  <a:lnTo>
                    <a:pt x="6431877" y="2701518"/>
                  </a:lnTo>
                  <a:lnTo>
                    <a:pt x="6439167" y="2705252"/>
                  </a:lnTo>
                  <a:lnTo>
                    <a:pt x="6439700" y="2713202"/>
                  </a:lnTo>
                  <a:lnTo>
                    <a:pt x="6441478" y="2718714"/>
                  </a:lnTo>
                  <a:lnTo>
                    <a:pt x="6444564" y="2715691"/>
                  </a:lnTo>
                  <a:lnTo>
                    <a:pt x="6443929" y="2716898"/>
                  </a:lnTo>
                  <a:lnTo>
                    <a:pt x="6445123" y="2720581"/>
                  </a:lnTo>
                  <a:lnTo>
                    <a:pt x="6448793" y="2719400"/>
                  </a:lnTo>
                  <a:lnTo>
                    <a:pt x="6449390" y="2721229"/>
                  </a:lnTo>
                  <a:lnTo>
                    <a:pt x="6450609" y="2721851"/>
                  </a:lnTo>
                  <a:lnTo>
                    <a:pt x="6449974" y="2723070"/>
                  </a:lnTo>
                  <a:lnTo>
                    <a:pt x="6451752" y="2728582"/>
                  </a:lnTo>
                  <a:lnTo>
                    <a:pt x="6450482" y="2734068"/>
                  </a:lnTo>
                  <a:lnTo>
                    <a:pt x="6458420" y="2733535"/>
                  </a:lnTo>
                  <a:lnTo>
                    <a:pt x="6457150" y="2739021"/>
                  </a:lnTo>
                  <a:lnTo>
                    <a:pt x="6463322" y="2732976"/>
                  </a:lnTo>
                  <a:lnTo>
                    <a:pt x="6464503" y="2736646"/>
                  </a:lnTo>
                  <a:lnTo>
                    <a:pt x="6464465" y="2739694"/>
                  </a:lnTo>
                  <a:lnTo>
                    <a:pt x="6466865" y="2744000"/>
                  </a:lnTo>
                  <a:lnTo>
                    <a:pt x="6469304" y="2745244"/>
                  </a:lnTo>
                  <a:lnTo>
                    <a:pt x="6477216" y="2747759"/>
                  </a:lnTo>
                  <a:lnTo>
                    <a:pt x="6474688" y="2755684"/>
                  </a:lnTo>
                  <a:lnTo>
                    <a:pt x="6476466" y="2761196"/>
                  </a:lnTo>
                  <a:lnTo>
                    <a:pt x="6481356" y="2760624"/>
                  </a:lnTo>
                  <a:lnTo>
                    <a:pt x="6485039" y="2759443"/>
                  </a:lnTo>
                  <a:lnTo>
                    <a:pt x="6484353" y="2766758"/>
                  </a:lnTo>
                  <a:lnTo>
                    <a:pt x="6483731" y="2767977"/>
                  </a:lnTo>
                  <a:lnTo>
                    <a:pt x="6491021" y="2771711"/>
                  </a:lnTo>
                  <a:lnTo>
                    <a:pt x="6492824" y="2774175"/>
                  </a:lnTo>
                  <a:lnTo>
                    <a:pt x="6492176" y="2778442"/>
                  </a:lnTo>
                  <a:lnTo>
                    <a:pt x="6491491" y="2785770"/>
                  </a:lnTo>
                  <a:lnTo>
                    <a:pt x="6495135" y="2787637"/>
                  </a:lnTo>
                  <a:lnTo>
                    <a:pt x="6501866" y="2786481"/>
                  </a:lnTo>
                  <a:lnTo>
                    <a:pt x="6505689" y="2792946"/>
                  </a:lnTo>
                  <a:lnTo>
                    <a:pt x="6509982" y="2799080"/>
                  </a:lnTo>
                  <a:lnTo>
                    <a:pt x="6514744" y="2804299"/>
                  </a:lnTo>
                  <a:lnTo>
                    <a:pt x="6519977" y="2808033"/>
                  </a:lnTo>
                  <a:lnTo>
                    <a:pt x="6523583" y="2812948"/>
                  </a:lnTo>
                  <a:lnTo>
                    <a:pt x="6524777" y="2816618"/>
                  </a:lnTo>
                  <a:lnTo>
                    <a:pt x="6527800" y="2819704"/>
                  </a:lnTo>
                  <a:lnTo>
                    <a:pt x="6529603" y="2822168"/>
                  </a:lnTo>
                  <a:lnTo>
                    <a:pt x="6529578" y="2825216"/>
                  </a:lnTo>
                  <a:lnTo>
                    <a:pt x="6534467" y="2824657"/>
                  </a:lnTo>
                  <a:lnTo>
                    <a:pt x="6533782" y="2831973"/>
                  </a:lnTo>
                  <a:lnTo>
                    <a:pt x="6539890" y="2832036"/>
                  </a:lnTo>
                  <a:lnTo>
                    <a:pt x="6542913" y="2835122"/>
                  </a:lnTo>
                  <a:lnTo>
                    <a:pt x="6545339" y="2836367"/>
                  </a:lnTo>
                  <a:lnTo>
                    <a:pt x="6542849" y="2841231"/>
                  </a:lnTo>
                  <a:lnTo>
                    <a:pt x="6548336" y="2842501"/>
                  </a:lnTo>
                  <a:lnTo>
                    <a:pt x="6556248" y="2845028"/>
                  </a:lnTo>
                  <a:lnTo>
                    <a:pt x="6562318" y="2848140"/>
                  </a:lnTo>
                  <a:lnTo>
                    <a:pt x="6565278" y="2857322"/>
                  </a:lnTo>
                  <a:lnTo>
                    <a:pt x="6564655" y="2858541"/>
                  </a:lnTo>
                  <a:lnTo>
                    <a:pt x="6568922" y="2859189"/>
                  </a:lnTo>
                  <a:lnTo>
                    <a:pt x="6569519" y="2861030"/>
                  </a:lnTo>
                  <a:lnTo>
                    <a:pt x="6571323" y="2863494"/>
                  </a:lnTo>
                  <a:lnTo>
                    <a:pt x="6574345" y="2866580"/>
                  </a:lnTo>
                  <a:lnTo>
                    <a:pt x="6574942" y="2868409"/>
                  </a:lnTo>
                  <a:lnTo>
                    <a:pt x="6576098" y="2875140"/>
                  </a:lnTo>
                  <a:lnTo>
                    <a:pt x="6581584" y="2876423"/>
                  </a:lnTo>
                  <a:lnTo>
                    <a:pt x="6585813" y="2880118"/>
                  </a:lnTo>
                  <a:lnTo>
                    <a:pt x="6597942" y="2889402"/>
                  </a:lnTo>
                  <a:lnTo>
                    <a:pt x="6601523" y="2897378"/>
                  </a:lnTo>
                  <a:lnTo>
                    <a:pt x="6602120" y="2899206"/>
                  </a:lnTo>
                  <a:lnTo>
                    <a:pt x="6603924" y="2901670"/>
                  </a:lnTo>
                  <a:lnTo>
                    <a:pt x="6605143" y="2902293"/>
                  </a:lnTo>
                  <a:lnTo>
                    <a:pt x="6615100" y="2909278"/>
                  </a:lnTo>
                  <a:lnTo>
                    <a:pt x="6633426" y="2924124"/>
                  </a:lnTo>
                  <a:lnTo>
                    <a:pt x="6642709" y="2930753"/>
                  </a:lnTo>
                  <a:lnTo>
                    <a:pt x="6648894" y="2934830"/>
                  </a:lnTo>
                  <a:lnTo>
                    <a:pt x="6661493" y="2942539"/>
                  </a:lnTo>
                  <a:lnTo>
                    <a:pt x="6666992" y="2946260"/>
                  </a:lnTo>
                  <a:lnTo>
                    <a:pt x="6676174" y="2943301"/>
                  </a:lnTo>
                  <a:lnTo>
                    <a:pt x="6680467" y="2940901"/>
                  </a:lnTo>
                  <a:close/>
                </a:path>
                <a:path w="18288000" h="10287000">
                  <a:moveTo>
                    <a:pt x="6943725" y="2810383"/>
                  </a:moveTo>
                  <a:lnTo>
                    <a:pt x="6942887" y="2798026"/>
                  </a:lnTo>
                  <a:lnTo>
                    <a:pt x="6942747" y="2785719"/>
                  </a:lnTo>
                  <a:lnTo>
                    <a:pt x="6941680" y="2773527"/>
                  </a:lnTo>
                  <a:lnTo>
                    <a:pt x="6938099" y="2761488"/>
                  </a:lnTo>
                  <a:lnTo>
                    <a:pt x="6940563" y="2759672"/>
                  </a:lnTo>
                  <a:lnTo>
                    <a:pt x="6941185" y="2758465"/>
                  </a:lnTo>
                  <a:lnTo>
                    <a:pt x="6943014" y="2757868"/>
                  </a:lnTo>
                  <a:lnTo>
                    <a:pt x="6939242" y="2748445"/>
                  </a:lnTo>
                  <a:lnTo>
                    <a:pt x="6936956" y="2738653"/>
                  </a:lnTo>
                  <a:lnTo>
                    <a:pt x="6936270" y="2728518"/>
                  </a:lnTo>
                  <a:lnTo>
                    <a:pt x="6937311" y="2718117"/>
                  </a:lnTo>
                  <a:lnTo>
                    <a:pt x="6938581" y="2712631"/>
                  </a:lnTo>
                  <a:lnTo>
                    <a:pt x="6937426" y="2705912"/>
                  </a:lnTo>
                  <a:lnTo>
                    <a:pt x="6937489" y="2699804"/>
                  </a:lnTo>
                  <a:lnTo>
                    <a:pt x="6938137" y="2695537"/>
                  </a:lnTo>
                  <a:lnTo>
                    <a:pt x="6935737" y="2691231"/>
                  </a:lnTo>
                  <a:lnTo>
                    <a:pt x="6934555" y="2687561"/>
                  </a:lnTo>
                  <a:lnTo>
                    <a:pt x="6938226" y="2686380"/>
                  </a:lnTo>
                  <a:lnTo>
                    <a:pt x="6940690" y="2684564"/>
                  </a:lnTo>
                  <a:lnTo>
                    <a:pt x="6933463" y="2674734"/>
                  </a:lnTo>
                  <a:lnTo>
                    <a:pt x="6929221" y="2671026"/>
                  </a:lnTo>
                  <a:lnTo>
                    <a:pt x="6935394" y="2664980"/>
                  </a:lnTo>
                  <a:lnTo>
                    <a:pt x="6929996" y="2654541"/>
                  </a:lnTo>
                  <a:lnTo>
                    <a:pt x="6934975" y="2644825"/>
                  </a:lnTo>
                  <a:lnTo>
                    <a:pt x="6931952" y="2641739"/>
                  </a:lnTo>
                  <a:lnTo>
                    <a:pt x="6929590" y="2634386"/>
                  </a:lnTo>
                  <a:lnTo>
                    <a:pt x="6932663" y="2631363"/>
                  </a:lnTo>
                  <a:lnTo>
                    <a:pt x="6933324" y="2627096"/>
                  </a:lnTo>
                  <a:lnTo>
                    <a:pt x="6933946" y="2625877"/>
                  </a:lnTo>
                  <a:lnTo>
                    <a:pt x="6933349" y="2624048"/>
                  </a:lnTo>
                  <a:lnTo>
                    <a:pt x="6932130" y="2623426"/>
                  </a:lnTo>
                  <a:lnTo>
                    <a:pt x="6929056" y="2616047"/>
                  </a:lnTo>
                  <a:lnTo>
                    <a:pt x="6926351" y="2600185"/>
                  </a:lnTo>
                  <a:lnTo>
                    <a:pt x="6923278" y="2592806"/>
                  </a:lnTo>
                  <a:lnTo>
                    <a:pt x="6922059" y="2592184"/>
                  </a:lnTo>
                  <a:lnTo>
                    <a:pt x="6923938" y="2588539"/>
                  </a:lnTo>
                  <a:lnTo>
                    <a:pt x="6926453" y="2580627"/>
                  </a:lnTo>
                  <a:lnTo>
                    <a:pt x="6926516" y="2574518"/>
                  </a:lnTo>
                  <a:lnTo>
                    <a:pt x="6917410" y="2568321"/>
                  </a:lnTo>
                  <a:lnTo>
                    <a:pt x="6922300" y="2567762"/>
                  </a:lnTo>
                  <a:lnTo>
                    <a:pt x="6929653" y="2565387"/>
                  </a:lnTo>
                  <a:lnTo>
                    <a:pt x="6927253" y="2561094"/>
                  </a:lnTo>
                  <a:lnTo>
                    <a:pt x="6924230" y="2558008"/>
                  </a:lnTo>
                  <a:lnTo>
                    <a:pt x="6921830" y="2553716"/>
                  </a:lnTo>
                  <a:lnTo>
                    <a:pt x="6922490" y="2549436"/>
                  </a:lnTo>
                  <a:lnTo>
                    <a:pt x="6924980" y="2544584"/>
                  </a:lnTo>
                  <a:lnTo>
                    <a:pt x="6923799" y="2540901"/>
                  </a:lnTo>
                  <a:lnTo>
                    <a:pt x="6922046" y="2532342"/>
                  </a:lnTo>
                  <a:lnTo>
                    <a:pt x="6917309" y="2517635"/>
                  </a:lnTo>
                  <a:lnTo>
                    <a:pt x="6923468" y="2511590"/>
                  </a:lnTo>
                  <a:lnTo>
                    <a:pt x="6925932" y="2509786"/>
                  </a:lnTo>
                  <a:lnTo>
                    <a:pt x="6919760" y="2501468"/>
                  </a:lnTo>
                  <a:lnTo>
                    <a:pt x="6915493" y="2493124"/>
                  </a:lnTo>
                  <a:lnTo>
                    <a:pt x="6912699" y="2484666"/>
                  </a:lnTo>
                  <a:lnTo>
                    <a:pt x="6910997" y="2476055"/>
                  </a:lnTo>
                  <a:lnTo>
                    <a:pt x="6918350" y="2473680"/>
                  </a:lnTo>
                  <a:lnTo>
                    <a:pt x="6916547" y="2471229"/>
                  </a:lnTo>
                  <a:lnTo>
                    <a:pt x="6916572" y="2468168"/>
                  </a:lnTo>
                  <a:lnTo>
                    <a:pt x="6915975" y="2466327"/>
                  </a:lnTo>
                  <a:lnTo>
                    <a:pt x="6914172" y="2463876"/>
                  </a:lnTo>
                  <a:lnTo>
                    <a:pt x="6909308" y="2461387"/>
                  </a:lnTo>
                  <a:lnTo>
                    <a:pt x="6913804" y="2453398"/>
                  </a:lnTo>
                  <a:lnTo>
                    <a:pt x="6915023" y="2447620"/>
                  </a:lnTo>
                  <a:lnTo>
                    <a:pt x="6912673" y="2442616"/>
                  </a:lnTo>
                  <a:lnTo>
                    <a:pt x="6902259" y="2433218"/>
                  </a:lnTo>
                  <a:lnTo>
                    <a:pt x="6903567" y="2424684"/>
                  </a:lnTo>
                  <a:lnTo>
                    <a:pt x="6903606" y="2421636"/>
                  </a:lnTo>
                  <a:lnTo>
                    <a:pt x="6905472" y="2417991"/>
                  </a:lnTo>
                  <a:lnTo>
                    <a:pt x="6906120" y="2413724"/>
                  </a:lnTo>
                  <a:lnTo>
                    <a:pt x="6906146" y="2410663"/>
                  </a:lnTo>
                  <a:lnTo>
                    <a:pt x="6906806" y="2406396"/>
                  </a:lnTo>
                  <a:lnTo>
                    <a:pt x="6906247" y="2401506"/>
                  </a:lnTo>
                  <a:lnTo>
                    <a:pt x="6902602" y="2399639"/>
                  </a:lnTo>
                  <a:lnTo>
                    <a:pt x="6900786" y="2397188"/>
                  </a:lnTo>
                  <a:lnTo>
                    <a:pt x="6898360" y="2395931"/>
                  </a:lnTo>
                  <a:lnTo>
                    <a:pt x="6902120" y="2385593"/>
                  </a:lnTo>
                  <a:lnTo>
                    <a:pt x="6902158" y="2382545"/>
                  </a:lnTo>
                  <a:lnTo>
                    <a:pt x="6893090" y="2373287"/>
                  </a:lnTo>
                  <a:lnTo>
                    <a:pt x="6893776" y="2365972"/>
                  </a:lnTo>
                  <a:lnTo>
                    <a:pt x="6896290" y="2358059"/>
                  </a:lnTo>
                  <a:lnTo>
                    <a:pt x="6892049" y="2354351"/>
                  </a:lnTo>
                  <a:lnTo>
                    <a:pt x="6890245" y="2351887"/>
                  </a:lnTo>
                  <a:lnTo>
                    <a:pt x="6892150" y="2345194"/>
                  </a:lnTo>
                  <a:lnTo>
                    <a:pt x="6894017" y="2341549"/>
                  </a:lnTo>
                  <a:lnTo>
                    <a:pt x="6895909" y="2334857"/>
                  </a:lnTo>
                  <a:lnTo>
                    <a:pt x="6889216" y="2332952"/>
                  </a:lnTo>
                  <a:lnTo>
                    <a:pt x="6889839" y="2331732"/>
                  </a:lnTo>
                  <a:lnTo>
                    <a:pt x="6889242" y="2329904"/>
                  </a:lnTo>
                  <a:lnTo>
                    <a:pt x="6887438" y="2327440"/>
                  </a:lnTo>
                  <a:lnTo>
                    <a:pt x="6886842" y="2325598"/>
                  </a:lnTo>
                  <a:lnTo>
                    <a:pt x="6885038" y="2323147"/>
                  </a:lnTo>
                  <a:lnTo>
                    <a:pt x="6888708" y="2321953"/>
                  </a:lnTo>
                  <a:lnTo>
                    <a:pt x="6889991" y="2316480"/>
                  </a:lnTo>
                  <a:lnTo>
                    <a:pt x="6886372" y="2311552"/>
                  </a:lnTo>
                  <a:lnTo>
                    <a:pt x="6880326" y="2305393"/>
                  </a:lnTo>
                  <a:lnTo>
                    <a:pt x="6880415" y="2296223"/>
                  </a:lnTo>
                  <a:lnTo>
                    <a:pt x="6875589" y="2290686"/>
                  </a:lnTo>
                  <a:lnTo>
                    <a:pt x="6876212" y="2289467"/>
                  </a:lnTo>
                  <a:lnTo>
                    <a:pt x="6878663" y="2287663"/>
                  </a:lnTo>
                  <a:lnTo>
                    <a:pt x="6879920" y="2285238"/>
                  </a:lnTo>
                  <a:lnTo>
                    <a:pt x="6872618" y="2281491"/>
                  </a:lnTo>
                  <a:lnTo>
                    <a:pt x="6870814" y="2279040"/>
                  </a:lnTo>
                  <a:lnTo>
                    <a:pt x="6868414" y="2274735"/>
                  </a:lnTo>
                  <a:lnTo>
                    <a:pt x="6865391" y="2271649"/>
                  </a:lnTo>
                  <a:lnTo>
                    <a:pt x="6856857" y="2270353"/>
                  </a:lnTo>
                  <a:lnTo>
                    <a:pt x="6852615" y="2266645"/>
                  </a:lnTo>
                  <a:lnTo>
                    <a:pt x="6850189" y="2265400"/>
                  </a:lnTo>
                  <a:lnTo>
                    <a:pt x="6845300" y="2265959"/>
                  </a:lnTo>
                  <a:lnTo>
                    <a:pt x="6842252" y="2265934"/>
                  </a:lnTo>
                  <a:lnTo>
                    <a:pt x="6834899" y="2268296"/>
                  </a:lnTo>
                  <a:lnTo>
                    <a:pt x="6830631" y="2267648"/>
                  </a:lnTo>
                  <a:lnTo>
                    <a:pt x="6828168" y="2269452"/>
                  </a:lnTo>
                  <a:lnTo>
                    <a:pt x="6825081" y="2272474"/>
                  </a:lnTo>
                  <a:lnTo>
                    <a:pt x="6821411" y="2273668"/>
                  </a:lnTo>
                  <a:lnTo>
                    <a:pt x="6818350" y="2273630"/>
                  </a:lnTo>
                  <a:lnTo>
                    <a:pt x="6814058" y="2276030"/>
                  </a:lnTo>
                  <a:lnTo>
                    <a:pt x="6810413" y="2274163"/>
                  </a:lnTo>
                  <a:lnTo>
                    <a:pt x="6804190" y="2286317"/>
                  </a:lnTo>
                  <a:lnTo>
                    <a:pt x="6801129" y="2286279"/>
                  </a:lnTo>
                  <a:lnTo>
                    <a:pt x="6802882" y="2294852"/>
                  </a:lnTo>
                  <a:lnTo>
                    <a:pt x="6804063" y="2298522"/>
                  </a:lnTo>
                  <a:lnTo>
                    <a:pt x="6803441" y="2299741"/>
                  </a:lnTo>
                  <a:lnTo>
                    <a:pt x="6802133" y="2308275"/>
                  </a:lnTo>
                  <a:lnTo>
                    <a:pt x="6800863" y="2313762"/>
                  </a:lnTo>
                  <a:lnTo>
                    <a:pt x="6794728" y="2316746"/>
                  </a:lnTo>
                  <a:lnTo>
                    <a:pt x="6792887" y="2317343"/>
                  </a:lnTo>
                  <a:lnTo>
                    <a:pt x="6794640" y="2325916"/>
                  </a:lnTo>
                  <a:lnTo>
                    <a:pt x="6795770" y="2333129"/>
                  </a:lnTo>
                  <a:lnTo>
                    <a:pt x="6800469" y="2353449"/>
                  </a:lnTo>
                  <a:lnTo>
                    <a:pt x="6798005" y="2355253"/>
                  </a:lnTo>
                  <a:lnTo>
                    <a:pt x="6792493" y="2357031"/>
                  </a:lnTo>
                  <a:lnTo>
                    <a:pt x="6797357" y="2359520"/>
                  </a:lnTo>
                  <a:lnTo>
                    <a:pt x="6791782" y="2367407"/>
                  </a:lnTo>
                  <a:lnTo>
                    <a:pt x="6799097" y="2368092"/>
                  </a:lnTo>
                  <a:lnTo>
                    <a:pt x="6797802" y="2376627"/>
                  </a:lnTo>
                  <a:lnTo>
                    <a:pt x="6798361" y="2381516"/>
                  </a:lnTo>
                  <a:lnTo>
                    <a:pt x="6801320" y="2390698"/>
                  </a:lnTo>
                  <a:lnTo>
                    <a:pt x="6796405" y="2394318"/>
                  </a:lnTo>
                  <a:lnTo>
                    <a:pt x="6799427" y="2397404"/>
                  </a:lnTo>
                  <a:lnTo>
                    <a:pt x="6801231" y="2399868"/>
                  </a:lnTo>
                  <a:lnTo>
                    <a:pt x="6803657" y="2401112"/>
                  </a:lnTo>
                  <a:lnTo>
                    <a:pt x="6805409" y="2409672"/>
                  </a:lnTo>
                  <a:lnTo>
                    <a:pt x="6799834" y="2417559"/>
                  </a:lnTo>
                  <a:lnTo>
                    <a:pt x="6805257" y="2424938"/>
                  </a:lnTo>
                  <a:lnTo>
                    <a:pt x="6809460" y="2431694"/>
                  </a:lnTo>
                  <a:lnTo>
                    <a:pt x="6804482" y="2441422"/>
                  </a:lnTo>
                  <a:lnTo>
                    <a:pt x="6811150" y="2446363"/>
                  </a:lnTo>
                  <a:lnTo>
                    <a:pt x="6806235" y="2449982"/>
                  </a:lnTo>
                  <a:lnTo>
                    <a:pt x="6804990" y="2452408"/>
                  </a:lnTo>
                  <a:lnTo>
                    <a:pt x="6802463" y="2460320"/>
                  </a:lnTo>
                  <a:lnTo>
                    <a:pt x="6811594" y="2463469"/>
                  </a:lnTo>
                  <a:lnTo>
                    <a:pt x="6812750" y="2470200"/>
                  </a:lnTo>
                  <a:lnTo>
                    <a:pt x="6811505" y="2472626"/>
                  </a:lnTo>
                  <a:lnTo>
                    <a:pt x="6809041" y="2474430"/>
                  </a:lnTo>
                  <a:lnTo>
                    <a:pt x="6807797" y="2476868"/>
                  </a:lnTo>
                  <a:lnTo>
                    <a:pt x="6812597" y="2485466"/>
                  </a:lnTo>
                  <a:lnTo>
                    <a:pt x="6816217" y="2490381"/>
                  </a:lnTo>
                  <a:lnTo>
                    <a:pt x="6813156" y="2490355"/>
                  </a:lnTo>
                  <a:lnTo>
                    <a:pt x="6810705" y="2492159"/>
                  </a:lnTo>
                  <a:lnTo>
                    <a:pt x="6807022" y="2493340"/>
                  </a:lnTo>
                  <a:lnTo>
                    <a:pt x="6814909" y="2498915"/>
                  </a:lnTo>
                  <a:lnTo>
                    <a:pt x="6815442" y="2506865"/>
                  </a:lnTo>
                  <a:lnTo>
                    <a:pt x="6816026" y="2508694"/>
                  </a:lnTo>
                  <a:lnTo>
                    <a:pt x="6814706" y="2515959"/>
                  </a:lnTo>
                  <a:lnTo>
                    <a:pt x="6815518" y="2522436"/>
                  </a:lnTo>
                  <a:lnTo>
                    <a:pt x="6817119" y="2528455"/>
                  </a:lnTo>
                  <a:lnTo>
                    <a:pt x="6818223" y="2534361"/>
                  </a:lnTo>
                  <a:lnTo>
                    <a:pt x="6822821" y="2540317"/>
                  </a:lnTo>
                  <a:lnTo>
                    <a:pt x="6823278" y="2547315"/>
                  </a:lnTo>
                  <a:lnTo>
                    <a:pt x="6822834" y="2554414"/>
                  </a:lnTo>
                  <a:lnTo>
                    <a:pt x="6824675" y="2560688"/>
                  </a:lnTo>
                  <a:lnTo>
                    <a:pt x="6820344" y="2566136"/>
                  </a:lnTo>
                  <a:lnTo>
                    <a:pt x="6823342" y="2572270"/>
                  </a:lnTo>
                  <a:lnTo>
                    <a:pt x="6825742" y="2576576"/>
                  </a:lnTo>
                  <a:lnTo>
                    <a:pt x="6825081" y="2580843"/>
                  </a:lnTo>
                  <a:lnTo>
                    <a:pt x="6822592" y="2585707"/>
                  </a:lnTo>
                  <a:lnTo>
                    <a:pt x="6823189" y="2587536"/>
                  </a:lnTo>
                  <a:lnTo>
                    <a:pt x="6824345" y="2594267"/>
                  </a:lnTo>
                  <a:lnTo>
                    <a:pt x="6826123" y="2599779"/>
                  </a:lnTo>
                  <a:lnTo>
                    <a:pt x="6826059" y="2605887"/>
                  </a:lnTo>
                  <a:lnTo>
                    <a:pt x="6827952" y="2612847"/>
                  </a:lnTo>
                  <a:lnTo>
                    <a:pt x="6830657" y="2619362"/>
                  </a:lnTo>
                  <a:lnTo>
                    <a:pt x="6832219" y="2625864"/>
                  </a:lnTo>
                  <a:lnTo>
                    <a:pt x="6830682" y="2632799"/>
                  </a:lnTo>
                  <a:lnTo>
                    <a:pt x="6833044" y="2640152"/>
                  </a:lnTo>
                  <a:lnTo>
                    <a:pt x="6834797" y="2648712"/>
                  </a:lnTo>
                  <a:lnTo>
                    <a:pt x="6835330" y="2656662"/>
                  </a:lnTo>
                  <a:lnTo>
                    <a:pt x="6834670" y="2660929"/>
                  </a:lnTo>
                  <a:lnTo>
                    <a:pt x="6838289" y="2665844"/>
                  </a:lnTo>
                  <a:lnTo>
                    <a:pt x="6834581" y="2670086"/>
                  </a:lnTo>
                  <a:lnTo>
                    <a:pt x="6836410" y="2679052"/>
                  </a:lnTo>
                  <a:lnTo>
                    <a:pt x="6839394" y="2696070"/>
                  </a:lnTo>
                  <a:lnTo>
                    <a:pt x="6841579" y="2704350"/>
                  </a:lnTo>
                  <a:lnTo>
                    <a:pt x="6842138" y="2709240"/>
                  </a:lnTo>
                  <a:lnTo>
                    <a:pt x="6845757" y="2714167"/>
                  </a:lnTo>
                  <a:lnTo>
                    <a:pt x="6850545" y="2722753"/>
                  </a:lnTo>
                  <a:lnTo>
                    <a:pt x="6851116" y="2727642"/>
                  </a:lnTo>
                  <a:lnTo>
                    <a:pt x="6847383" y="2734945"/>
                  </a:lnTo>
                  <a:lnTo>
                    <a:pt x="6846100" y="2740418"/>
                  </a:lnTo>
                  <a:lnTo>
                    <a:pt x="6848538" y="2741663"/>
                  </a:lnTo>
                  <a:lnTo>
                    <a:pt x="6854584" y="2747835"/>
                  </a:lnTo>
                  <a:lnTo>
                    <a:pt x="6853275" y="2756370"/>
                  </a:lnTo>
                  <a:lnTo>
                    <a:pt x="6856857" y="2764345"/>
                  </a:lnTo>
                  <a:lnTo>
                    <a:pt x="6860032" y="2774886"/>
                  </a:lnTo>
                  <a:lnTo>
                    <a:pt x="6862750" y="2785770"/>
                  </a:lnTo>
                  <a:lnTo>
                    <a:pt x="6866852" y="2796209"/>
                  </a:lnTo>
                  <a:lnTo>
                    <a:pt x="6874154" y="2805430"/>
                  </a:lnTo>
                  <a:lnTo>
                    <a:pt x="6876593" y="2806674"/>
                  </a:lnTo>
                  <a:lnTo>
                    <a:pt x="6875932" y="2810941"/>
                  </a:lnTo>
                  <a:lnTo>
                    <a:pt x="6876529" y="2812770"/>
                  </a:lnTo>
                  <a:lnTo>
                    <a:pt x="6874662" y="2816415"/>
                  </a:lnTo>
                  <a:lnTo>
                    <a:pt x="6875881" y="2817037"/>
                  </a:lnTo>
                  <a:lnTo>
                    <a:pt x="6904495" y="2848394"/>
                  </a:lnTo>
                  <a:lnTo>
                    <a:pt x="6915798" y="2855912"/>
                  </a:lnTo>
                  <a:lnTo>
                    <a:pt x="6916445" y="2851645"/>
                  </a:lnTo>
                  <a:lnTo>
                    <a:pt x="6917068" y="2850426"/>
                  </a:lnTo>
                  <a:lnTo>
                    <a:pt x="6917093" y="2847378"/>
                  </a:lnTo>
                  <a:lnTo>
                    <a:pt x="6926161" y="2856623"/>
                  </a:lnTo>
                  <a:lnTo>
                    <a:pt x="6929285" y="2842298"/>
                  </a:lnTo>
                  <a:lnTo>
                    <a:pt x="6931266" y="2835719"/>
                  </a:lnTo>
                  <a:lnTo>
                    <a:pt x="6933755" y="2829826"/>
                  </a:lnTo>
                  <a:lnTo>
                    <a:pt x="6935521" y="2823159"/>
                  </a:lnTo>
                  <a:lnTo>
                    <a:pt x="6935851" y="2809329"/>
                  </a:lnTo>
                  <a:lnTo>
                    <a:pt x="6938302" y="2803004"/>
                  </a:lnTo>
                  <a:lnTo>
                    <a:pt x="6940105" y="2805468"/>
                  </a:lnTo>
                  <a:lnTo>
                    <a:pt x="6940080" y="2808516"/>
                  </a:lnTo>
                  <a:lnTo>
                    <a:pt x="6941883" y="2810980"/>
                  </a:lnTo>
                  <a:lnTo>
                    <a:pt x="6943725" y="2810383"/>
                  </a:lnTo>
                  <a:close/>
                </a:path>
                <a:path w="18288000" h="10287000">
                  <a:moveTo>
                    <a:pt x="7436942" y="2332875"/>
                  </a:moveTo>
                  <a:lnTo>
                    <a:pt x="7426630" y="2326055"/>
                  </a:lnTo>
                  <a:lnTo>
                    <a:pt x="7429093" y="2324252"/>
                  </a:lnTo>
                  <a:lnTo>
                    <a:pt x="7430338" y="2321814"/>
                  </a:lnTo>
                  <a:lnTo>
                    <a:pt x="7432167" y="2321229"/>
                  </a:lnTo>
                  <a:lnTo>
                    <a:pt x="7431608" y="2316340"/>
                  </a:lnTo>
                  <a:lnTo>
                    <a:pt x="7430427" y="2312657"/>
                  </a:lnTo>
                  <a:lnTo>
                    <a:pt x="7430452" y="2309609"/>
                  </a:lnTo>
                  <a:lnTo>
                    <a:pt x="7429271" y="2305926"/>
                  </a:lnTo>
                  <a:lnTo>
                    <a:pt x="7429919" y="2301659"/>
                  </a:lnTo>
                  <a:lnTo>
                    <a:pt x="7425004" y="2305278"/>
                  </a:lnTo>
                  <a:lnTo>
                    <a:pt x="7421918" y="2308301"/>
                  </a:lnTo>
                  <a:lnTo>
                    <a:pt x="7413688" y="2276462"/>
                  </a:lnTo>
                  <a:lnTo>
                    <a:pt x="7407516" y="2282507"/>
                  </a:lnTo>
                  <a:lnTo>
                    <a:pt x="7405052" y="2284323"/>
                  </a:lnTo>
                  <a:lnTo>
                    <a:pt x="7403871" y="2280640"/>
                  </a:lnTo>
                  <a:lnTo>
                    <a:pt x="7403312" y="2275751"/>
                  </a:lnTo>
                  <a:lnTo>
                    <a:pt x="7402131" y="2272080"/>
                  </a:lnTo>
                  <a:lnTo>
                    <a:pt x="7397826" y="2274481"/>
                  </a:lnTo>
                  <a:lnTo>
                    <a:pt x="7392911" y="2278088"/>
                  </a:lnTo>
                  <a:lnTo>
                    <a:pt x="7388606" y="2280488"/>
                  </a:lnTo>
                  <a:lnTo>
                    <a:pt x="7386244" y="2273147"/>
                  </a:lnTo>
                  <a:lnTo>
                    <a:pt x="7383158" y="2276170"/>
                  </a:lnTo>
                  <a:lnTo>
                    <a:pt x="7378230" y="2279777"/>
                  </a:lnTo>
                  <a:lnTo>
                    <a:pt x="7377671" y="2274887"/>
                  </a:lnTo>
                  <a:lnTo>
                    <a:pt x="7377697" y="2271839"/>
                  </a:lnTo>
                  <a:lnTo>
                    <a:pt x="7377138" y="2266950"/>
                  </a:lnTo>
                  <a:lnTo>
                    <a:pt x="7372248" y="2267508"/>
                  </a:lnTo>
                  <a:lnTo>
                    <a:pt x="7367981" y="2266861"/>
                  </a:lnTo>
                  <a:lnTo>
                    <a:pt x="7361872" y="2266797"/>
                  </a:lnTo>
                  <a:lnTo>
                    <a:pt x="7365492" y="2271712"/>
                  </a:lnTo>
                  <a:lnTo>
                    <a:pt x="7364844" y="2275979"/>
                  </a:lnTo>
                  <a:lnTo>
                    <a:pt x="7361758" y="2279002"/>
                  </a:lnTo>
                  <a:lnTo>
                    <a:pt x="7356830" y="2282621"/>
                  </a:lnTo>
                  <a:lnTo>
                    <a:pt x="7354316" y="2290534"/>
                  </a:lnTo>
                  <a:lnTo>
                    <a:pt x="7342721" y="2289200"/>
                  </a:lnTo>
                  <a:lnTo>
                    <a:pt x="7341514" y="2288578"/>
                  </a:lnTo>
                  <a:lnTo>
                    <a:pt x="7339647" y="2292223"/>
                  </a:lnTo>
                  <a:lnTo>
                    <a:pt x="7338339" y="2300757"/>
                  </a:lnTo>
                  <a:lnTo>
                    <a:pt x="7330986" y="2303132"/>
                  </a:lnTo>
                  <a:lnTo>
                    <a:pt x="7325449" y="2307958"/>
                  </a:lnTo>
                  <a:lnTo>
                    <a:pt x="7326033" y="2309799"/>
                  </a:lnTo>
                  <a:lnTo>
                    <a:pt x="7325969" y="2315895"/>
                  </a:lnTo>
                  <a:lnTo>
                    <a:pt x="7321080" y="2316467"/>
                  </a:lnTo>
                  <a:lnTo>
                    <a:pt x="7324077" y="2322601"/>
                  </a:lnTo>
                  <a:lnTo>
                    <a:pt x="7321613" y="2324404"/>
                  </a:lnTo>
                  <a:lnTo>
                    <a:pt x="7317321" y="2326805"/>
                  </a:lnTo>
                  <a:lnTo>
                    <a:pt x="7318438" y="2336584"/>
                  </a:lnTo>
                  <a:lnTo>
                    <a:pt x="7320216" y="2342096"/>
                  </a:lnTo>
                  <a:lnTo>
                    <a:pt x="7318946" y="2347582"/>
                  </a:lnTo>
                  <a:lnTo>
                    <a:pt x="7315238" y="2351824"/>
                  </a:lnTo>
                  <a:lnTo>
                    <a:pt x="7312126" y="2357894"/>
                  </a:lnTo>
                  <a:lnTo>
                    <a:pt x="7312723" y="2359736"/>
                  </a:lnTo>
                  <a:lnTo>
                    <a:pt x="7315708" y="2365870"/>
                  </a:lnTo>
                  <a:lnTo>
                    <a:pt x="7308863" y="2379230"/>
                  </a:lnTo>
                  <a:lnTo>
                    <a:pt x="7307580" y="2384717"/>
                  </a:lnTo>
                  <a:lnTo>
                    <a:pt x="7309955" y="2392070"/>
                  </a:lnTo>
                  <a:lnTo>
                    <a:pt x="7309307" y="2396337"/>
                  </a:lnTo>
                  <a:lnTo>
                    <a:pt x="7308062" y="2398763"/>
                  </a:lnTo>
                  <a:lnTo>
                    <a:pt x="7304075" y="2404516"/>
                  </a:lnTo>
                  <a:lnTo>
                    <a:pt x="7300849" y="2410218"/>
                  </a:lnTo>
                  <a:lnTo>
                    <a:pt x="7298868" y="2416276"/>
                  </a:lnTo>
                  <a:lnTo>
                    <a:pt x="7298652" y="2423096"/>
                  </a:lnTo>
                  <a:lnTo>
                    <a:pt x="7297407" y="2425535"/>
                  </a:lnTo>
                  <a:lnTo>
                    <a:pt x="7296302" y="2431262"/>
                  </a:lnTo>
                  <a:lnTo>
                    <a:pt x="7296886" y="2434971"/>
                  </a:lnTo>
                  <a:lnTo>
                    <a:pt x="7295426" y="2441384"/>
                  </a:lnTo>
                  <a:lnTo>
                    <a:pt x="7293737" y="2447429"/>
                  </a:lnTo>
                  <a:lnTo>
                    <a:pt x="7292403" y="2453640"/>
                  </a:lnTo>
                  <a:lnTo>
                    <a:pt x="7290295" y="2466365"/>
                  </a:lnTo>
                  <a:lnTo>
                    <a:pt x="7286676" y="2485034"/>
                  </a:lnTo>
                  <a:lnTo>
                    <a:pt x="7285634" y="2494407"/>
                  </a:lnTo>
                  <a:lnTo>
                    <a:pt x="7286257" y="2504186"/>
                  </a:lnTo>
                  <a:lnTo>
                    <a:pt x="7286841" y="2506027"/>
                  </a:lnTo>
                  <a:lnTo>
                    <a:pt x="7283107" y="2513317"/>
                  </a:lnTo>
                  <a:lnTo>
                    <a:pt x="7283056" y="2519426"/>
                  </a:lnTo>
                  <a:lnTo>
                    <a:pt x="7281177" y="2523071"/>
                  </a:lnTo>
                  <a:lnTo>
                    <a:pt x="7279284" y="2529763"/>
                  </a:lnTo>
                  <a:lnTo>
                    <a:pt x="7279221" y="2535872"/>
                  </a:lnTo>
                  <a:lnTo>
                    <a:pt x="7282180" y="2545067"/>
                  </a:lnTo>
                  <a:lnTo>
                    <a:pt x="7280935" y="2547493"/>
                  </a:lnTo>
                  <a:lnTo>
                    <a:pt x="7277240" y="2551734"/>
                  </a:lnTo>
                  <a:lnTo>
                    <a:pt x="7275957" y="2557208"/>
                  </a:lnTo>
                  <a:lnTo>
                    <a:pt x="7277735" y="2562720"/>
                  </a:lnTo>
                  <a:lnTo>
                    <a:pt x="7279538" y="2565184"/>
                  </a:lnTo>
                  <a:lnTo>
                    <a:pt x="7275804" y="2572474"/>
                  </a:lnTo>
                  <a:lnTo>
                    <a:pt x="7274534" y="2577960"/>
                  </a:lnTo>
                  <a:lnTo>
                    <a:pt x="7271423" y="2584031"/>
                  </a:lnTo>
                  <a:lnTo>
                    <a:pt x="7271982" y="2588920"/>
                  </a:lnTo>
                  <a:lnTo>
                    <a:pt x="7270674" y="2597454"/>
                  </a:lnTo>
                  <a:lnTo>
                    <a:pt x="7266940" y="2604757"/>
                  </a:lnTo>
                  <a:lnTo>
                    <a:pt x="7266292" y="2609024"/>
                  </a:lnTo>
                  <a:lnTo>
                    <a:pt x="7260056" y="2621165"/>
                  </a:lnTo>
                  <a:lnTo>
                    <a:pt x="7261276" y="2621788"/>
                  </a:lnTo>
                  <a:lnTo>
                    <a:pt x="7261873" y="2623629"/>
                  </a:lnTo>
                  <a:lnTo>
                    <a:pt x="7263676" y="2626093"/>
                  </a:lnTo>
                  <a:lnTo>
                    <a:pt x="7261834" y="2626677"/>
                  </a:lnTo>
                  <a:lnTo>
                    <a:pt x="7261212" y="2627896"/>
                  </a:lnTo>
                  <a:lnTo>
                    <a:pt x="7258761" y="2629700"/>
                  </a:lnTo>
                  <a:lnTo>
                    <a:pt x="7262965" y="2636469"/>
                  </a:lnTo>
                  <a:lnTo>
                    <a:pt x="7262901" y="2642565"/>
                  </a:lnTo>
                  <a:lnTo>
                    <a:pt x="7257364" y="2647404"/>
                  </a:lnTo>
                  <a:lnTo>
                    <a:pt x="7257326" y="2650452"/>
                  </a:lnTo>
                  <a:lnTo>
                    <a:pt x="7258520" y="2654122"/>
                  </a:lnTo>
                  <a:lnTo>
                    <a:pt x="7258418" y="2663291"/>
                  </a:lnTo>
                  <a:lnTo>
                    <a:pt x="7257148" y="2668765"/>
                  </a:lnTo>
                  <a:lnTo>
                    <a:pt x="7255256" y="2675471"/>
                  </a:lnTo>
                  <a:lnTo>
                    <a:pt x="7252792" y="2677274"/>
                  </a:lnTo>
                  <a:lnTo>
                    <a:pt x="7252729" y="2683383"/>
                  </a:lnTo>
                  <a:lnTo>
                    <a:pt x="7253910" y="2687053"/>
                  </a:lnTo>
                  <a:lnTo>
                    <a:pt x="7252665" y="2689491"/>
                  </a:lnTo>
                  <a:lnTo>
                    <a:pt x="7250785" y="2696337"/>
                  </a:lnTo>
                  <a:lnTo>
                    <a:pt x="7248169" y="2710053"/>
                  </a:lnTo>
                  <a:lnTo>
                    <a:pt x="7246290" y="2716898"/>
                  </a:lnTo>
                  <a:lnTo>
                    <a:pt x="7244118" y="2726575"/>
                  </a:lnTo>
                  <a:lnTo>
                    <a:pt x="7243661" y="2736265"/>
                  </a:lnTo>
                  <a:lnTo>
                    <a:pt x="7242746" y="2745714"/>
                  </a:lnTo>
                  <a:lnTo>
                    <a:pt x="7239203" y="2754693"/>
                  </a:lnTo>
                  <a:lnTo>
                    <a:pt x="7242810" y="2759608"/>
                  </a:lnTo>
                  <a:lnTo>
                    <a:pt x="7237298" y="2761386"/>
                  </a:lnTo>
                  <a:lnTo>
                    <a:pt x="7236650" y="2765653"/>
                  </a:lnTo>
                  <a:lnTo>
                    <a:pt x="7237247" y="2767495"/>
                  </a:lnTo>
                  <a:lnTo>
                    <a:pt x="7239051" y="2769959"/>
                  </a:lnTo>
                  <a:lnTo>
                    <a:pt x="7237184" y="2773603"/>
                  </a:lnTo>
                  <a:lnTo>
                    <a:pt x="7234720" y="2775407"/>
                  </a:lnTo>
                  <a:lnTo>
                    <a:pt x="7235317" y="2777248"/>
                  </a:lnTo>
                  <a:lnTo>
                    <a:pt x="7235876" y="2782138"/>
                  </a:lnTo>
                  <a:lnTo>
                    <a:pt x="7237679" y="2784589"/>
                  </a:lnTo>
                  <a:lnTo>
                    <a:pt x="7233323" y="2793098"/>
                  </a:lnTo>
                  <a:lnTo>
                    <a:pt x="7233882" y="2797987"/>
                  </a:lnTo>
                  <a:lnTo>
                    <a:pt x="7233234" y="2802255"/>
                  </a:lnTo>
                  <a:lnTo>
                    <a:pt x="7231964" y="2807741"/>
                  </a:lnTo>
                  <a:lnTo>
                    <a:pt x="7230059" y="2814434"/>
                  </a:lnTo>
                  <a:lnTo>
                    <a:pt x="7231837" y="2819958"/>
                  </a:lnTo>
                  <a:lnTo>
                    <a:pt x="7234123" y="2828772"/>
                  </a:lnTo>
                  <a:lnTo>
                    <a:pt x="7234644" y="2837688"/>
                  </a:lnTo>
                  <a:lnTo>
                    <a:pt x="7234580" y="2846603"/>
                  </a:lnTo>
                  <a:lnTo>
                    <a:pt x="7235152" y="2855404"/>
                  </a:lnTo>
                  <a:lnTo>
                    <a:pt x="7236307" y="2862135"/>
                  </a:lnTo>
                  <a:lnTo>
                    <a:pt x="7236866" y="2867025"/>
                  </a:lnTo>
                  <a:lnTo>
                    <a:pt x="7238619" y="2875584"/>
                  </a:lnTo>
                  <a:lnTo>
                    <a:pt x="7241133" y="2867672"/>
                  </a:lnTo>
                  <a:lnTo>
                    <a:pt x="7245490" y="2859163"/>
                  </a:lnTo>
                  <a:lnTo>
                    <a:pt x="7247928" y="2860408"/>
                  </a:lnTo>
                  <a:lnTo>
                    <a:pt x="7247242" y="2867736"/>
                  </a:lnTo>
                  <a:lnTo>
                    <a:pt x="7247179" y="2873845"/>
                  </a:lnTo>
                  <a:lnTo>
                    <a:pt x="7268324" y="2835579"/>
                  </a:lnTo>
                  <a:lnTo>
                    <a:pt x="7272121" y="2822181"/>
                  </a:lnTo>
                  <a:lnTo>
                    <a:pt x="7275233" y="2816110"/>
                  </a:lnTo>
                  <a:lnTo>
                    <a:pt x="7279564" y="2810649"/>
                  </a:lnTo>
                  <a:lnTo>
                    <a:pt x="7282675" y="2804579"/>
                  </a:lnTo>
                  <a:lnTo>
                    <a:pt x="7282739" y="2798470"/>
                  </a:lnTo>
                  <a:lnTo>
                    <a:pt x="7285787" y="2798508"/>
                  </a:lnTo>
                  <a:lnTo>
                    <a:pt x="7287006" y="2799130"/>
                  </a:lnTo>
                  <a:lnTo>
                    <a:pt x="7288835" y="2798534"/>
                  </a:lnTo>
                  <a:lnTo>
                    <a:pt x="7284606" y="2794825"/>
                  </a:lnTo>
                  <a:lnTo>
                    <a:pt x="7284631" y="2791777"/>
                  </a:lnTo>
                  <a:lnTo>
                    <a:pt x="7291984" y="2789402"/>
                  </a:lnTo>
                  <a:lnTo>
                    <a:pt x="7293229" y="2786977"/>
                  </a:lnTo>
                  <a:lnTo>
                    <a:pt x="7298918" y="2766885"/>
                  </a:lnTo>
                  <a:lnTo>
                    <a:pt x="7300760" y="2766288"/>
                  </a:lnTo>
                  <a:lnTo>
                    <a:pt x="7301382" y="2765069"/>
                  </a:lnTo>
                  <a:lnTo>
                    <a:pt x="7302601" y="2765691"/>
                  </a:lnTo>
                  <a:lnTo>
                    <a:pt x="7302068" y="2757754"/>
                  </a:lnTo>
                  <a:lnTo>
                    <a:pt x="7302182" y="2745549"/>
                  </a:lnTo>
                  <a:lnTo>
                    <a:pt x="7303402" y="2746171"/>
                  </a:lnTo>
                  <a:lnTo>
                    <a:pt x="7305243" y="2745575"/>
                  </a:lnTo>
                  <a:lnTo>
                    <a:pt x="7307669" y="2746819"/>
                  </a:lnTo>
                  <a:lnTo>
                    <a:pt x="7306488" y="2743149"/>
                  </a:lnTo>
                  <a:lnTo>
                    <a:pt x="7310780" y="2740749"/>
                  </a:lnTo>
                  <a:lnTo>
                    <a:pt x="7312025" y="2738310"/>
                  </a:lnTo>
                  <a:lnTo>
                    <a:pt x="7314768" y="2730754"/>
                  </a:lnTo>
                  <a:lnTo>
                    <a:pt x="7320483" y="2716326"/>
                  </a:lnTo>
                  <a:lnTo>
                    <a:pt x="7323912" y="2709126"/>
                  </a:lnTo>
                  <a:lnTo>
                    <a:pt x="7330148" y="2696972"/>
                  </a:lnTo>
                  <a:lnTo>
                    <a:pt x="7325411" y="2682265"/>
                  </a:lnTo>
                  <a:lnTo>
                    <a:pt x="7331507" y="2682329"/>
                  </a:lnTo>
                  <a:lnTo>
                    <a:pt x="7335190" y="2681147"/>
                  </a:lnTo>
                  <a:lnTo>
                    <a:pt x="7334517" y="2672029"/>
                  </a:lnTo>
                  <a:lnTo>
                    <a:pt x="7337031" y="2663685"/>
                  </a:lnTo>
                  <a:lnTo>
                    <a:pt x="7340244" y="2655697"/>
                  </a:lnTo>
                  <a:lnTo>
                    <a:pt x="7341629" y="2647619"/>
                  </a:lnTo>
                  <a:lnTo>
                    <a:pt x="7341654" y="2644571"/>
                  </a:lnTo>
                  <a:lnTo>
                    <a:pt x="7344143" y="2639707"/>
                  </a:lnTo>
                  <a:lnTo>
                    <a:pt x="7347229" y="2636685"/>
                  </a:lnTo>
                  <a:lnTo>
                    <a:pt x="7350938" y="2632456"/>
                  </a:lnTo>
                  <a:lnTo>
                    <a:pt x="7353389" y="2630640"/>
                  </a:lnTo>
                  <a:lnTo>
                    <a:pt x="7351611" y="2625128"/>
                  </a:lnTo>
                  <a:lnTo>
                    <a:pt x="7356208" y="2619425"/>
                  </a:lnTo>
                  <a:lnTo>
                    <a:pt x="7357846" y="2612212"/>
                  </a:lnTo>
                  <a:lnTo>
                    <a:pt x="7359028" y="2604770"/>
                  </a:lnTo>
                  <a:lnTo>
                    <a:pt x="7362266" y="2598369"/>
                  </a:lnTo>
                  <a:lnTo>
                    <a:pt x="7361110" y="2591638"/>
                  </a:lnTo>
                  <a:lnTo>
                    <a:pt x="7370292" y="2588679"/>
                  </a:lnTo>
                  <a:lnTo>
                    <a:pt x="7366089" y="2581922"/>
                  </a:lnTo>
                  <a:lnTo>
                    <a:pt x="7369137" y="2581948"/>
                  </a:lnTo>
                  <a:lnTo>
                    <a:pt x="7372820" y="2580767"/>
                  </a:lnTo>
                  <a:lnTo>
                    <a:pt x="7372871" y="2574658"/>
                  </a:lnTo>
                  <a:lnTo>
                    <a:pt x="7372312" y="2569768"/>
                  </a:lnTo>
                  <a:lnTo>
                    <a:pt x="7376020" y="2565527"/>
                  </a:lnTo>
                  <a:lnTo>
                    <a:pt x="7378509" y="2560663"/>
                  </a:lnTo>
                  <a:lnTo>
                    <a:pt x="7379195" y="2553347"/>
                  </a:lnTo>
                  <a:lnTo>
                    <a:pt x="7379259" y="2547239"/>
                  </a:lnTo>
                  <a:lnTo>
                    <a:pt x="7378128" y="2537460"/>
                  </a:lnTo>
                  <a:lnTo>
                    <a:pt x="7381240" y="2531389"/>
                  </a:lnTo>
                  <a:lnTo>
                    <a:pt x="7388619" y="2525966"/>
                  </a:lnTo>
                  <a:lnTo>
                    <a:pt x="7390460" y="2525369"/>
                  </a:lnTo>
                  <a:lnTo>
                    <a:pt x="7391082" y="2524150"/>
                  </a:lnTo>
                  <a:lnTo>
                    <a:pt x="7393546" y="2522347"/>
                  </a:lnTo>
                  <a:lnTo>
                    <a:pt x="7392327" y="2521724"/>
                  </a:lnTo>
                  <a:lnTo>
                    <a:pt x="7391730" y="2519883"/>
                  </a:lnTo>
                  <a:lnTo>
                    <a:pt x="7386879" y="2517394"/>
                  </a:lnTo>
                  <a:lnTo>
                    <a:pt x="7386904" y="2514346"/>
                  </a:lnTo>
                  <a:lnTo>
                    <a:pt x="7387564" y="2510078"/>
                  </a:lnTo>
                  <a:lnTo>
                    <a:pt x="7387615" y="2503970"/>
                  </a:lnTo>
                  <a:lnTo>
                    <a:pt x="7393165" y="2499144"/>
                  </a:lnTo>
                  <a:lnTo>
                    <a:pt x="7393851" y="2491816"/>
                  </a:lnTo>
                  <a:lnTo>
                    <a:pt x="7394499" y="2487549"/>
                  </a:lnTo>
                  <a:lnTo>
                    <a:pt x="7394562" y="2481453"/>
                  </a:lnTo>
                  <a:lnTo>
                    <a:pt x="7401915" y="2479078"/>
                  </a:lnTo>
                  <a:lnTo>
                    <a:pt x="7401941" y="2476030"/>
                  </a:lnTo>
                  <a:lnTo>
                    <a:pt x="7402563" y="2474811"/>
                  </a:lnTo>
                  <a:lnTo>
                    <a:pt x="7401547" y="2471458"/>
                  </a:lnTo>
                  <a:lnTo>
                    <a:pt x="7396912" y="2473210"/>
                  </a:lnTo>
                  <a:lnTo>
                    <a:pt x="7395896" y="2469858"/>
                  </a:lnTo>
                  <a:lnTo>
                    <a:pt x="7405675" y="2468740"/>
                  </a:lnTo>
                  <a:lnTo>
                    <a:pt x="7400277" y="2458301"/>
                  </a:lnTo>
                  <a:lnTo>
                    <a:pt x="7402779" y="2453436"/>
                  </a:lnTo>
                  <a:lnTo>
                    <a:pt x="7408291" y="2451658"/>
                  </a:lnTo>
                  <a:lnTo>
                    <a:pt x="7405979" y="2438209"/>
                  </a:lnTo>
                  <a:lnTo>
                    <a:pt x="7407249" y="2432723"/>
                  </a:lnTo>
                  <a:lnTo>
                    <a:pt x="7412177" y="2429103"/>
                  </a:lnTo>
                  <a:lnTo>
                    <a:pt x="7414006" y="2428519"/>
                  </a:lnTo>
                  <a:lnTo>
                    <a:pt x="7412799" y="2427897"/>
                  </a:lnTo>
                  <a:lnTo>
                    <a:pt x="7413422" y="2426678"/>
                  </a:lnTo>
                  <a:lnTo>
                    <a:pt x="7412202" y="2426055"/>
                  </a:lnTo>
                  <a:lnTo>
                    <a:pt x="7410399" y="2423591"/>
                  </a:lnTo>
                  <a:lnTo>
                    <a:pt x="7407961" y="2422347"/>
                  </a:lnTo>
                  <a:lnTo>
                    <a:pt x="7409840" y="2418702"/>
                  </a:lnTo>
                  <a:lnTo>
                    <a:pt x="7412914" y="2415679"/>
                  </a:lnTo>
                  <a:lnTo>
                    <a:pt x="7414158" y="2413254"/>
                  </a:lnTo>
                  <a:lnTo>
                    <a:pt x="7416216" y="2406485"/>
                  </a:lnTo>
                  <a:lnTo>
                    <a:pt x="7417803" y="2399779"/>
                  </a:lnTo>
                  <a:lnTo>
                    <a:pt x="7420546" y="2385834"/>
                  </a:lnTo>
                  <a:lnTo>
                    <a:pt x="7416889" y="2383967"/>
                  </a:lnTo>
                  <a:lnTo>
                    <a:pt x="7413841" y="2383942"/>
                  </a:lnTo>
                  <a:lnTo>
                    <a:pt x="7411415" y="2382697"/>
                  </a:lnTo>
                  <a:lnTo>
                    <a:pt x="7412660" y="2380259"/>
                  </a:lnTo>
                  <a:lnTo>
                    <a:pt x="7420432" y="2376919"/>
                  </a:lnTo>
                  <a:lnTo>
                    <a:pt x="7424331" y="2373579"/>
                  </a:lnTo>
                  <a:lnTo>
                    <a:pt x="7425487" y="2368283"/>
                  </a:lnTo>
                  <a:lnTo>
                    <a:pt x="7425106" y="2355964"/>
                  </a:lnTo>
                  <a:lnTo>
                    <a:pt x="7425766" y="2351697"/>
                  </a:lnTo>
                  <a:lnTo>
                    <a:pt x="7431989" y="2339543"/>
                  </a:lnTo>
                  <a:lnTo>
                    <a:pt x="7436942" y="2332875"/>
                  </a:lnTo>
                  <a:close/>
                </a:path>
                <a:path w="18288000" h="10287000">
                  <a:moveTo>
                    <a:pt x="7948168" y="2565692"/>
                  </a:moveTo>
                  <a:lnTo>
                    <a:pt x="7942681" y="2564422"/>
                  </a:lnTo>
                  <a:lnTo>
                    <a:pt x="7942097" y="2562580"/>
                  </a:lnTo>
                  <a:lnTo>
                    <a:pt x="7942745" y="2558313"/>
                  </a:lnTo>
                  <a:lnTo>
                    <a:pt x="7942897" y="2543048"/>
                  </a:lnTo>
                  <a:lnTo>
                    <a:pt x="7939900" y="2536914"/>
                  </a:lnTo>
                  <a:lnTo>
                    <a:pt x="7937538" y="2529560"/>
                  </a:lnTo>
                  <a:lnTo>
                    <a:pt x="7934541" y="2523426"/>
                  </a:lnTo>
                  <a:lnTo>
                    <a:pt x="7926006" y="2522118"/>
                  </a:lnTo>
                  <a:lnTo>
                    <a:pt x="7922958" y="2522093"/>
                  </a:lnTo>
                  <a:lnTo>
                    <a:pt x="7921803" y="2515362"/>
                  </a:lnTo>
                  <a:lnTo>
                    <a:pt x="7918805" y="2509228"/>
                  </a:lnTo>
                  <a:lnTo>
                    <a:pt x="7918247" y="2504338"/>
                  </a:lnTo>
                  <a:lnTo>
                    <a:pt x="7912138" y="2504275"/>
                  </a:lnTo>
                  <a:lnTo>
                    <a:pt x="7907871" y="2503627"/>
                  </a:lnTo>
                  <a:lnTo>
                    <a:pt x="7904200" y="2504808"/>
                  </a:lnTo>
                  <a:lnTo>
                    <a:pt x="7891297" y="2512009"/>
                  </a:lnTo>
                  <a:lnTo>
                    <a:pt x="7889468" y="2512593"/>
                  </a:lnTo>
                  <a:lnTo>
                    <a:pt x="7888872" y="2510764"/>
                  </a:lnTo>
                  <a:lnTo>
                    <a:pt x="7885201" y="2511945"/>
                  </a:lnTo>
                  <a:lnTo>
                    <a:pt x="7880934" y="2511298"/>
                  </a:lnTo>
                  <a:lnTo>
                    <a:pt x="7879689" y="2513723"/>
                  </a:lnTo>
                  <a:lnTo>
                    <a:pt x="7876603" y="2516746"/>
                  </a:lnTo>
                  <a:lnTo>
                    <a:pt x="7872895" y="2520988"/>
                  </a:lnTo>
                  <a:lnTo>
                    <a:pt x="7868602" y="2523388"/>
                  </a:lnTo>
                  <a:lnTo>
                    <a:pt x="7866761" y="2523972"/>
                  </a:lnTo>
                  <a:lnTo>
                    <a:pt x="7866723" y="2527033"/>
                  </a:lnTo>
                  <a:lnTo>
                    <a:pt x="7865478" y="2529459"/>
                  </a:lnTo>
                  <a:lnTo>
                    <a:pt x="7866672" y="2533129"/>
                  </a:lnTo>
                  <a:lnTo>
                    <a:pt x="7860589" y="2530017"/>
                  </a:lnTo>
                  <a:lnTo>
                    <a:pt x="7848295" y="2554401"/>
                  </a:lnTo>
                  <a:lnTo>
                    <a:pt x="7843215" y="2562682"/>
                  </a:lnTo>
                  <a:lnTo>
                    <a:pt x="7832661" y="2575547"/>
                  </a:lnTo>
                  <a:lnTo>
                    <a:pt x="7827124" y="2580373"/>
                  </a:lnTo>
                  <a:lnTo>
                    <a:pt x="7822768" y="2588882"/>
                  </a:lnTo>
                  <a:lnTo>
                    <a:pt x="7820927" y="2589466"/>
                  </a:lnTo>
                  <a:lnTo>
                    <a:pt x="7818437" y="2594330"/>
                  </a:lnTo>
                  <a:lnTo>
                    <a:pt x="7814729" y="2598572"/>
                  </a:lnTo>
                  <a:lnTo>
                    <a:pt x="7812862" y="2602217"/>
                  </a:lnTo>
                  <a:lnTo>
                    <a:pt x="7809776" y="2605240"/>
                  </a:lnTo>
                  <a:lnTo>
                    <a:pt x="7809751" y="2608288"/>
                  </a:lnTo>
                  <a:lnTo>
                    <a:pt x="7798257" y="2617330"/>
                  </a:lnTo>
                  <a:lnTo>
                    <a:pt x="7792733" y="2622778"/>
                  </a:lnTo>
                  <a:lnTo>
                    <a:pt x="7788465" y="2629141"/>
                  </a:lnTo>
                  <a:lnTo>
                    <a:pt x="7782560" y="2640380"/>
                  </a:lnTo>
                  <a:lnTo>
                    <a:pt x="7780731" y="2640977"/>
                  </a:lnTo>
                  <a:lnTo>
                    <a:pt x="7760386" y="2659697"/>
                  </a:lnTo>
                  <a:lnTo>
                    <a:pt x="7759141" y="2662136"/>
                  </a:lnTo>
                  <a:lnTo>
                    <a:pt x="7757833" y="2670670"/>
                  </a:lnTo>
                  <a:lnTo>
                    <a:pt x="7751699" y="2673667"/>
                  </a:lnTo>
                  <a:lnTo>
                    <a:pt x="7748003" y="2677896"/>
                  </a:lnTo>
                  <a:lnTo>
                    <a:pt x="7737589" y="2688869"/>
                  </a:lnTo>
                  <a:lnTo>
                    <a:pt x="7732979" y="2695016"/>
                  </a:lnTo>
                  <a:lnTo>
                    <a:pt x="7729436" y="2702141"/>
                  </a:lnTo>
                  <a:lnTo>
                    <a:pt x="7727543" y="2708833"/>
                  </a:lnTo>
                  <a:lnTo>
                    <a:pt x="7723238" y="2711234"/>
                  </a:lnTo>
                  <a:lnTo>
                    <a:pt x="7719542" y="2715476"/>
                  </a:lnTo>
                  <a:lnTo>
                    <a:pt x="7717079" y="2717279"/>
                  </a:lnTo>
                  <a:lnTo>
                    <a:pt x="7715212" y="2720924"/>
                  </a:lnTo>
                  <a:lnTo>
                    <a:pt x="7712748" y="2722740"/>
                  </a:lnTo>
                  <a:lnTo>
                    <a:pt x="7708417" y="2728188"/>
                  </a:lnTo>
                  <a:lnTo>
                    <a:pt x="7701013" y="2736659"/>
                  </a:lnTo>
                  <a:lnTo>
                    <a:pt x="7697927" y="2739682"/>
                  </a:lnTo>
                  <a:lnTo>
                    <a:pt x="7694219" y="2743924"/>
                  </a:lnTo>
                  <a:lnTo>
                    <a:pt x="7691133" y="2746946"/>
                  </a:lnTo>
                  <a:lnTo>
                    <a:pt x="7688643" y="2751810"/>
                  </a:lnTo>
                  <a:lnTo>
                    <a:pt x="7686192" y="2753614"/>
                  </a:lnTo>
                  <a:lnTo>
                    <a:pt x="7681074" y="2759049"/>
                  </a:lnTo>
                  <a:lnTo>
                    <a:pt x="7670393" y="2769692"/>
                  </a:lnTo>
                  <a:lnTo>
                    <a:pt x="7664602" y="2774772"/>
                  </a:lnTo>
                  <a:lnTo>
                    <a:pt x="7659687" y="2778391"/>
                  </a:lnTo>
                  <a:lnTo>
                    <a:pt x="7657820" y="2782036"/>
                  </a:lnTo>
                  <a:lnTo>
                    <a:pt x="7656538" y="2787523"/>
                  </a:lnTo>
                  <a:lnTo>
                    <a:pt x="7655230" y="2796057"/>
                  </a:lnTo>
                  <a:lnTo>
                    <a:pt x="7650289" y="2802725"/>
                  </a:lnTo>
                  <a:lnTo>
                    <a:pt x="7638008" y="2808706"/>
                  </a:lnTo>
                  <a:lnTo>
                    <a:pt x="7637361" y="2812973"/>
                  </a:lnTo>
                  <a:lnTo>
                    <a:pt x="7626248" y="2825686"/>
                  </a:lnTo>
                  <a:lnTo>
                    <a:pt x="7627404" y="2832417"/>
                  </a:lnTo>
                  <a:lnTo>
                    <a:pt x="7625562" y="2833001"/>
                  </a:lnTo>
                  <a:lnTo>
                    <a:pt x="7624318" y="2835440"/>
                  </a:lnTo>
                  <a:lnTo>
                    <a:pt x="7622476" y="2836024"/>
                  </a:lnTo>
                  <a:lnTo>
                    <a:pt x="7618184" y="2838424"/>
                  </a:lnTo>
                  <a:lnTo>
                    <a:pt x="7614475" y="2842666"/>
                  </a:lnTo>
                  <a:lnTo>
                    <a:pt x="7610170" y="2845066"/>
                  </a:lnTo>
                  <a:lnTo>
                    <a:pt x="7604036" y="2848064"/>
                  </a:lnTo>
                  <a:lnTo>
                    <a:pt x="7608252" y="2854820"/>
                  </a:lnTo>
                  <a:lnTo>
                    <a:pt x="7604544" y="2859062"/>
                  </a:lnTo>
                  <a:lnTo>
                    <a:pt x="7600810" y="2866352"/>
                  </a:lnTo>
                  <a:lnTo>
                    <a:pt x="7587818" y="2882709"/>
                  </a:lnTo>
                  <a:lnTo>
                    <a:pt x="7585329" y="2887561"/>
                  </a:lnTo>
                  <a:lnTo>
                    <a:pt x="7581620" y="2891802"/>
                  </a:lnTo>
                  <a:lnTo>
                    <a:pt x="7572438" y="2894761"/>
                  </a:lnTo>
                  <a:lnTo>
                    <a:pt x="7571194" y="2897200"/>
                  </a:lnTo>
                  <a:lnTo>
                    <a:pt x="7571105" y="2906357"/>
                  </a:lnTo>
                  <a:lnTo>
                    <a:pt x="7567993" y="2912427"/>
                  </a:lnTo>
                  <a:lnTo>
                    <a:pt x="7558087" y="2925762"/>
                  </a:lnTo>
                  <a:lnTo>
                    <a:pt x="7546276" y="2949371"/>
                  </a:lnTo>
                  <a:lnTo>
                    <a:pt x="7538834" y="2965564"/>
                  </a:lnTo>
                  <a:lnTo>
                    <a:pt x="7531976" y="2981782"/>
                  </a:lnTo>
                  <a:lnTo>
                    <a:pt x="7525613" y="2998101"/>
                  </a:lnTo>
                  <a:lnTo>
                    <a:pt x="7524343" y="3003588"/>
                  </a:lnTo>
                  <a:lnTo>
                    <a:pt x="7521257" y="3006610"/>
                  </a:lnTo>
                  <a:lnTo>
                    <a:pt x="7526706" y="3010941"/>
                  </a:lnTo>
                  <a:lnTo>
                    <a:pt x="7526680" y="3013989"/>
                  </a:lnTo>
                  <a:lnTo>
                    <a:pt x="7525436" y="3016427"/>
                  </a:lnTo>
                  <a:lnTo>
                    <a:pt x="7530947" y="3014649"/>
                  </a:lnTo>
                  <a:lnTo>
                    <a:pt x="7539799" y="3010865"/>
                  </a:lnTo>
                  <a:lnTo>
                    <a:pt x="7567142" y="2997911"/>
                  </a:lnTo>
                  <a:lnTo>
                    <a:pt x="7571435" y="2995511"/>
                  </a:lnTo>
                  <a:lnTo>
                    <a:pt x="7575118" y="2994317"/>
                  </a:lnTo>
                  <a:lnTo>
                    <a:pt x="7583716" y="2989529"/>
                  </a:lnTo>
                  <a:lnTo>
                    <a:pt x="7586789" y="2986506"/>
                  </a:lnTo>
                  <a:lnTo>
                    <a:pt x="7591095" y="2984106"/>
                  </a:lnTo>
                  <a:lnTo>
                    <a:pt x="7592936" y="2983509"/>
                  </a:lnTo>
                  <a:lnTo>
                    <a:pt x="7595387" y="2981706"/>
                  </a:lnTo>
                  <a:lnTo>
                    <a:pt x="7597229" y="2981109"/>
                  </a:lnTo>
                  <a:lnTo>
                    <a:pt x="7603744" y="2976854"/>
                  </a:lnTo>
                  <a:lnTo>
                    <a:pt x="7609306" y="2971381"/>
                  </a:lnTo>
                  <a:lnTo>
                    <a:pt x="7614983" y="2966262"/>
                  </a:lnTo>
                  <a:lnTo>
                    <a:pt x="7621829" y="2963037"/>
                  </a:lnTo>
                  <a:lnTo>
                    <a:pt x="7623048" y="2963659"/>
                  </a:lnTo>
                  <a:lnTo>
                    <a:pt x="7624915" y="2960014"/>
                  </a:lnTo>
                  <a:lnTo>
                    <a:pt x="7626185" y="2954528"/>
                  </a:lnTo>
                  <a:lnTo>
                    <a:pt x="7634783" y="2949727"/>
                  </a:lnTo>
                  <a:lnTo>
                    <a:pt x="7637246" y="2947924"/>
                  </a:lnTo>
                  <a:lnTo>
                    <a:pt x="7639088" y="2947327"/>
                  </a:lnTo>
                  <a:lnTo>
                    <a:pt x="7640333" y="2944901"/>
                  </a:lnTo>
                  <a:lnTo>
                    <a:pt x="7644663" y="2939440"/>
                  </a:lnTo>
                  <a:lnTo>
                    <a:pt x="7647775" y="2933369"/>
                  </a:lnTo>
                  <a:lnTo>
                    <a:pt x="7653909" y="2930372"/>
                  </a:lnTo>
                  <a:lnTo>
                    <a:pt x="7658201" y="2927972"/>
                  </a:lnTo>
                  <a:lnTo>
                    <a:pt x="7661288" y="2924949"/>
                  </a:lnTo>
                  <a:lnTo>
                    <a:pt x="7663154" y="2921304"/>
                  </a:lnTo>
                  <a:lnTo>
                    <a:pt x="7665618" y="2919501"/>
                  </a:lnTo>
                  <a:lnTo>
                    <a:pt x="7665021" y="2917660"/>
                  </a:lnTo>
                  <a:lnTo>
                    <a:pt x="7666863" y="2917075"/>
                  </a:lnTo>
                  <a:lnTo>
                    <a:pt x="7673111" y="2912033"/>
                  </a:lnTo>
                  <a:lnTo>
                    <a:pt x="7678572" y="2906572"/>
                  </a:lnTo>
                  <a:lnTo>
                    <a:pt x="7684021" y="2901696"/>
                  </a:lnTo>
                  <a:lnTo>
                    <a:pt x="7690256" y="2898368"/>
                  </a:lnTo>
                  <a:lnTo>
                    <a:pt x="7690879" y="2897162"/>
                  </a:lnTo>
                  <a:lnTo>
                    <a:pt x="7692707" y="2896565"/>
                  </a:lnTo>
                  <a:lnTo>
                    <a:pt x="7693330" y="2895346"/>
                  </a:lnTo>
                  <a:lnTo>
                    <a:pt x="7694015" y="2888030"/>
                  </a:lnTo>
                  <a:lnTo>
                    <a:pt x="7700150" y="2885033"/>
                  </a:lnTo>
                  <a:lnTo>
                    <a:pt x="7703883" y="2877743"/>
                  </a:lnTo>
                  <a:lnTo>
                    <a:pt x="7705725" y="2877159"/>
                  </a:lnTo>
                  <a:lnTo>
                    <a:pt x="7710652" y="2873540"/>
                  </a:lnTo>
                  <a:lnTo>
                    <a:pt x="7712481" y="2872943"/>
                  </a:lnTo>
                  <a:lnTo>
                    <a:pt x="7713104" y="2871736"/>
                  </a:lnTo>
                  <a:lnTo>
                    <a:pt x="7716190" y="2868714"/>
                  </a:lnTo>
                  <a:lnTo>
                    <a:pt x="7719898" y="2864472"/>
                  </a:lnTo>
                  <a:lnTo>
                    <a:pt x="7724254" y="2855963"/>
                  </a:lnTo>
                  <a:lnTo>
                    <a:pt x="7724902" y="2851696"/>
                  </a:lnTo>
                  <a:lnTo>
                    <a:pt x="7727404" y="2846832"/>
                  </a:lnTo>
                  <a:lnTo>
                    <a:pt x="7728610" y="2847454"/>
                  </a:lnTo>
                  <a:lnTo>
                    <a:pt x="7734719" y="2847517"/>
                  </a:lnTo>
                  <a:lnTo>
                    <a:pt x="7739304" y="2840215"/>
                  </a:lnTo>
                  <a:lnTo>
                    <a:pt x="7745755" y="2834576"/>
                  </a:lnTo>
                  <a:lnTo>
                    <a:pt x="7753020" y="2829064"/>
                  </a:lnTo>
                  <a:lnTo>
                    <a:pt x="7760005" y="2822130"/>
                  </a:lnTo>
                  <a:lnTo>
                    <a:pt x="7759408" y="2820289"/>
                  </a:lnTo>
                  <a:lnTo>
                    <a:pt x="7763091" y="2819108"/>
                  </a:lnTo>
                  <a:lnTo>
                    <a:pt x="7763713" y="2817888"/>
                  </a:lnTo>
                  <a:lnTo>
                    <a:pt x="7768628" y="2814269"/>
                  </a:lnTo>
                  <a:lnTo>
                    <a:pt x="7769873" y="2811843"/>
                  </a:lnTo>
                  <a:lnTo>
                    <a:pt x="7774203" y="2806395"/>
                  </a:lnTo>
                  <a:lnTo>
                    <a:pt x="7779753" y="2801556"/>
                  </a:lnTo>
                  <a:lnTo>
                    <a:pt x="7782268" y="2793644"/>
                  </a:lnTo>
                  <a:lnTo>
                    <a:pt x="7784135" y="2789999"/>
                  </a:lnTo>
                  <a:lnTo>
                    <a:pt x="7788999" y="2792488"/>
                  </a:lnTo>
                  <a:lnTo>
                    <a:pt x="7793355" y="2783979"/>
                  </a:lnTo>
                  <a:lnTo>
                    <a:pt x="7801927" y="2782239"/>
                  </a:lnTo>
                  <a:lnTo>
                    <a:pt x="7800175" y="2773667"/>
                  </a:lnTo>
                  <a:lnTo>
                    <a:pt x="7798956" y="2773045"/>
                  </a:lnTo>
                  <a:lnTo>
                    <a:pt x="7800822" y="2769400"/>
                  </a:lnTo>
                  <a:lnTo>
                    <a:pt x="7802664" y="2768816"/>
                  </a:lnTo>
                  <a:lnTo>
                    <a:pt x="7807592" y="2765196"/>
                  </a:lnTo>
                  <a:lnTo>
                    <a:pt x="7810728" y="2756065"/>
                  </a:lnTo>
                  <a:lnTo>
                    <a:pt x="7818679" y="2755531"/>
                  </a:lnTo>
                  <a:lnTo>
                    <a:pt x="7820507" y="2754947"/>
                  </a:lnTo>
                  <a:lnTo>
                    <a:pt x="7824216" y="2750705"/>
                  </a:lnTo>
                  <a:lnTo>
                    <a:pt x="7821841" y="2743352"/>
                  </a:lnTo>
                  <a:lnTo>
                    <a:pt x="7827365" y="2741574"/>
                  </a:lnTo>
                  <a:lnTo>
                    <a:pt x="7850251" y="2711881"/>
                  </a:lnTo>
                  <a:lnTo>
                    <a:pt x="7853947" y="2707640"/>
                  </a:lnTo>
                  <a:lnTo>
                    <a:pt x="7855852" y="2700947"/>
                  </a:lnTo>
                  <a:lnTo>
                    <a:pt x="7856474" y="2699728"/>
                  </a:lnTo>
                  <a:lnTo>
                    <a:pt x="7858938" y="2697924"/>
                  </a:lnTo>
                  <a:lnTo>
                    <a:pt x="7859560" y="2696705"/>
                  </a:lnTo>
                  <a:lnTo>
                    <a:pt x="7883652" y="2667635"/>
                  </a:lnTo>
                  <a:lnTo>
                    <a:pt x="7886776" y="2661564"/>
                  </a:lnTo>
                  <a:lnTo>
                    <a:pt x="7891691" y="2657945"/>
                  </a:lnTo>
                  <a:lnTo>
                    <a:pt x="7898422" y="2656789"/>
                  </a:lnTo>
                  <a:lnTo>
                    <a:pt x="7899667" y="2654363"/>
                  </a:lnTo>
                  <a:lnTo>
                    <a:pt x="7899692" y="2651315"/>
                  </a:lnTo>
                  <a:lnTo>
                    <a:pt x="7900314" y="2650096"/>
                  </a:lnTo>
                  <a:lnTo>
                    <a:pt x="7923797" y="2622245"/>
                  </a:lnTo>
                  <a:lnTo>
                    <a:pt x="7920837" y="2613050"/>
                  </a:lnTo>
                  <a:lnTo>
                    <a:pt x="7923289" y="2611247"/>
                  </a:lnTo>
                  <a:lnTo>
                    <a:pt x="7925130" y="2610650"/>
                  </a:lnTo>
                  <a:lnTo>
                    <a:pt x="7929435" y="2608249"/>
                  </a:lnTo>
                  <a:lnTo>
                    <a:pt x="7935658" y="2596096"/>
                  </a:lnTo>
                  <a:lnTo>
                    <a:pt x="7938122" y="2594292"/>
                  </a:lnTo>
                  <a:lnTo>
                    <a:pt x="7941234" y="2588222"/>
                  </a:lnTo>
                  <a:lnTo>
                    <a:pt x="7939481" y="2579649"/>
                  </a:lnTo>
                  <a:lnTo>
                    <a:pt x="7944434" y="2572982"/>
                  </a:lnTo>
                  <a:lnTo>
                    <a:pt x="7948168" y="2565692"/>
                  </a:lnTo>
                  <a:close/>
                </a:path>
                <a:path w="18288000" h="10287000">
                  <a:moveTo>
                    <a:pt x="8189887" y="3007118"/>
                  </a:moveTo>
                  <a:lnTo>
                    <a:pt x="8186267" y="3002203"/>
                  </a:lnTo>
                  <a:lnTo>
                    <a:pt x="8178914" y="3004566"/>
                  </a:lnTo>
                  <a:lnTo>
                    <a:pt x="8178355" y="2999676"/>
                  </a:lnTo>
                  <a:lnTo>
                    <a:pt x="8178381" y="2996628"/>
                  </a:lnTo>
                  <a:lnTo>
                    <a:pt x="8177200" y="2992945"/>
                  </a:lnTo>
                  <a:lnTo>
                    <a:pt x="8172310" y="2993517"/>
                  </a:lnTo>
                  <a:lnTo>
                    <a:pt x="8168043" y="2992856"/>
                  </a:lnTo>
                  <a:lnTo>
                    <a:pt x="8163153" y="2993428"/>
                  </a:lnTo>
                  <a:lnTo>
                    <a:pt x="8166265" y="2987344"/>
                  </a:lnTo>
                  <a:lnTo>
                    <a:pt x="8163839" y="2986100"/>
                  </a:lnTo>
                  <a:lnTo>
                    <a:pt x="8162023" y="2983636"/>
                  </a:lnTo>
                  <a:lnTo>
                    <a:pt x="8157172" y="2981147"/>
                  </a:lnTo>
                  <a:lnTo>
                    <a:pt x="8155330" y="2981744"/>
                  </a:lnTo>
                  <a:lnTo>
                    <a:pt x="8152282" y="2981718"/>
                  </a:lnTo>
                  <a:lnTo>
                    <a:pt x="8149260" y="2978632"/>
                  </a:lnTo>
                  <a:lnTo>
                    <a:pt x="8146885" y="2971279"/>
                  </a:lnTo>
                  <a:lnTo>
                    <a:pt x="8140776" y="2971215"/>
                  </a:lnTo>
                  <a:lnTo>
                    <a:pt x="8136509" y="2970568"/>
                  </a:lnTo>
                  <a:lnTo>
                    <a:pt x="8133372" y="2979699"/>
                  </a:lnTo>
                  <a:lnTo>
                    <a:pt x="8124241" y="2976549"/>
                  </a:lnTo>
                  <a:lnTo>
                    <a:pt x="8116887" y="2978924"/>
                  </a:lnTo>
                  <a:lnTo>
                    <a:pt x="8114373" y="2986836"/>
                  </a:lnTo>
                  <a:lnTo>
                    <a:pt x="8111909" y="2988640"/>
                  </a:lnTo>
                  <a:lnTo>
                    <a:pt x="8100936" y="2986087"/>
                  </a:lnTo>
                  <a:lnTo>
                    <a:pt x="8099107" y="2986684"/>
                  </a:lnTo>
                  <a:lnTo>
                    <a:pt x="8097863" y="2989110"/>
                  </a:lnTo>
                  <a:lnTo>
                    <a:pt x="8092910" y="2995777"/>
                  </a:lnTo>
                  <a:lnTo>
                    <a:pt x="8087982" y="2999397"/>
                  </a:lnTo>
                  <a:lnTo>
                    <a:pt x="8078203" y="3000514"/>
                  </a:lnTo>
                  <a:lnTo>
                    <a:pt x="8070266" y="3001048"/>
                  </a:lnTo>
                  <a:lnTo>
                    <a:pt x="8064132" y="3004045"/>
                  </a:lnTo>
                  <a:lnTo>
                    <a:pt x="8057401" y="3005201"/>
                  </a:lnTo>
                  <a:lnTo>
                    <a:pt x="8055559" y="3005798"/>
                  </a:lnTo>
                  <a:lnTo>
                    <a:pt x="8052473" y="3008820"/>
                  </a:lnTo>
                  <a:lnTo>
                    <a:pt x="8043812" y="3015018"/>
                  </a:lnTo>
                  <a:lnTo>
                    <a:pt x="8037716" y="3020047"/>
                  </a:lnTo>
                  <a:lnTo>
                    <a:pt x="8031162" y="3024263"/>
                  </a:lnTo>
                  <a:lnTo>
                    <a:pt x="8023606" y="3026232"/>
                  </a:lnTo>
                  <a:lnTo>
                    <a:pt x="8018094" y="3028010"/>
                  </a:lnTo>
                  <a:lnTo>
                    <a:pt x="8017472" y="3029229"/>
                  </a:lnTo>
                  <a:lnTo>
                    <a:pt x="8016786" y="3036544"/>
                  </a:lnTo>
                  <a:lnTo>
                    <a:pt x="8010677" y="3036493"/>
                  </a:lnTo>
                  <a:lnTo>
                    <a:pt x="8005762" y="3040100"/>
                  </a:lnTo>
                  <a:lnTo>
                    <a:pt x="8000212" y="3044939"/>
                  </a:lnTo>
                  <a:lnTo>
                    <a:pt x="7995894" y="3050387"/>
                  </a:lnTo>
                  <a:lnTo>
                    <a:pt x="7980591" y="3053283"/>
                  </a:lnTo>
                  <a:lnTo>
                    <a:pt x="7976235" y="3061792"/>
                  </a:lnTo>
                  <a:lnTo>
                    <a:pt x="7967700" y="3060484"/>
                  </a:lnTo>
                  <a:lnTo>
                    <a:pt x="7962811" y="3061055"/>
                  </a:lnTo>
                  <a:lnTo>
                    <a:pt x="7965211" y="3065348"/>
                  </a:lnTo>
                  <a:lnTo>
                    <a:pt x="7963370" y="3065945"/>
                  </a:lnTo>
                  <a:lnTo>
                    <a:pt x="7962163" y="3065322"/>
                  </a:lnTo>
                  <a:lnTo>
                    <a:pt x="7960322" y="3065907"/>
                  </a:lnTo>
                  <a:lnTo>
                    <a:pt x="7960919" y="3067748"/>
                  </a:lnTo>
                  <a:lnTo>
                    <a:pt x="7960284" y="3068967"/>
                  </a:lnTo>
                  <a:lnTo>
                    <a:pt x="7960881" y="3070796"/>
                  </a:lnTo>
                  <a:lnTo>
                    <a:pt x="7959661" y="3070174"/>
                  </a:lnTo>
                  <a:lnTo>
                    <a:pt x="7959039" y="3071393"/>
                  </a:lnTo>
                  <a:lnTo>
                    <a:pt x="7957833" y="3070771"/>
                  </a:lnTo>
                  <a:lnTo>
                    <a:pt x="7952943" y="3071330"/>
                  </a:lnTo>
                  <a:lnTo>
                    <a:pt x="7946237" y="3069437"/>
                  </a:lnTo>
                  <a:lnTo>
                    <a:pt x="7946771" y="3077375"/>
                  </a:lnTo>
                  <a:lnTo>
                    <a:pt x="7940700" y="3074263"/>
                  </a:lnTo>
                  <a:lnTo>
                    <a:pt x="7947330" y="3082264"/>
                  </a:lnTo>
                  <a:lnTo>
                    <a:pt x="7942440" y="3082836"/>
                  </a:lnTo>
                  <a:lnTo>
                    <a:pt x="7938770" y="3084017"/>
                  </a:lnTo>
                  <a:lnTo>
                    <a:pt x="7933880" y="3084576"/>
                  </a:lnTo>
                  <a:lnTo>
                    <a:pt x="7928902" y="3094304"/>
                  </a:lnTo>
                  <a:lnTo>
                    <a:pt x="7922196" y="3092399"/>
                  </a:lnTo>
                  <a:lnTo>
                    <a:pt x="7916088" y="3092335"/>
                  </a:lnTo>
                  <a:lnTo>
                    <a:pt x="7915440" y="3096615"/>
                  </a:lnTo>
                  <a:lnTo>
                    <a:pt x="7915999" y="3101505"/>
                  </a:lnTo>
                  <a:lnTo>
                    <a:pt x="7909306" y="3099600"/>
                  </a:lnTo>
                  <a:lnTo>
                    <a:pt x="7908684" y="3100819"/>
                  </a:lnTo>
                  <a:lnTo>
                    <a:pt x="7906842" y="3101403"/>
                  </a:lnTo>
                  <a:lnTo>
                    <a:pt x="7904353" y="3106267"/>
                  </a:lnTo>
                  <a:lnTo>
                    <a:pt x="7901889" y="3108083"/>
                  </a:lnTo>
                  <a:lnTo>
                    <a:pt x="7890929" y="3105531"/>
                  </a:lnTo>
                  <a:lnTo>
                    <a:pt x="7888440" y="3110382"/>
                  </a:lnTo>
                  <a:lnTo>
                    <a:pt x="7888376" y="3116491"/>
                  </a:lnTo>
                  <a:lnTo>
                    <a:pt x="7881290" y="3119767"/>
                  </a:lnTo>
                  <a:lnTo>
                    <a:pt x="7874876" y="3123387"/>
                  </a:lnTo>
                  <a:lnTo>
                    <a:pt x="7869377" y="3127464"/>
                  </a:lnTo>
                  <a:lnTo>
                    <a:pt x="7865021" y="3132137"/>
                  </a:lnTo>
                  <a:lnTo>
                    <a:pt x="7859509" y="3133915"/>
                  </a:lnTo>
                  <a:lnTo>
                    <a:pt x="7855204" y="3136315"/>
                  </a:lnTo>
                  <a:lnTo>
                    <a:pt x="7850289" y="3139935"/>
                  </a:lnTo>
                  <a:lnTo>
                    <a:pt x="7846022" y="3139275"/>
                  </a:lnTo>
                  <a:lnTo>
                    <a:pt x="7846581" y="3144164"/>
                  </a:lnTo>
                  <a:lnTo>
                    <a:pt x="7840510" y="3141053"/>
                  </a:lnTo>
                  <a:lnTo>
                    <a:pt x="7838605" y="3147758"/>
                  </a:lnTo>
                  <a:lnTo>
                    <a:pt x="7835519" y="3150781"/>
                  </a:lnTo>
                  <a:lnTo>
                    <a:pt x="7833068" y="3152584"/>
                  </a:lnTo>
                  <a:lnTo>
                    <a:pt x="7829423" y="3150717"/>
                  </a:lnTo>
                  <a:lnTo>
                    <a:pt x="7823809" y="3161652"/>
                  </a:lnTo>
                  <a:lnTo>
                    <a:pt x="7818869" y="3168319"/>
                  </a:lnTo>
                  <a:lnTo>
                    <a:pt x="7810297" y="3170059"/>
                  </a:lnTo>
                  <a:lnTo>
                    <a:pt x="7808455" y="3170656"/>
                  </a:lnTo>
                  <a:lnTo>
                    <a:pt x="7807211" y="3173082"/>
                  </a:lnTo>
                  <a:lnTo>
                    <a:pt x="7805382" y="3173679"/>
                  </a:lnTo>
                  <a:lnTo>
                    <a:pt x="7802918" y="3175482"/>
                  </a:lnTo>
                  <a:lnTo>
                    <a:pt x="7801673" y="3177921"/>
                  </a:lnTo>
                  <a:lnTo>
                    <a:pt x="7792517" y="3177832"/>
                  </a:lnTo>
                  <a:lnTo>
                    <a:pt x="7790027" y="3182683"/>
                  </a:lnTo>
                  <a:lnTo>
                    <a:pt x="7786319" y="3186925"/>
                  </a:lnTo>
                  <a:lnTo>
                    <a:pt x="7780147" y="3192970"/>
                  </a:lnTo>
                  <a:lnTo>
                    <a:pt x="7774610" y="3197796"/>
                  </a:lnTo>
                  <a:lnTo>
                    <a:pt x="7765415" y="3200768"/>
                  </a:lnTo>
                  <a:lnTo>
                    <a:pt x="7762964" y="3202571"/>
                  </a:lnTo>
                  <a:lnTo>
                    <a:pt x="7762341" y="3203791"/>
                  </a:lnTo>
                  <a:lnTo>
                    <a:pt x="7729639" y="3237661"/>
                  </a:lnTo>
                  <a:lnTo>
                    <a:pt x="7724915" y="3244151"/>
                  </a:lnTo>
                  <a:lnTo>
                    <a:pt x="7711707" y="3260687"/>
                  </a:lnTo>
                  <a:lnTo>
                    <a:pt x="7714107" y="3264979"/>
                  </a:lnTo>
                  <a:lnTo>
                    <a:pt x="7714069" y="3268040"/>
                  </a:lnTo>
                  <a:lnTo>
                    <a:pt x="7715847" y="3273552"/>
                  </a:lnTo>
                  <a:lnTo>
                    <a:pt x="7731811" y="3272713"/>
                  </a:lnTo>
                  <a:lnTo>
                    <a:pt x="7739812" y="3272663"/>
                  </a:lnTo>
                  <a:lnTo>
                    <a:pt x="7748219" y="3273260"/>
                  </a:lnTo>
                  <a:lnTo>
                    <a:pt x="7763662" y="3271609"/>
                  </a:lnTo>
                  <a:lnTo>
                    <a:pt x="7778267" y="3267367"/>
                  </a:lnTo>
                  <a:lnTo>
                    <a:pt x="7792542" y="3262109"/>
                  </a:lnTo>
                  <a:lnTo>
                    <a:pt x="7806995" y="3257346"/>
                  </a:lnTo>
                  <a:lnTo>
                    <a:pt x="7807617" y="3256140"/>
                  </a:lnTo>
                  <a:lnTo>
                    <a:pt x="7809458" y="3255543"/>
                  </a:lnTo>
                  <a:lnTo>
                    <a:pt x="7824025" y="3248825"/>
                  </a:lnTo>
                  <a:lnTo>
                    <a:pt x="7831531" y="3246145"/>
                  </a:lnTo>
                  <a:lnTo>
                    <a:pt x="7839481" y="3244850"/>
                  </a:lnTo>
                  <a:lnTo>
                    <a:pt x="7844726" y="3243491"/>
                  </a:lnTo>
                  <a:lnTo>
                    <a:pt x="7848905" y="3241433"/>
                  </a:lnTo>
                  <a:lnTo>
                    <a:pt x="7853883" y="3237776"/>
                  </a:lnTo>
                  <a:lnTo>
                    <a:pt x="7861592" y="3231629"/>
                  </a:lnTo>
                  <a:lnTo>
                    <a:pt x="7862214" y="3230422"/>
                  </a:lnTo>
                  <a:lnTo>
                    <a:pt x="7863433" y="3231045"/>
                  </a:lnTo>
                  <a:lnTo>
                    <a:pt x="7867104" y="3229864"/>
                  </a:lnTo>
                  <a:lnTo>
                    <a:pt x="7869529" y="3231108"/>
                  </a:lnTo>
                  <a:lnTo>
                    <a:pt x="7870164" y="3229889"/>
                  </a:lnTo>
                  <a:lnTo>
                    <a:pt x="7876997" y="3225190"/>
                  </a:lnTo>
                  <a:lnTo>
                    <a:pt x="7884274" y="3222167"/>
                  </a:lnTo>
                  <a:lnTo>
                    <a:pt x="7891551" y="3219704"/>
                  </a:lnTo>
                  <a:lnTo>
                    <a:pt x="7898371" y="3216732"/>
                  </a:lnTo>
                  <a:lnTo>
                    <a:pt x="7903299" y="3213722"/>
                  </a:lnTo>
                  <a:lnTo>
                    <a:pt x="7908734" y="3211106"/>
                  </a:lnTo>
                  <a:lnTo>
                    <a:pt x="7913154" y="3207689"/>
                  </a:lnTo>
                  <a:lnTo>
                    <a:pt x="7915008" y="3202241"/>
                  </a:lnTo>
                  <a:lnTo>
                    <a:pt x="7922361" y="3199879"/>
                  </a:lnTo>
                  <a:lnTo>
                    <a:pt x="7924813" y="3198063"/>
                  </a:lnTo>
                  <a:lnTo>
                    <a:pt x="7930959" y="3195078"/>
                  </a:lnTo>
                  <a:lnTo>
                    <a:pt x="7936497" y="3190240"/>
                  </a:lnTo>
                  <a:lnTo>
                    <a:pt x="7943228" y="3189084"/>
                  </a:lnTo>
                  <a:lnTo>
                    <a:pt x="7982496" y="3169323"/>
                  </a:lnTo>
                  <a:lnTo>
                    <a:pt x="7986801" y="3166922"/>
                  </a:lnTo>
                  <a:lnTo>
                    <a:pt x="7993558" y="3162719"/>
                  </a:lnTo>
                  <a:lnTo>
                    <a:pt x="8000289" y="3161563"/>
                  </a:lnTo>
                  <a:lnTo>
                    <a:pt x="8008226" y="3161030"/>
                  </a:lnTo>
                  <a:lnTo>
                    <a:pt x="8014335" y="3161093"/>
                  </a:lnTo>
                  <a:lnTo>
                    <a:pt x="8016799" y="3159290"/>
                  </a:lnTo>
                  <a:lnTo>
                    <a:pt x="8017446" y="3155023"/>
                  </a:lnTo>
                  <a:lnTo>
                    <a:pt x="8017510" y="3148914"/>
                  </a:lnTo>
                  <a:lnTo>
                    <a:pt x="8024241" y="3147758"/>
                  </a:lnTo>
                  <a:lnTo>
                    <a:pt x="8028533" y="3145358"/>
                  </a:lnTo>
                  <a:lnTo>
                    <a:pt x="8030375" y="3144761"/>
                  </a:lnTo>
                  <a:lnTo>
                    <a:pt x="8033423" y="3144799"/>
                  </a:lnTo>
                  <a:lnTo>
                    <a:pt x="8034045" y="3143580"/>
                  </a:lnTo>
                  <a:lnTo>
                    <a:pt x="8040192" y="3138513"/>
                  </a:lnTo>
                  <a:lnTo>
                    <a:pt x="8047177" y="3135160"/>
                  </a:lnTo>
                  <a:lnTo>
                    <a:pt x="8054505" y="3132277"/>
                  </a:lnTo>
                  <a:lnTo>
                    <a:pt x="8061668" y="3128581"/>
                  </a:lnTo>
                  <a:lnTo>
                    <a:pt x="8068437" y="3124377"/>
                  </a:lnTo>
                  <a:lnTo>
                    <a:pt x="8075777" y="3122015"/>
                  </a:lnTo>
                  <a:lnTo>
                    <a:pt x="8088808" y="3113659"/>
                  </a:lnTo>
                  <a:lnTo>
                    <a:pt x="8094916" y="3108998"/>
                  </a:lnTo>
                  <a:lnTo>
                    <a:pt x="8101139" y="3104680"/>
                  </a:lnTo>
                  <a:lnTo>
                    <a:pt x="8107743" y="3101568"/>
                  </a:lnTo>
                  <a:lnTo>
                    <a:pt x="8115071" y="3097492"/>
                  </a:lnTo>
                  <a:lnTo>
                    <a:pt x="8121345" y="3091853"/>
                  </a:lnTo>
                  <a:lnTo>
                    <a:pt x="8127720" y="3086557"/>
                  </a:lnTo>
                  <a:lnTo>
                    <a:pt x="8135391" y="3083522"/>
                  </a:lnTo>
                  <a:lnTo>
                    <a:pt x="8140281" y="3082963"/>
                  </a:lnTo>
                  <a:lnTo>
                    <a:pt x="8156943" y="3066173"/>
                  </a:lnTo>
                  <a:lnTo>
                    <a:pt x="8162747" y="3061106"/>
                  </a:lnTo>
                  <a:lnTo>
                    <a:pt x="8169249" y="3056382"/>
                  </a:lnTo>
                  <a:lnTo>
                    <a:pt x="8171078" y="3055785"/>
                  </a:lnTo>
                  <a:lnTo>
                    <a:pt x="8175384" y="3053384"/>
                  </a:lnTo>
                  <a:lnTo>
                    <a:pt x="8174787" y="3051543"/>
                  </a:lnTo>
                  <a:lnTo>
                    <a:pt x="8176717" y="3046323"/>
                  </a:lnTo>
                  <a:lnTo>
                    <a:pt x="8179854" y="3041294"/>
                  </a:lnTo>
                  <a:lnTo>
                    <a:pt x="8181734" y="3035897"/>
                  </a:lnTo>
                  <a:lnTo>
                    <a:pt x="8179892" y="3029610"/>
                  </a:lnTo>
                  <a:lnTo>
                    <a:pt x="8181759" y="3025965"/>
                  </a:lnTo>
                  <a:lnTo>
                    <a:pt x="8188515" y="3021761"/>
                  </a:lnTo>
                  <a:lnTo>
                    <a:pt x="8186115" y="3017469"/>
                  </a:lnTo>
                  <a:lnTo>
                    <a:pt x="8182508" y="3012541"/>
                  </a:lnTo>
                  <a:lnTo>
                    <a:pt x="8185582" y="3009519"/>
                  </a:lnTo>
                  <a:lnTo>
                    <a:pt x="8189887" y="3007118"/>
                  </a:lnTo>
                  <a:close/>
                </a:path>
                <a:path w="18288000" h="10287000">
                  <a:moveTo>
                    <a:pt x="8358225" y="3519881"/>
                  </a:moveTo>
                  <a:lnTo>
                    <a:pt x="8347380" y="3505111"/>
                  </a:lnTo>
                  <a:lnTo>
                    <a:pt x="8343176" y="3498354"/>
                  </a:lnTo>
                  <a:lnTo>
                    <a:pt x="8337690" y="3497084"/>
                  </a:lnTo>
                  <a:lnTo>
                    <a:pt x="8332889" y="3488486"/>
                  </a:lnTo>
                  <a:lnTo>
                    <a:pt x="8324355" y="3487178"/>
                  </a:lnTo>
                  <a:lnTo>
                    <a:pt x="8303412" y="3482771"/>
                  </a:lnTo>
                  <a:lnTo>
                    <a:pt x="8293062" y="3482149"/>
                  </a:lnTo>
                  <a:lnTo>
                    <a:pt x="8282864" y="3484321"/>
                  </a:lnTo>
                  <a:lnTo>
                    <a:pt x="8278571" y="3486721"/>
                  </a:lnTo>
                  <a:lnTo>
                    <a:pt x="8272462" y="3486658"/>
                  </a:lnTo>
                  <a:lnTo>
                    <a:pt x="8262734" y="3481679"/>
                  </a:lnTo>
                  <a:lnTo>
                    <a:pt x="8256638" y="3481628"/>
                  </a:lnTo>
                  <a:lnTo>
                    <a:pt x="8249907" y="3482771"/>
                  </a:lnTo>
                  <a:lnTo>
                    <a:pt x="8243798" y="3482721"/>
                  </a:lnTo>
                  <a:lnTo>
                    <a:pt x="8238909" y="3483279"/>
                  </a:lnTo>
                  <a:lnTo>
                    <a:pt x="8233423" y="3482009"/>
                  </a:lnTo>
                  <a:lnTo>
                    <a:pt x="8226107" y="3480676"/>
                  </a:lnTo>
                  <a:lnTo>
                    <a:pt x="8218716" y="3480028"/>
                  </a:lnTo>
                  <a:lnTo>
                    <a:pt x="8211198" y="3480752"/>
                  </a:lnTo>
                  <a:lnTo>
                    <a:pt x="8201660" y="3484130"/>
                  </a:lnTo>
                  <a:lnTo>
                    <a:pt x="8196796" y="3481641"/>
                  </a:lnTo>
                  <a:lnTo>
                    <a:pt x="8193735" y="3481616"/>
                  </a:lnTo>
                  <a:lnTo>
                    <a:pt x="8188884" y="3479127"/>
                  </a:lnTo>
                  <a:lnTo>
                    <a:pt x="8176768" y="3482136"/>
                  </a:lnTo>
                  <a:lnTo>
                    <a:pt x="8166773" y="3483711"/>
                  </a:lnTo>
                  <a:lnTo>
                    <a:pt x="8156689" y="3483787"/>
                  </a:lnTo>
                  <a:lnTo>
                    <a:pt x="8146110" y="3481755"/>
                  </a:lnTo>
                  <a:lnTo>
                    <a:pt x="8144269" y="3482340"/>
                  </a:lnTo>
                  <a:lnTo>
                    <a:pt x="8139354" y="3485959"/>
                  </a:lnTo>
                  <a:lnTo>
                    <a:pt x="8134490" y="3483470"/>
                  </a:lnTo>
                  <a:lnTo>
                    <a:pt x="8129600" y="3484029"/>
                  </a:lnTo>
                  <a:lnTo>
                    <a:pt x="8117395" y="3483914"/>
                  </a:lnTo>
                  <a:lnTo>
                    <a:pt x="8110664" y="3485057"/>
                  </a:lnTo>
                  <a:lnTo>
                    <a:pt x="8081315" y="3488436"/>
                  </a:lnTo>
                  <a:lnTo>
                    <a:pt x="8072983" y="3488525"/>
                  </a:lnTo>
                  <a:lnTo>
                    <a:pt x="8056080" y="3488017"/>
                  </a:lnTo>
                  <a:lnTo>
                    <a:pt x="8047736" y="3488105"/>
                  </a:lnTo>
                  <a:lnTo>
                    <a:pt x="8043469" y="3487458"/>
                  </a:lnTo>
                  <a:lnTo>
                    <a:pt x="8038579" y="3488017"/>
                  </a:lnTo>
                  <a:lnTo>
                    <a:pt x="8034909" y="3489198"/>
                  </a:lnTo>
                  <a:lnTo>
                    <a:pt x="8014589" y="3493897"/>
                  </a:lnTo>
                  <a:lnTo>
                    <a:pt x="8007363" y="3495027"/>
                  </a:lnTo>
                  <a:lnTo>
                    <a:pt x="8000047" y="3495383"/>
                  </a:lnTo>
                  <a:lnTo>
                    <a:pt x="7978673" y="3494138"/>
                  </a:lnTo>
                  <a:lnTo>
                    <a:pt x="7975003" y="3495319"/>
                  </a:lnTo>
                  <a:lnTo>
                    <a:pt x="7970113" y="3495891"/>
                  </a:lnTo>
                  <a:lnTo>
                    <a:pt x="7966430" y="3497072"/>
                  </a:lnTo>
                  <a:lnTo>
                    <a:pt x="7924952" y="3500983"/>
                  </a:lnTo>
                  <a:lnTo>
                    <a:pt x="7873403" y="3511575"/>
                  </a:lnTo>
                  <a:lnTo>
                    <a:pt x="7829969" y="3526866"/>
                  </a:lnTo>
                  <a:lnTo>
                    <a:pt x="7829347" y="3528072"/>
                  </a:lnTo>
                  <a:lnTo>
                    <a:pt x="7834211" y="3530574"/>
                  </a:lnTo>
                  <a:lnTo>
                    <a:pt x="7832941" y="3536048"/>
                  </a:lnTo>
                  <a:lnTo>
                    <a:pt x="7826832" y="3535997"/>
                  </a:lnTo>
                  <a:lnTo>
                    <a:pt x="7821320" y="3537762"/>
                  </a:lnTo>
                  <a:lnTo>
                    <a:pt x="7831036" y="3542754"/>
                  </a:lnTo>
                  <a:lnTo>
                    <a:pt x="7834719" y="3541560"/>
                  </a:lnTo>
                  <a:lnTo>
                    <a:pt x="7846060" y="3542817"/>
                  </a:lnTo>
                  <a:lnTo>
                    <a:pt x="7868475" y="3548075"/>
                  </a:lnTo>
                  <a:lnTo>
                    <a:pt x="7879816" y="3549332"/>
                  </a:lnTo>
                  <a:lnTo>
                    <a:pt x="7888986" y="3549891"/>
                  </a:lnTo>
                  <a:lnTo>
                    <a:pt x="7907528" y="3551669"/>
                  </a:lnTo>
                  <a:lnTo>
                    <a:pt x="7932814" y="3551364"/>
                  </a:lnTo>
                  <a:lnTo>
                    <a:pt x="7964767" y="3553561"/>
                  </a:lnTo>
                  <a:lnTo>
                    <a:pt x="7983588" y="3553422"/>
                  </a:lnTo>
                  <a:lnTo>
                    <a:pt x="7986014" y="3554666"/>
                  </a:lnTo>
                  <a:lnTo>
                    <a:pt x="7995171" y="3554755"/>
                  </a:lnTo>
                  <a:lnTo>
                    <a:pt x="8000657" y="3556025"/>
                  </a:lnTo>
                  <a:lnTo>
                    <a:pt x="8006766" y="3556089"/>
                  </a:lnTo>
                  <a:lnTo>
                    <a:pt x="8014081" y="3556774"/>
                  </a:lnTo>
                  <a:lnTo>
                    <a:pt x="8026298" y="3556889"/>
                  </a:lnTo>
                  <a:lnTo>
                    <a:pt x="8045805" y="3560368"/>
                  </a:lnTo>
                  <a:lnTo>
                    <a:pt x="8055623" y="3561562"/>
                  </a:lnTo>
                  <a:lnTo>
                    <a:pt x="8065325" y="3561550"/>
                  </a:lnTo>
                  <a:lnTo>
                    <a:pt x="8070215" y="3560991"/>
                  </a:lnTo>
                  <a:lnTo>
                    <a:pt x="8076920" y="3562883"/>
                  </a:lnTo>
                  <a:lnTo>
                    <a:pt x="8081810" y="3562324"/>
                  </a:lnTo>
                  <a:lnTo>
                    <a:pt x="8090370" y="3560584"/>
                  </a:lnTo>
                  <a:lnTo>
                    <a:pt x="8098917" y="3561880"/>
                  </a:lnTo>
                  <a:lnTo>
                    <a:pt x="8106207" y="3565626"/>
                  </a:lnTo>
                  <a:lnTo>
                    <a:pt x="8109229" y="3568700"/>
                  </a:lnTo>
                  <a:lnTo>
                    <a:pt x="8114119" y="3568141"/>
                  </a:lnTo>
                  <a:lnTo>
                    <a:pt x="8117789" y="3566960"/>
                  </a:lnTo>
                  <a:lnTo>
                    <a:pt x="8123923" y="3563963"/>
                  </a:lnTo>
                  <a:lnTo>
                    <a:pt x="8130654" y="3562807"/>
                  </a:lnTo>
                  <a:lnTo>
                    <a:pt x="8136725" y="3565918"/>
                  </a:lnTo>
                  <a:lnTo>
                    <a:pt x="8143214" y="3567595"/>
                  </a:lnTo>
                  <a:lnTo>
                    <a:pt x="8156207" y="3567493"/>
                  </a:lnTo>
                  <a:lnTo>
                    <a:pt x="8162341" y="3569843"/>
                  </a:lnTo>
                  <a:lnTo>
                    <a:pt x="8168475" y="3566845"/>
                  </a:lnTo>
                  <a:lnTo>
                    <a:pt x="8173923" y="3571176"/>
                  </a:lnTo>
                  <a:lnTo>
                    <a:pt x="8179409" y="3572446"/>
                  </a:lnTo>
                  <a:lnTo>
                    <a:pt x="8181835" y="3573691"/>
                  </a:lnTo>
                  <a:lnTo>
                    <a:pt x="8186102" y="3574351"/>
                  </a:lnTo>
                  <a:lnTo>
                    <a:pt x="8196580" y="3571443"/>
                  </a:lnTo>
                  <a:lnTo>
                    <a:pt x="8205140" y="3571252"/>
                  </a:lnTo>
                  <a:lnTo>
                    <a:pt x="8213801" y="3572548"/>
                  </a:lnTo>
                  <a:lnTo>
                    <a:pt x="8228228" y="3575989"/>
                  </a:lnTo>
                  <a:lnTo>
                    <a:pt x="8234324" y="3576053"/>
                  </a:lnTo>
                  <a:lnTo>
                    <a:pt x="8239811" y="3577323"/>
                  </a:lnTo>
                  <a:lnTo>
                    <a:pt x="8245983" y="3571278"/>
                  </a:lnTo>
                  <a:lnTo>
                    <a:pt x="8254517" y="3572586"/>
                  </a:lnTo>
                  <a:lnTo>
                    <a:pt x="8263077" y="3570833"/>
                  </a:lnTo>
                  <a:lnTo>
                    <a:pt x="8273339" y="3570554"/>
                  </a:lnTo>
                  <a:lnTo>
                    <a:pt x="8283753" y="3571646"/>
                  </a:lnTo>
                  <a:lnTo>
                    <a:pt x="8294065" y="3571824"/>
                  </a:lnTo>
                  <a:lnTo>
                    <a:pt x="8304009" y="3568801"/>
                  </a:lnTo>
                  <a:lnTo>
                    <a:pt x="8305228" y="3569424"/>
                  </a:lnTo>
                  <a:lnTo>
                    <a:pt x="8311896" y="3574377"/>
                  </a:lnTo>
                  <a:lnTo>
                    <a:pt x="8316811" y="3570757"/>
                  </a:lnTo>
                  <a:lnTo>
                    <a:pt x="8322945" y="3567760"/>
                  </a:lnTo>
                  <a:lnTo>
                    <a:pt x="8326031" y="3564737"/>
                  </a:lnTo>
                  <a:lnTo>
                    <a:pt x="8338896" y="3560597"/>
                  </a:lnTo>
                  <a:lnTo>
                    <a:pt x="8341982" y="3557574"/>
                  </a:lnTo>
                  <a:lnTo>
                    <a:pt x="8345691" y="3553333"/>
                  </a:lnTo>
                  <a:lnTo>
                    <a:pt x="8348142" y="3551529"/>
                  </a:lnTo>
                  <a:lnTo>
                    <a:pt x="8350009" y="3547884"/>
                  </a:lnTo>
                  <a:lnTo>
                    <a:pt x="8353095" y="3544862"/>
                  </a:lnTo>
                  <a:lnTo>
                    <a:pt x="8350110" y="3538728"/>
                  </a:lnTo>
                  <a:lnTo>
                    <a:pt x="8351380" y="3533241"/>
                  </a:lnTo>
                  <a:lnTo>
                    <a:pt x="8358225" y="3519881"/>
                  </a:lnTo>
                  <a:close/>
                </a:path>
                <a:path w="18288000" h="10287000">
                  <a:moveTo>
                    <a:pt x="18287988" y="9397098"/>
                  </a:moveTo>
                  <a:lnTo>
                    <a:pt x="0" y="9397098"/>
                  </a:lnTo>
                  <a:lnTo>
                    <a:pt x="0" y="10286987"/>
                  </a:lnTo>
                  <a:lnTo>
                    <a:pt x="18287988" y="10286987"/>
                  </a:lnTo>
                  <a:lnTo>
                    <a:pt x="18287988" y="9397098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889889"/>
                  </a:lnTo>
                  <a:lnTo>
                    <a:pt x="18287988" y="889889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738" y="6136322"/>
              <a:ext cx="628476" cy="67077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73377" y="5627149"/>
            <a:ext cx="1318650" cy="13999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DD6F5B-4249-0F69-FD28-D864F949C91A}"/>
              </a:ext>
            </a:extLst>
          </p:cNvPr>
          <p:cNvSpPr txBox="1"/>
          <p:nvPr/>
        </p:nvSpPr>
        <p:spPr>
          <a:xfrm>
            <a:off x="8327605" y="2362822"/>
            <a:ext cx="9820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8F613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JOB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922" y="1028700"/>
            <a:ext cx="13628278" cy="80244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336D4-2608-7415-128B-F8985929AC33}"/>
              </a:ext>
            </a:extLst>
          </p:cNvPr>
          <p:cNvSpPr txBox="1"/>
          <p:nvPr/>
        </p:nvSpPr>
        <p:spPr>
          <a:xfrm>
            <a:off x="609600" y="597068"/>
            <a:ext cx="3124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Bahnschrift Light" panose="020B0502040204020203" pitchFamily="34" charset="0"/>
              </a:rPr>
              <a:t>Schema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053545"/>
            <a:ext cx="18288000" cy="1233805"/>
            <a:chOff x="0" y="9053545"/>
            <a:chExt cx="18288000" cy="1233805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7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3863704" y="5659653"/>
            <a:ext cx="3824604" cy="1145540"/>
          </a:xfrm>
          <a:custGeom>
            <a:avLst/>
            <a:gdLst/>
            <a:ahLst/>
            <a:cxnLst/>
            <a:rect l="l" t="t" r="r" b="b"/>
            <a:pathLst>
              <a:path w="3824605" h="1145540">
                <a:moveTo>
                  <a:pt x="1912074" y="1145299"/>
                </a:moveTo>
                <a:lnTo>
                  <a:pt x="1797759" y="1144453"/>
                </a:lnTo>
                <a:lnTo>
                  <a:pt x="1684672" y="1141933"/>
                </a:lnTo>
                <a:lnTo>
                  <a:pt x="1573017" y="1137759"/>
                </a:lnTo>
                <a:lnTo>
                  <a:pt x="1462994" y="1131954"/>
                </a:lnTo>
                <a:lnTo>
                  <a:pt x="1354808" y="1124540"/>
                </a:lnTo>
                <a:lnTo>
                  <a:pt x="1248660" y="1115541"/>
                </a:lnTo>
                <a:lnTo>
                  <a:pt x="1144753" y="1104977"/>
                </a:lnTo>
                <a:lnTo>
                  <a:pt x="1043288" y="1092872"/>
                </a:lnTo>
                <a:lnTo>
                  <a:pt x="944469" y="1079247"/>
                </a:lnTo>
                <a:lnTo>
                  <a:pt x="848498" y="1064126"/>
                </a:lnTo>
                <a:lnTo>
                  <a:pt x="755577" y="1047529"/>
                </a:lnTo>
                <a:lnTo>
                  <a:pt x="665908" y="1029481"/>
                </a:lnTo>
                <a:lnTo>
                  <a:pt x="579694" y="1010002"/>
                </a:lnTo>
                <a:lnTo>
                  <a:pt x="497138" y="989116"/>
                </a:lnTo>
                <a:lnTo>
                  <a:pt x="401512" y="961621"/>
                </a:lnTo>
                <a:lnTo>
                  <a:pt x="318421" y="934079"/>
                </a:lnTo>
                <a:lnTo>
                  <a:pt x="247062" y="906858"/>
                </a:lnTo>
                <a:lnTo>
                  <a:pt x="186629" y="880324"/>
                </a:lnTo>
                <a:lnTo>
                  <a:pt x="136318" y="854843"/>
                </a:lnTo>
                <a:lnTo>
                  <a:pt x="95326" y="830782"/>
                </a:lnTo>
                <a:lnTo>
                  <a:pt x="62846" y="808508"/>
                </a:lnTo>
                <a:lnTo>
                  <a:pt x="20211" y="770783"/>
                </a:lnTo>
                <a:lnTo>
                  <a:pt x="0" y="736752"/>
                </a:lnTo>
                <a:lnTo>
                  <a:pt x="0" y="0"/>
                </a:lnTo>
                <a:lnTo>
                  <a:pt x="31719" y="16952"/>
                </a:lnTo>
                <a:lnTo>
                  <a:pt x="64861" y="33437"/>
                </a:lnTo>
                <a:lnTo>
                  <a:pt x="135243" y="65014"/>
                </a:lnTo>
                <a:lnTo>
                  <a:pt x="172402" y="80108"/>
                </a:lnTo>
                <a:lnTo>
                  <a:pt x="210816" y="94741"/>
                </a:lnTo>
                <a:lnTo>
                  <a:pt x="250445" y="108914"/>
                </a:lnTo>
                <a:lnTo>
                  <a:pt x="291247" y="122628"/>
                </a:lnTo>
                <a:lnTo>
                  <a:pt x="376205" y="148689"/>
                </a:lnTo>
                <a:lnTo>
                  <a:pt x="465359" y="172933"/>
                </a:lnTo>
                <a:lnTo>
                  <a:pt x="558377" y="195372"/>
                </a:lnTo>
                <a:lnTo>
                  <a:pt x="654929" y="216018"/>
                </a:lnTo>
                <a:lnTo>
                  <a:pt x="754683" y="234881"/>
                </a:lnTo>
                <a:lnTo>
                  <a:pt x="857307" y="251973"/>
                </a:lnTo>
                <a:lnTo>
                  <a:pt x="962471" y="267305"/>
                </a:lnTo>
                <a:lnTo>
                  <a:pt x="1069843" y="280889"/>
                </a:lnTo>
                <a:lnTo>
                  <a:pt x="1179092" y="292735"/>
                </a:lnTo>
                <a:lnTo>
                  <a:pt x="1289886" y="302855"/>
                </a:lnTo>
                <a:lnTo>
                  <a:pt x="1401895" y="311261"/>
                </a:lnTo>
                <a:lnTo>
                  <a:pt x="1514786" y="317962"/>
                </a:lnTo>
                <a:lnTo>
                  <a:pt x="1628229" y="322972"/>
                </a:lnTo>
                <a:lnTo>
                  <a:pt x="1741892" y="326301"/>
                </a:lnTo>
                <a:lnTo>
                  <a:pt x="1855444" y="327960"/>
                </a:lnTo>
                <a:lnTo>
                  <a:pt x="1968702" y="327960"/>
                </a:lnTo>
                <a:lnTo>
                  <a:pt x="2082249" y="326301"/>
                </a:lnTo>
                <a:lnTo>
                  <a:pt x="2195907" y="322972"/>
                </a:lnTo>
                <a:lnTo>
                  <a:pt x="2309345" y="317962"/>
                </a:lnTo>
                <a:lnTo>
                  <a:pt x="2422232" y="311261"/>
                </a:lnTo>
                <a:lnTo>
                  <a:pt x="2534237" y="302855"/>
                </a:lnTo>
                <a:lnTo>
                  <a:pt x="2645028" y="292735"/>
                </a:lnTo>
                <a:lnTo>
                  <a:pt x="2754273" y="280889"/>
                </a:lnTo>
                <a:lnTo>
                  <a:pt x="2861642" y="267305"/>
                </a:lnTo>
                <a:lnTo>
                  <a:pt x="2966803" y="251973"/>
                </a:lnTo>
                <a:lnTo>
                  <a:pt x="3069424" y="234881"/>
                </a:lnTo>
                <a:lnTo>
                  <a:pt x="3169175" y="216018"/>
                </a:lnTo>
                <a:lnTo>
                  <a:pt x="3265724" y="195372"/>
                </a:lnTo>
                <a:lnTo>
                  <a:pt x="3358739" y="172933"/>
                </a:lnTo>
                <a:lnTo>
                  <a:pt x="3447889" y="148689"/>
                </a:lnTo>
                <a:lnTo>
                  <a:pt x="3532844" y="122628"/>
                </a:lnTo>
                <a:lnTo>
                  <a:pt x="3573644" y="108914"/>
                </a:lnTo>
                <a:lnTo>
                  <a:pt x="3613270" y="94741"/>
                </a:lnTo>
                <a:lnTo>
                  <a:pt x="3651682" y="80108"/>
                </a:lnTo>
                <a:lnTo>
                  <a:pt x="3688838" y="65014"/>
                </a:lnTo>
                <a:lnTo>
                  <a:pt x="3724696" y="49458"/>
                </a:lnTo>
                <a:lnTo>
                  <a:pt x="3792354" y="16952"/>
                </a:lnTo>
                <a:lnTo>
                  <a:pt x="3824071" y="0"/>
                </a:lnTo>
                <a:lnTo>
                  <a:pt x="3824071" y="736752"/>
                </a:lnTo>
                <a:lnTo>
                  <a:pt x="3805030" y="775918"/>
                </a:lnTo>
                <a:lnTo>
                  <a:pt x="3765968" y="810171"/>
                </a:lnTo>
                <a:lnTo>
                  <a:pt x="3728253" y="834726"/>
                </a:lnTo>
                <a:lnTo>
                  <a:pt x="3681280" y="860284"/>
                </a:lnTo>
                <a:lnTo>
                  <a:pt x="3625117" y="886521"/>
                </a:lnTo>
                <a:lnTo>
                  <a:pt x="3559831" y="913117"/>
                </a:lnTo>
                <a:lnTo>
                  <a:pt x="3523789" y="926450"/>
                </a:lnTo>
                <a:lnTo>
                  <a:pt x="3485492" y="939751"/>
                </a:lnTo>
                <a:lnTo>
                  <a:pt x="3402167" y="966101"/>
                </a:lnTo>
                <a:lnTo>
                  <a:pt x="3309925" y="991845"/>
                </a:lnTo>
                <a:lnTo>
                  <a:pt x="3260481" y="1004390"/>
                </a:lnTo>
                <a:lnTo>
                  <a:pt x="3208833" y="1016663"/>
                </a:lnTo>
                <a:lnTo>
                  <a:pt x="3154991" y="1028624"/>
                </a:lnTo>
                <a:lnTo>
                  <a:pt x="3098962" y="1040233"/>
                </a:lnTo>
                <a:lnTo>
                  <a:pt x="3040754" y="1051449"/>
                </a:lnTo>
                <a:lnTo>
                  <a:pt x="2980377" y="1062233"/>
                </a:lnTo>
                <a:lnTo>
                  <a:pt x="2917839" y="1072544"/>
                </a:lnTo>
                <a:lnTo>
                  <a:pt x="2853149" y="1082343"/>
                </a:lnTo>
                <a:lnTo>
                  <a:pt x="2786314" y="1091588"/>
                </a:lnTo>
                <a:lnTo>
                  <a:pt x="2717344" y="1100240"/>
                </a:lnTo>
                <a:lnTo>
                  <a:pt x="2646248" y="1108259"/>
                </a:lnTo>
                <a:lnTo>
                  <a:pt x="2573033" y="1115604"/>
                </a:lnTo>
                <a:lnTo>
                  <a:pt x="2497708" y="1122236"/>
                </a:lnTo>
                <a:lnTo>
                  <a:pt x="2420281" y="1128114"/>
                </a:lnTo>
                <a:lnTo>
                  <a:pt x="2340762" y="1133197"/>
                </a:lnTo>
                <a:lnTo>
                  <a:pt x="2259159" y="1137447"/>
                </a:lnTo>
                <a:lnTo>
                  <a:pt x="2175480" y="1140822"/>
                </a:lnTo>
                <a:lnTo>
                  <a:pt x="2089734" y="1143282"/>
                </a:lnTo>
                <a:lnTo>
                  <a:pt x="2001929" y="1144788"/>
                </a:lnTo>
                <a:lnTo>
                  <a:pt x="1912074" y="114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63704" y="7857121"/>
            <a:ext cx="3824604" cy="1145540"/>
          </a:xfrm>
          <a:custGeom>
            <a:avLst/>
            <a:gdLst/>
            <a:ahLst/>
            <a:cxnLst/>
            <a:rect l="l" t="t" r="r" b="b"/>
            <a:pathLst>
              <a:path w="3824605" h="1145540">
                <a:moveTo>
                  <a:pt x="1912074" y="1145338"/>
                </a:moveTo>
                <a:lnTo>
                  <a:pt x="1797759" y="1144493"/>
                </a:lnTo>
                <a:lnTo>
                  <a:pt x="1684672" y="1141972"/>
                </a:lnTo>
                <a:lnTo>
                  <a:pt x="1573017" y="1137797"/>
                </a:lnTo>
                <a:lnTo>
                  <a:pt x="1462994" y="1131992"/>
                </a:lnTo>
                <a:lnTo>
                  <a:pt x="1354808" y="1124578"/>
                </a:lnTo>
                <a:lnTo>
                  <a:pt x="1248660" y="1115577"/>
                </a:lnTo>
                <a:lnTo>
                  <a:pt x="1144753" y="1105011"/>
                </a:lnTo>
                <a:lnTo>
                  <a:pt x="1043288" y="1092903"/>
                </a:lnTo>
                <a:lnTo>
                  <a:pt x="944469" y="1079276"/>
                </a:lnTo>
                <a:lnTo>
                  <a:pt x="848498" y="1064150"/>
                </a:lnTo>
                <a:lnTo>
                  <a:pt x="755577" y="1047549"/>
                </a:lnTo>
                <a:lnTo>
                  <a:pt x="665908" y="1029495"/>
                </a:lnTo>
                <a:lnTo>
                  <a:pt x="579694" y="1010010"/>
                </a:lnTo>
                <a:lnTo>
                  <a:pt x="497138" y="989116"/>
                </a:lnTo>
                <a:lnTo>
                  <a:pt x="401512" y="961629"/>
                </a:lnTo>
                <a:lnTo>
                  <a:pt x="318421" y="934093"/>
                </a:lnTo>
                <a:lnTo>
                  <a:pt x="247062" y="906874"/>
                </a:lnTo>
                <a:lnTo>
                  <a:pt x="186629" y="880341"/>
                </a:lnTo>
                <a:lnTo>
                  <a:pt x="136318" y="854860"/>
                </a:lnTo>
                <a:lnTo>
                  <a:pt x="95326" y="830797"/>
                </a:lnTo>
                <a:lnTo>
                  <a:pt x="62846" y="808519"/>
                </a:lnTo>
                <a:lnTo>
                  <a:pt x="20211" y="770788"/>
                </a:lnTo>
                <a:lnTo>
                  <a:pt x="0" y="736752"/>
                </a:lnTo>
                <a:lnTo>
                  <a:pt x="0" y="0"/>
                </a:lnTo>
                <a:lnTo>
                  <a:pt x="31719" y="16955"/>
                </a:lnTo>
                <a:lnTo>
                  <a:pt x="64861" y="33443"/>
                </a:lnTo>
                <a:lnTo>
                  <a:pt x="135243" y="65025"/>
                </a:lnTo>
                <a:lnTo>
                  <a:pt x="172402" y="80121"/>
                </a:lnTo>
                <a:lnTo>
                  <a:pt x="210816" y="94756"/>
                </a:lnTo>
                <a:lnTo>
                  <a:pt x="250445" y="108931"/>
                </a:lnTo>
                <a:lnTo>
                  <a:pt x="291247" y="122648"/>
                </a:lnTo>
                <a:lnTo>
                  <a:pt x="376205" y="148712"/>
                </a:lnTo>
                <a:lnTo>
                  <a:pt x="465359" y="172959"/>
                </a:lnTo>
                <a:lnTo>
                  <a:pt x="558377" y="195401"/>
                </a:lnTo>
                <a:lnTo>
                  <a:pt x="654929" y="216049"/>
                </a:lnTo>
                <a:lnTo>
                  <a:pt x="754683" y="234914"/>
                </a:lnTo>
                <a:lnTo>
                  <a:pt x="857307" y="252007"/>
                </a:lnTo>
                <a:lnTo>
                  <a:pt x="962471" y="267341"/>
                </a:lnTo>
                <a:lnTo>
                  <a:pt x="1069843" y="280926"/>
                </a:lnTo>
                <a:lnTo>
                  <a:pt x="1179092" y="292773"/>
                </a:lnTo>
                <a:lnTo>
                  <a:pt x="1289886" y="302893"/>
                </a:lnTo>
                <a:lnTo>
                  <a:pt x="1401895" y="311299"/>
                </a:lnTo>
                <a:lnTo>
                  <a:pt x="1514786" y="318001"/>
                </a:lnTo>
                <a:lnTo>
                  <a:pt x="1628229" y="323011"/>
                </a:lnTo>
                <a:lnTo>
                  <a:pt x="1741892" y="326340"/>
                </a:lnTo>
                <a:lnTo>
                  <a:pt x="1855444" y="327999"/>
                </a:lnTo>
                <a:lnTo>
                  <a:pt x="1968702" y="327999"/>
                </a:lnTo>
                <a:lnTo>
                  <a:pt x="2082249" y="326340"/>
                </a:lnTo>
                <a:lnTo>
                  <a:pt x="2195907" y="323011"/>
                </a:lnTo>
                <a:lnTo>
                  <a:pt x="2309345" y="318001"/>
                </a:lnTo>
                <a:lnTo>
                  <a:pt x="2422232" y="311299"/>
                </a:lnTo>
                <a:lnTo>
                  <a:pt x="2534237" y="302893"/>
                </a:lnTo>
                <a:lnTo>
                  <a:pt x="2645028" y="292773"/>
                </a:lnTo>
                <a:lnTo>
                  <a:pt x="2754273" y="280926"/>
                </a:lnTo>
                <a:lnTo>
                  <a:pt x="2861642" y="267341"/>
                </a:lnTo>
                <a:lnTo>
                  <a:pt x="2966803" y="252007"/>
                </a:lnTo>
                <a:lnTo>
                  <a:pt x="3069424" y="234914"/>
                </a:lnTo>
                <a:lnTo>
                  <a:pt x="3169175" y="216049"/>
                </a:lnTo>
                <a:lnTo>
                  <a:pt x="3265724" y="195401"/>
                </a:lnTo>
                <a:lnTo>
                  <a:pt x="3358739" y="172959"/>
                </a:lnTo>
                <a:lnTo>
                  <a:pt x="3447889" y="148712"/>
                </a:lnTo>
                <a:lnTo>
                  <a:pt x="3532844" y="122648"/>
                </a:lnTo>
                <a:lnTo>
                  <a:pt x="3573644" y="108931"/>
                </a:lnTo>
                <a:lnTo>
                  <a:pt x="3613270" y="94756"/>
                </a:lnTo>
                <a:lnTo>
                  <a:pt x="3651682" y="80121"/>
                </a:lnTo>
                <a:lnTo>
                  <a:pt x="3688838" y="65025"/>
                </a:lnTo>
                <a:lnTo>
                  <a:pt x="3724696" y="49466"/>
                </a:lnTo>
                <a:lnTo>
                  <a:pt x="3792354" y="16955"/>
                </a:lnTo>
                <a:lnTo>
                  <a:pt x="3824071" y="0"/>
                </a:lnTo>
                <a:lnTo>
                  <a:pt x="3824071" y="736752"/>
                </a:lnTo>
                <a:lnTo>
                  <a:pt x="3803859" y="770788"/>
                </a:lnTo>
                <a:lnTo>
                  <a:pt x="3761224" y="808520"/>
                </a:lnTo>
                <a:lnTo>
                  <a:pt x="3728745" y="830797"/>
                </a:lnTo>
                <a:lnTo>
                  <a:pt x="3687752" y="854860"/>
                </a:lnTo>
                <a:lnTo>
                  <a:pt x="3637442" y="880341"/>
                </a:lnTo>
                <a:lnTo>
                  <a:pt x="3577009" y="906875"/>
                </a:lnTo>
                <a:lnTo>
                  <a:pt x="3505649" y="934093"/>
                </a:lnTo>
                <a:lnTo>
                  <a:pt x="3422559" y="961629"/>
                </a:lnTo>
                <a:lnTo>
                  <a:pt x="3326932" y="989116"/>
                </a:lnTo>
                <a:lnTo>
                  <a:pt x="3244384" y="1010010"/>
                </a:lnTo>
                <a:lnTo>
                  <a:pt x="3158177" y="1029495"/>
                </a:lnTo>
                <a:lnTo>
                  <a:pt x="3068514" y="1047550"/>
                </a:lnTo>
                <a:lnTo>
                  <a:pt x="2975598" y="1064150"/>
                </a:lnTo>
                <a:lnTo>
                  <a:pt x="2879632" y="1079276"/>
                </a:lnTo>
                <a:lnTo>
                  <a:pt x="2780817" y="1092904"/>
                </a:lnTo>
                <a:lnTo>
                  <a:pt x="2679357" y="1105011"/>
                </a:lnTo>
                <a:lnTo>
                  <a:pt x="2575454" y="1115577"/>
                </a:lnTo>
                <a:lnTo>
                  <a:pt x="2469310" y="1124578"/>
                </a:lnTo>
                <a:lnTo>
                  <a:pt x="2361128" y="1131992"/>
                </a:lnTo>
                <a:lnTo>
                  <a:pt x="2251112" y="1137797"/>
                </a:lnTo>
                <a:lnTo>
                  <a:pt x="2139462" y="1141972"/>
                </a:lnTo>
                <a:lnTo>
                  <a:pt x="2026382" y="1144493"/>
                </a:lnTo>
                <a:lnTo>
                  <a:pt x="1912074" y="1145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63704" y="4889027"/>
            <a:ext cx="3824604" cy="817244"/>
          </a:xfrm>
          <a:custGeom>
            <a:avLst/>
            <a:gdLst/>
            <a:ahLst/>
            <a:cxnLst/>
            <a:rect l="l" t="t" r="r" b="b"/>
            <a:pathLst>
              <a:path w="3824605" h="817245">
                <a:moveTo>
                  <a:pt x="1912074" y="817171"/>
                </a:moveTo>
                <a:lnTo>
                  <a:pt x="1797758" y="816325"/>
                </a:lnTo>
                <a:lnTo>
                  <a:pt x="1684670" y="813805"/>
                </a:lnTo>
                <a:lnTo>
                  <a:pt x="1573012" y="809631"/>
                </a:lnTo>
                <a:lnTo>
                  <a:pt x="1462988" y="803826"/>
                </a:lnTo>
                <a:lnTo>
                  <a:pt x="1354798" y="796412"/>
                </a:lnTo>
                <a:lnTo>
                  <a:pt x="1248648" y="787413"/>
                </a:lnTo>
                <a:lnTo>
                  <a:pt x="1144738" y="776849"/>
                </a:lnTo>
                <a:lnTo>
                  <a:pt x="1043272" y="764744"/>
                </a:lnTo>
                <a:lnTo>
                  <a:pt x="944452" y="751119"/>
                </a:lnTo>
                <a:lnTo>
                  <a:pt x="848481" y="735998"/>
                </a:lnTo>
                <a:lnTo>
                  <a:pt x="755561" y="719401"/>
                </a:lnTo>
                <a:lnTo>
                  <a:pt x="665896" y="701353"/>
                </a:lnTo>
                <a:lnTo>
                  <a:pt x="579687" y="681874"/>
                </a:lnTo>
                <a:lnTo>
                  <a:pt x="497138" y="660988"/>
                </a:lnTo>
                <a:lnTo>
                  <a:pt x="401512" y="633502"/>
                </a:lnTo>
                <a:lnTo>
                  <a:pt x="318421" y="605967"/>
                </a:lnTo>
                <a:lnTo>
                  <a:pt x="247061" y="578752"/>
                </a:lnTo>
                <a:lnTo>
                  <a:pt x="186629" y="552222"/>
                </a:lnTo>
                <a:lnTo>
                  <a:pt x="136318" y="526744"/>
                </a:lnTo>
                <a:lnTo>
                  <a:pt x="95325" y="502684"/>
                </a:lnTo>
                <a:lnTo>
                  <a:pt x="62846" y="480408"/>
                </a:lnTo>
                <a:lnTo>
                  <a:pt x="20211" y="442677"/>
                </a:lnTo>
                <a:lnTo>
                  <a:pt x="0" y="408624"/>
                </a:lnTo>
                <a:lnTo>
                  <a:pt x="1977" y="400767"/>
                </a:lnTo>
                <a:lnTo>
                  <a:pt x="38076" y="356954"/>
                </a:lnTo>
                <a:lnTo>
                  <a:pt x="95326" y="314545"/>
                </a:lnTo>
                <a:lnTo>
                  <a:pt x="136318" y="290480"/>
                </a:lnTo>
                <a:lnTo>
                  <a:pt x="186629" y="264997"/>
                </a:lnTo>
                <a:lnTo>
                  <a:pt x="247062" y="238463"/>
                </a:lnTo>
                <a:lnTo>
                  <a:pt x="318421" y="211245"/>
                </a:lnTo>
                <a:lnTo>
                  <a:pt x="401512" y="183708"/>
                </a:lnTo>
                <a:lnTo>
                  <a:pt x="497138" y="156221"/>
                </a:lnTo>
                <a:lnTo>
                  <a:pt x="579694" y="135327"/>
                </a:lnTo>
                <a:lnTo>
                  <a:pt x="665908" y="115842"/>
                </a:lnTo>
                <a:lnTo>
                  <a:pt x="755577" y="97788"/>
                </a:lnTo>
                <a:lnTo>
                  <a:pt x="848498" y="81187"/>
                </a:lnTo>
                <a:lnTo>
                  <a:pt x="944469" y="66061"/>
                </a:lnTo>
                <a:lnTo>
                  <a:pt x="1043288" y="52434"/>
                </a:lnTo>
                <a:lnTo>
                  <a:pt x="1144752" y="40326"/>
                </a:lnTo>
                <a:lnTo>
                  <a:pt x="1248660" y="29761"/>
                </a:lnTo>
                <a:lnTo>
                  <a:pt x="1354808" y="20760"/>
                </a:lnTo>
                <a:lnTo>
                  <a:pt x="1462994" y="13345"/>
                </a:lnTo>
                <a:lnTo>
                  <a:pt x="1573016" y="7540"/>
                </a:lnTo>
                <a:lnTo>
                  <a:pt x="1684672" y="3366"/>
                </a:lnTo>
                <a:lnTo>
                  <a:pt x="1797759" y="845"/>
                </a:lnTo>
                <a:lnTo>
                  <a:pt x="1912074" y="0"/>
                </a:lnTo>
                <a:lnTo>
                  <a:pt x="2026382" y="845"/>
                </a:lnTo>
                <a:lnTo>
                  <a:pt x="2139462" y="3368"/>
                </a:lnTo>
                <a:lnTo>
                  <a:pt x="2251112" y="7544"/>
                </a:lnTo>
                <a:lnTo>
                  <a:pt x="2361128" y="13352"/>
                </a:lnTo>
                <a:lnTo>
                  <a:pt x="2469310" y="20769"/>
                </a:lnTo>
                <a:lnTo>
                  <a:pt x="2575454" y="29773"/>
                </a:lnTo>
                <a:lnTo>
                  <a:pt x="2679357" y="40341"/>
                </a:lnTo>
                <a:lnTo>
                  <a:pt x="2780817" y="52450"/>
                </a:lnTo>
                <a:lnTo>
                  <a:pt x="2879632" y="66079"/>
                </a:lnTo>
                <a:lnTo>
                  <a:pt x="2975598" y="81204"/>
                </a:lnTo>
                <a:lnTo>
                  <a:pt x="3068514" y="97803"/>
                </a:lnTo>
                <a:lnTo>
                  <a:pt x="3158177" y="115854"/>
                </a:lnTo>
                <a:lnTo>
                  <a:pt x="3244384" y="135334"/>
                </a:lnTo>
                <a:lnTo>
                  <a:pt x="3326932" y="156221"/>
                </a:lnTo>
                <a:lnTo>
                  <a:pt x="3422559" y="183717"/>
                </a:lnTo>
                <a:lnTo>
                  <a:pt x="3505649" y="211258"/>
                </a:lnTo>
                <a:lnTo>
                  <a:pt x="3577009" y="238480"/>
                </a:lnTo>
                <a:lnTo>
                  <a:pt x="3637442" y="265015"/>
                </a:lnTo>
                <a:lnTo>
                  <a:pt x="3687752" y="290497"/>
                </a:lnTo>
                <a:lnTo>
                  <a:pt x="3728745" y="314560"/>
                </a:lnTo>
                <a:lnTo>
                  <a:pt x="3761224" y="336837"/>
                </a:lnTo>
                <a:lnTo>
                  <a:pt x="3803859" y="374571"/>
                </a:lnTo>
                <a:lnTo>
                  <a:pt x="3824071" y="408624"/>
                </a:lnTo>
                <a:lnTo>
                  <a:pt x="3822093" y="416480"/>
                </a:lnTo>
                <a:lnTo>
                  <a:pt x="3785994" y="460284"/>
                </a:lnTo>
                <a:lnTo>
                  <a:pt x="3728745" y="502684"/>
                </a:lnTo>
                <a:lnTo>
                  <a:pt x="3687752" y="526744"/>
                </a:lnTo>
                <a:lnTo>
                  <a:pt x="3637442" y="552222"/>
                </a:lnTo>
                <a:lnTo>
                  <a:pt x="3577009" y="578752"/>
                </a:lnTo>
                <a:lnTo>
                  <a:pt x="3505649" y="605967"/>
                </a:lnTo>
                <a:lnTo>
                  <a:pt x="3422559" y="633501"/>
                </a:lnTo>
                <a:lnTo>
                  <a:pt x="3326932" y="660988"/>
                </a:lnTo>
                <a:lnTo>
                  <a:pt x="3244384" y="681874"/>
                </a:lnTo>
                <a:lnTo>
                  <a:pt x="3158179" y="701353"/>
                </a:lnTo>
                <a:lnTo>
                  <a:pt x="3068519" y="719401"/>
                </a:lnTo>
                <a:lnTo>
                  <a:pt x="2975605" y="735998"/>
                </a:lnTo>
                <a:lnTo>
                  <a:pt x="2879642" y="751119"/>
                </a:lnTo>
                <a:lnTo>
                  <a:pt x="2780830" y="764744"/>
                </a:lnTo>
                <a:lnTo>
                  <a:pt x="2679372" y="776849"/>
                </a:lnTo>
                <a:lnTo>
                  <a:pt x="2575470" y="787413"/>
                </a:lnTo>
                <a:lnTo>
                  <a:pt x="2469327" y="796412"/>
                </a:lnTo>
                <a:lnTo>
                  <a:pt x="2361146" y="803826"/>
                </a:lnTo>
                <a:lnTo>
                  <a:pt x="2251127" y="809631"/>
                </a:lnTo>
                <a:lnTo>
                  <a:pt x="2139474" y="813805"/>
                </a:lnTo>
                <a:lnTo>
                  <a:pt x="2026389" y="816325"/>
                </a:lnTo>
                <a:lnTo>
                  <a:pt x="1912074" y="817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63704" y="6758367"/>
            <a:ext cx="3824604" cy="1145540"/>
          </a:xfrm>
          <a:custGeom>
            <a:avLst/>
            <a:gdLst/>
            <a:ahLst/>
            <a:cxnLst/>
            <a:rect l="l" t="t" r="r" b="b"/>
            <a:pathLst>
              <a:path w="3824605" h="1145540">
                <a:moveTo>
                  <a:pt x="1912074" y="1145338"/>
                </a:moveTo>
                <a:lnTo>
                  <a:pt x="1797759" y="1144493"/>
                </a:lnTo>
                <a:lnTo>
                  <a:pt x="1684672" y="1141972"/>
                </a:lnTo>
                <a:lnTo>
                  <a:pt x="1573017" y="1137797"/>
                </a:lnTo>
                <a:lnTo>
                  <a:pt x="1462994" y="1131992"/>
                </a:lnTo>
                <a:lnTo>
                  <a:pt x="1354808" y="1124578"/>
                </a:lnTo>
                <a:lnTo>
                  <a:pt x="1248660" y="1115577"/>
                </a:lnTo>
                <a:lnTo>
                  <a:pt x="1144753" y="1105011"/>
                </a:lnTo>
                <a:lnTo>
                  <a:pt x="1043288" y="1092903"/>
                </a:lnTo>
                <a:lnTo>
                  <a:pt x="944469" y="1079276"/>
                </a:lnTo>
                <a:lnTo>
                  <a:pt x="848498" y="1064150"/>
                </a:lnTo>
                <a:lnTo>
                  <a:pt x="755577" y="1047549"/>
                </a:lnTo>
                <a:lnTo>
                  <a:pt x="665908" y="1029495"/>
                </a:lnTo>
                <a:lnTo>
                  <a:pt x="579694" y="1010010"/>
                </a:lnTo>
                <a:lnTo>
                  <a:pt x="497138" y="989116"/>
                </a:lnTo>
                <a:lnTo>
                  <a:pt x="401512" y="961628"/>
                </a:lnTo>
                <a:lnTo>
                  <a:pt x="318421" y="934090"/>
                </a:lnTo>
                <a:lnTo>
                  <a:pt x="247062" y="906868"/>
                </a:lnTo>
                <a:lnTo>
                  <a:pt x="186629" y="880331"/>
                </a:lnTo>
                <a:lnTo>
                  <a:pt x="136318" y="854845"/>
                </a:lnTo>
                <a:lnTo>
                  <a:pt x="95326" y="830777"/>
                </a:lnTo>
                <a:lnTo>
                  <a:pt x="62846" y="808495"/>
                </a:lnTo>
                <a:lnTo>
                  <a:pt x="20211" y="770755"/>
                </a:lnTo>
                <a:lnTo>
                  <a:pt x="0" y="736713"/>
                </a:lnTo>
                <a:lnTo>
                  <a:pt x="0" y="0"/>
                </a:lnTo>
                <a:lnTo>
                  <a:pt x="31719" y="16955"/>
                </a:lnTo>
                <a:lnTo>
                  <a:pt x="64861" y="33443"/>
                </a:lnTo>
                <a:lnTo>
                  <a:pt x="135243" y="65025"/>
                </a:lnTo>
                <a:lnTo>
                  <a:pt x="172402" y="80121"/>
                </a:lnTo>
                <a:lnTo>
                  <a:pt x="210816" y="94756"/>
                </a:lnTo>
                <a:lnTo>
                  <a:pt x="250445" y="108931"/>
                </a:lnTo>
                <a:lnTo>
                  <a:pt x="291247" y="122648"/>
                </a:lnTo>
                <a:lnTo>
                  <a:pt x="376205" y="148712"/>
                </a:lnTo>
                <a:lnTo>
                  <a:pt x="465359" y="172959"/>
                </a:lnTo>
                <a:lnTo>
                  <a:pt x="558377" y="195401"/>
                </a:lnTo>
                <a:lnTo>
                  <a:pt x="654929" y="216049"/>
                </a:lnTo>
                <a:lnTo>
                  <a:pt x="754683" y="234914"/>
                </a:lnTo>
                <a:lnTo>
                  <a:pt x="857307" y="252007"/>
                </a:lnTo>
                <a:lnTo>
                  <a:pt x="962471" y="267341"/>
                </a:lnTo>
                <a:lnTo>
                  <a:pt x="1069843" y="280926"/>
                </a:lnTo>
                <a:lnTo>
                  <a:pt x="1179092" y="292773"/>
                </a:lnTo>
                <a:lnTo>
                  <a:pt x="1289886" y="302893"/>
                </a:lnTo>
                <a:lnTo>
                  <a:pt x="1401895" y="311299"/>
                </a:lnTo>
                <a:lnTo>
                  <a:pt x="1514786" y="318001"/>
                </a:lnTo>
                <a:lnTo>
                  <a:pt x="1628229" y="323011"/>
                </a:lnTo>
                <a:lnTo>
                  <a:pt x="1741892" y="326340"/>
                </a:lnTo>
                <a:lnTo>
                  <a:pt x="1855444" y="327999"/>
                </a:lnTo>
                <a:lnTo>
                  <a:pt x="1968702" y="327999"/>
                </a:lnTo>
                <a:lnTo>
                  <a:pt x="2082249" y="326340"/>
                </a:lnTo>
                <a:lnTo>
                  <a:pt x="2195907" y="323011"/>
                </a:lnTo>
                <a:lnTo>
                  <a:pt x="2309345" y="318002"/>
                </a:lnTo>
                <a:lnTo>
                  <a:pt x="2422232" y="311300"/>
                </a:lnTo>
                <a:lnTo>
                  <a:pt x="2534237" y="302894"/>
                </a:lnTo>
                <a:lnTo>
                  <a:pt x="2645028" y="292774"/>
                </a:lnTo>
                <a:lnTo>
                  <a:pt x="2754273" y="280928"/>
                </a:lnTo>
                <a:lnTo>
                  <a:pt x="2861642" y="267344"/>
                </a:lnTo>
                <a:lnTo>
                  <a:pt x="2966803" y="252012"/>
                </a:lnTo>
                <a:lnTo>
                  <a:pt x="3069424" y="234920"/>
                </a:lnTo>
                <a:lnTo>
                  <a:pt x="3169175" y="216057"/>
                </a:lnTo>
                <a:lnTo>
                  <a:pt x="3265724" y="195411"/>
                </a:lnTo>
                <a:lnTo>
                  <a:pt x="3358739" y="172972"/>
                </a:lnTo>
                <a:lnTo>
                  <a:pt x="3447889" y="148728"/>
                </a:lnTo>
                <a:lnTo>
                  <a:pt x="3532844" y="122667"/>
                </a:lnTo>
                <a:lnTo>
                  <a:pt x="3573644" y="108953"/>
                </a:lnTo>
                <a:lnTo>
                  <a:pt x="3613270" y="94780"/>
                </a:lnTo>
                <a:lnTo>
                  <a:pt x="3651682" y="80147"/>
                </a:lnTo>
                <a:lnTo>
                  <a:pt x="3688838" y="65053"/>
                </a:lnTo>
                <a:lnTo>
                  <a:pt x="3724696" y="49497"/>
                </a:lnTo>
                <a:lnTo>
                  <a:pt x="3792354" y="16991"/>
                </a:lnTo>
                <a:lnTo>
                  <a:pt x="3824071" y="39"/>
                </a:lnTo>
                <a:lnTo>
                  <a:pt x="3824071" y="736713"/>
                </a:lnTo>
                <a:lnTo>
                  <a:pt x="3803859" y="770772"/>
                </a:lnTo>
                <a:lnTo>
                  <a:pt x="3761224" y="808512"/>
                </a:lnTo>
                <a:lnTo>
                  <a:pt x="3728745" y="830792"/>
                </a:lnTo>
                <a:lnTo>
                  <a:pt x="3687752" y="854857"/>
                </a:lnTo>
                <a:lnTo>
                  <a:pt x="3637442" y="880340"/>
                </a:lnTo>
                <a:lnTo>
                  <a:pt x="3577009" y="906874"/>
                </a:lnTo>
                <a:lnTo>
                  <a:pt x="3505649" y="934092"/>
                </a:lnTo>
                <a:lnTo>
                  <a:pt x="3422559" y="961629"/>
                </a:lnTo>
                <a:lnTo>
                  <a:pt x="3326932" y="989116"/>
                </a:lnTo>
                <a:lnTo>
                  <a:pt x="3244384" y="1010010"/>
                </a:lnTo>
                <a:lnTo>
                  <a:pt x="3158177" y="1029495"/>
                </a:lnTo>
                <a:lnTo>
                  <a:pt x="3068514" y="1047550"/>
                </a:lnTo>
                <a:lnTo>
                  <a:pt x="2975598" y="1064150"/>
                </a:lnTo>
                <a:lnTo>
                  <a:pt x="2879632" y="1079276"/>
                </a:lnTo>
                <a:lnTo>
                  <a:pt x="2780817" y="1092904"/>
                </a:lnTo>
                <a:lnTo>
                  <a:pt x="2679357" y="1105011"/>
                </a:lnTo>
                <a:lnTo>
                  <a:pt x="2575454" y="1115577"/>
                </a:lnTo>
                <a:lnTo>
                  <a:pt x="2469310" y="1124578"/>
                </a:lnTo>
                <a:lnTo>
                  <a:pt x="2361128" y="1131992"/>
                </a:lnTo>
                <a:lnTo>
                  <a:pt x="2251112" y="1137797"/>
                </a:lnTo>
                <a:lnTo>
                  <a:pt x="2139462" y="1141972"/>
                </a:lnTo>
                <a:lnTo>
                  <a:pt x="2026382" y="1144493"/>
                </a:lnTo>
                <a:lnTo>
                  <a:pt x="1912074" y="1145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71" y="5445532"/>
            <a:ext cx="6160135" cy="3199130"/>
            <a:chOff x="432671" y="5445532"/>
            <a:chExt cx="6160135" cy="3199130"/>
          </a:xfrm>
        </p:grpSpPr>
        <p:sp>
          <p:nvSpPr>
            <p:cNvPr id="18" name="object 18"/>
            <p:cNvSpPr/>
            <p:nvPr/>
          </p:nvSpPr>
          <p:spPr>
            <a:xfrm>
              <a:off x="432671" y="5445532"/>
              <a:ext cx="6160135" cy="3199130"/>
            </a:xfrm>
            <a:custGeom>
              <a:avLst/>
              <a:gdLst/>
              <a:ahLst/>
              <a:cxnLst/>
              <a:rect l="l" t="t" r="r" b="b"/>
              <a:pathLst>
                <a:path w="6160134" h="3199129">
                  <a:moveTo>
                    <a:pt x="192248" y="2914095"/>
                  </a:moveTo>
                  <a:lnTo>
                    <a:pt x="0" y="2914095"/>
                  </a:lnTo>
                  <a:lnTo>
                    <a:pt x="0" y="2044697"/>
                  </a:lnTo>
                  <a:lnTo>
                    <a:pt x="41803" y="1991414"/>
                  </a:lnTo>
                  <a:lnTo>
                    <a:pt x="83848" y="1972567"/>
                  </a:lnTo>
                  <a:lnTo>
                    <a:pt x="140154" y="1959037"/>
                  </a:lnTo>
                  <a:lnTo>
                    <a:pt x="191528" y="1953442"/>
                  </a:lnTo>
                  <a:lnTo>
                    <a:pt x="237870" y="1955505"/>
                  </a:lnTo>
                  <a:lnTo>
                    <a:pt x="279093" y="1964951"/>
                  </a:lnTo>
                  <a:lnTo>
                    <a:pt x="315103" y="1981506"/>
                  </a:lnTo>
                  <a:lnTo>
                    <a:pt x="345808" y="2004893"/>
                  </a:lnTo>
                  <a:lnTo>
                    <a:pt x="371114" y="2034839"/>
                  </a:lnTo>
                  <a:lnTo>
                    <a:pt x="390930" y="2071066"/>
                  </a:lnTo>
                  <a:lnTo>
                    <a:pt x="407225" y="2108678"/>
                  </a:lnTo>
                  <a:lnTo>
                    <a:pt x="192248" y="2108678"/>
                  </a:lnTo>
                  <a:lnTo>
                    <a:pt x="192248" y="2914095"/>
                  </a:lnTo>
                  <a:close/>
                </a:path>
                <a:path w="6160134" h="3199129">
                  <a:moveTo>
                    <a:pt x="904914" y="2765470"/>
                  </a:moveTo>
                  <a:lnTo>
                    <a:pt x="691762" y="2765470"/>
                  </a:lnTo>
                  <a:lnTo>
                    <a:pt x="1003514" y="2071066"/>
                  </a:lnTo>
                  <a:lnTo>
                    <a:pt x="1023769" y="2034839"/>
                  </a:lnTo>
                  <a:lnTo>
                    <a:pt x="1049259" y="2004893"/>
                  </a:lnTo>
                  <a:lnTo>
                    <a:pt x="1079928" y="1981506"/>
                  </a:lnTo>
                  <a:lnTo>
                    <a:pt x="1115721" y="1964951"/>
                  </a:lnTo>
                  <a:lnTo>
                    <a:pt x="1156584" y="1955505"/>
                  </a:lnTo>
                  <a:lnTo>
                    <a:pt x="1202454" y="1953442"/>
                  </a:lnTo>
                  <a:lnTo>
                    <a:pt x="1253285" y="1959038"/>
                  </a:lnTo>
                  <a:lnTo>
                    <a:pt x="1309016" y="1972567"/>
                  </a:lnTo>
                  <a:lnTo>
                    <a:pt x="1351960" y="1991419"/>
                  </a:lnTo>
                  <a:lnTo>
                    <a:pt x="1382275" y="2018933"/>
                  </a:lnTo>
                  <a:lnTo>
                    <a:pt x="1400252" y="2057293"/>
                  </a:lnTo>
                  <a:lnTo>
                    <a:pt x="1406180" y="2108678"/>
                  </a:lnTo>
                  <a:lnTo>
                    <a:pt x="1200932" y="2108678"/>
                  </a:lnTo>
                  <a:lnTo>
                    <a:pt x="904914" y="2765470"/>
                  </a:lnTo>
                  <a:close/>
                </a:path>
                <a:path w="6160134" h="3199129">
                  <a:moveTo>
                    <a:pt x="1406180" y="2914095"/>
                  </a:moveTo>
                  <a:lnTo>
                    <a:pt x="1200932" y="2914095"/>
                  </a:lnTo>
                  <a:lnTo>
                    <a:pt x="1200932" y="2108678"/>
                  </a:lnTo>
                  <a:lnTo>
                    <a:pt x="1406180" y="2108678"/>
                  </a:lnTo>
                  <a:lnTo>
                    <a:pt x="1406180" y="2914095"/>
                  </a:lnTo>
                  <a:close/>
                </a:path>
                <a:path w="6160134" h="3199129">
                  <a:moveTo>
                    <a:pt x="698328" y="2926574"/>
                  </a:moveTo>
                  <a:lnTo>
                    <a:pt x="643738" y="2922644"/>
                  </a:lnTo>
                  <a:lnTo>
                    <a:pt x="599215" y="2910156"/>
                  </a:lnTo>
                  <a:lnTo>
                    <a:pt x="563188" y="2888066"/>
                  </a:lnTo>
                  <a:lnTo>
                    <a:pt x="534081" y="2855328"/>
                  </a:lnTo>
                  <a:lnTo>
                    <a:pt x="510322" y="2810899"/>
                  </a:lnTo>
                  <a:lnTo>
                    <a:pt x="192248" y="2108678"/>
                  </a:lnTo>
                  <a:lnTo>
                    <a:pt x="407225" y="2108678"/>
                  </a:lnTo>
                  <a:lnTo>
                    <a:pt x="691762" y="2765470"/>
                  </a:lnTo>
                  <a:lnTo>
                    <a:pt x="904914" y="2765470"/>
                  </a:lnTo>
                  <a:lnTo>
                    <a:pt x="884439" y="2810899"/>
                  </a:lnTo>
                  <a:lnTo>
                    <a:pt x="860399" y="2855342"/>
                  </a:lnTo>
                  <a:lnTo>
                    <a:pt x="831687" y="2888081"/>
                  </a:lnTo>
                  <a:lnTo>
                    <a:pt x="796379" y="2910166"/>
                  </a:lnTo>
                  <a:lnTo>
                    <a:pt x="752548" y="2922647"/>
                  </a:lnTo>
                  <a:lnTo>
                    <a:pt x="698328" y="2926574"/>
                  </a:lnTo>
                  <a:close/>
                </a:path>
                <a:path w="6160134" h="3199129">
                  <a:moveTo>
                    <a:pt x="2550514" y="2784959"/>
                  </a:moveTo>
                  <a:lnTo>
                    <a:pt x="2040767" y="2784959"/>
                  </a:lnTo>
                  <a:lnTo>
                    <a:pt x="2345265" y="2784258"/>
                  </a:lnTo>
                  <a:lnTo>
                    <a:pt x="2345265" y="2255656"/>
                  </a:lnTo>
                  <a:lnTo>
                    <a:pt x="2550514" y="2255656"/>
                  </a:lnTo>
                  <a:lnTo>
                    <a:pt x="2550514" y="2784959"/>
                  </a:lnTo>
                  <a:close/>
                </a:path>
                <a:path w="6160134" h="3199129">
                  <a:moveTo>
                    <a:pt x="1576068" y="2258811"/>
                  </a:moveTo>
                  <a:lnTo>
                    <a:pt x="1575716" y="2258811"/>
                  </a:lnTo>
                  <a:lnTo>
                    <a:pt x="1576068" y="2258741"/>
                  </a:lnTo>
                  <a:close/>
                </a:path>
                <a:path w="6160134" h="3199129">
                  <a:moveTo>
                    <a:pt x="2226190" y="3198727"/>
                  </a:moveTo>
                  <a:lnTo>
                    <a:pt x="1580773" y="3198727"/>
                  </a:lnTo>
                  <a:lnTo>
                    <a:pt x="1580773" y="3062721"/>
                  </a:lnTo>
                  <a:lnTo>
                    <a:pt x="2227840" y="3062721"/>
                  </a:lnTo>
                  <a:lnTo>
                    <a:pt x="2301481" y="3043973"/>
                  </a:lnTo>
                  <a:lnTo>
                    <a:pt x="2335170" y="3014825"/>
                  </a:lnTo>
                  <a:lnTo>
                    <a:pt x="2344181" y="2984211"/>
                  </a:lnTo>
                  <a:lnTo>
                    <a:pt x="2343791" y="2961067"/>
                  </a:lnTo>
                  <a:lnTo>
                    <a:pt x="2343791" y="2907856"/>
                  </a:lnTo>
                  <a:lnTo>
                    <a:pt x="1909767" y="2907856"/>
                  </a:lnTo>
                  <a:lnTo>
                    <a:pt x="1845139" y="2904190"/>
                  </a:lnTo>
                  <a:lnTo>
                    <a:pt x="1786314" y="2894655"/>
                  </a:lnTo>
                  <a:lnTo>
                    <a:pt x="1733756" y="2879870"/>
                  </a:lnTo>
                  <a:lnTo>
                    <a:pt x="1687930" y="2860452"/>
                  </a:lnTo>
                  <a:lnTo>
                    <a:pt x="1649302" y="2837018"/>
                  </a:lnTo>
                  <a:lnTo>
                    <a:pt x="1618337" y="2810187"/>
                  </a:lnTo>
                  <a:lnTo>
                    <a:pt x="1581255" y="2748802"/>
                  </a:lnTo>
                  <a:lnTo>
                    <a:pt x="1576068" y="2715484"/>
                  </a:lnTo>
                  <a:lnTo>
                    <a:pt x="1576068" y="2258811"/>
                  </a:lnTo>
                  <a:lnTo>
                    <a:pt x="1780964" y="2258811"/>
                  </a:lnTo>
                  <a:lnTo>
                    <a:pt x="1780964" y="2701428"/>
                  </a:lnTo>
                  <a:lnTo>
                    <a:pt x="1783279" y="2724702"/>
                  </a:lnTo>
                  <a:lnTo>
                    <a:pt x="1798246" y="2751650"/>
                  </a:lnTo>
                  <a:lnTo>
                    <a:pt x="1834419" y="2774195"/>
                  </a:lnTo>
                  <a:lnTo>
                    <a:pt x="1900356" y="2784258"/>
                  </a:lnTo>
                  <a:lnTo>
                    <a:pt x="2550514" y="2784959"/>
                  </a:lnTo>
                  <a:lnTo>
                    <a:pt x="2550514" y="2979785"/>
                  </a:lnTo>
                  <a:lnTo>
                    <a:pt x="2544216" y="3029194"/>
                  </a:lnTo>
                  <a:lnTo>
                    <a:pt x="2526681" y="3070860"/>
                  </a:lnTo>
                  <a:lnTo>
                    <a:pt x="2499945" y="3105393"/>
                  </a:lnTo>
                  <a:lnTo>
                    <a:pt x="2466044" y="3133405"/>
                  </a:lnTo>
                  <a:lnTo>
                    <a:pt x="2427014" y="3155506"/>
                  </a:lnTo>
                  <a:lnTo>
                    <a:pt x="2384890" y="3172308"/>
                  </a:lnTo>
                  <a:lnTo>
                    <a:pt x="2341710" y="3184419"/>
                  </a:lnTo>
                  <a:lnTo>
                    <a:pt x="2299509" y="3192453"/>
                  </a:lnTo>
                  <a:lnTo>
                    <a:pt x="2260324" y="3197018"/>
                  </a:lnTo>
                  <a:lnTo>
                    <a:pt x="2226190" y="3198727"/>
                  </a:lnTo>
                  <a:close/>
                </a:path>
                <a:path w="6160134" h="3199129">
                  <a:moveTo>
                    <a:pt x="4422294" y="1625599"/>
                  </a:moveTo>
                  <a:lnTo>
                    <a:pt x="4376766" y="1625599"/>
                  </a:lnTo>
                  <a:lnTo>
                    <a:pt x="4336925" y="1612899"/>
                  </a:lnTo>
                  <a:lnTo>
                    <a:pt x="4303393" y="1587499"/>
                  </a:lnTo>
                  <a:lnTo>
                    <a:pt x="4276792" y="1562099"/>
                  </a:lnTo>
                  <a:lnTo>
                    <a:pt x="4257744" y="1523999"/>
                  </a:lnTo>
                  <a:lnTo>
                    <a:pt x="4237409" y="1498599"/>
                  </a:lnTo>
                  <a:lnTo>
                    <a:pt x="4220038" y="1447799"/>
                  </a:lnTo>
                  <a:lnTo>
                    <a:pt x="4205725" y="1409699"/>
                  </a:lnTo>
                  <a:lnTo>
                    <a:pt x="4194562" y="1358899"/>
                  </a:lnTo>
                  <a:lnTo>
                    <a:pt x="4186640" y="1308099"/>
                  </a:lnTo>
                  <a:lnTo>
                    <a:pt x="4182052" y="1257299"/>
                  </a:lnTo>
                  <a:lnTo>
                    <a:pt x="4180889" y="1206499"/>
                  </a:lnTo>
                  <a:lnTo>
                    <a:pt x="4183245" y="1155699"/>
                  </a:lnTo>
                  <a:lnTo>
                    <a:pt x="4189210" y="1104899"/>
                  </a:lnTo>
                  <a:lnTo>
                    <a:pt x="4198878" y="1054099"/>
                  </a:lnTo>
                  <a:lnTo>
                    <a:pt x="4212340" y="1003299"/>
                  </a:lnTo>
                  <a:lnTo>
                    <a:pt x="4220167" y="977899"/>
                  </a:lnTo>
                  <a:lnTo>
                    <a:pt x="4226808" y="939799"/>
                  </a:lnTo>
                  <a:lnTo>
                    <a:pt x="4235213" y="914399"/>
                  </a:lnTo>
                  <a:lnTo>
                    <a:pt x="4248333" y="888999"/>
                  </a:lnTo>
                  <a:lnTo>
                    <a:pt x="4242008" y="863599"/>
                  </a:lnTo>
                  <a:lnTo>
                    <a:pt x="4231706" y="850899"/>
                  </a:lnTo>
                  <a:lnTo>
                    <a:pt x="4219929" y="850899"/>
                  </a:lnTo>
                  <a:lnTo>
                    <a:pt x="4209180" y="838199"/>
                  </a:lnTo>
                  <a:lnTo>
                    <a:pt x="4178564" y="787399"/>
                  </a:lnTo>
                  <a:lnTo>
                    <a:pt x="4151239" y="736599"/>
                  </a:lnTo>
                  <a:lnTo>
                    <a:pt x="4128150" y="685799"/>
                  </a:lnTo>
                  <a:lnTo>
                    <a:pt x="4107556" y="634999"/>
                  </a:lnTo>
                  <a:lnTo>
                    <a:pt x="4088437" y="584199"/>
                  </a:lnTo>
                  <a:lnTo>
                    <a:pt x="4069772" y="533399"/>
                  </a:lnTo>
                  <a:lnTo>
                    <a:pt x="4062705" y="507999"/>
                  </a:lnTo>
                  <a:lnTo>
                    <a:pt x="4051546" y="469899"/>
                  </a:lnTo>
                  <a:lnTo>
                    <a:pt x="4044735" y="444499"/>
                  </a:lnTo>
                  <a:lnTo>
                    <a:pt x="4028040" y="419099"/>
                  </a:lnTo>
                  <a:lnTo>
                    <a:pt x="4007693" y="380999"/>
                  </a:lnTo>
                  <a:lnTo>
                    <a:pt x="3985878" y="355599"/>
                  </a:lnTo>
                  <a:lnTo>
                    <a:pt x="3964778" y="330199"/>
                  </a:lnTo>
                  <a:lnTo>
                    <a:pt x="3942181" y="292099"/>
                  </a:lnTo>
                  <a:lnTo>
                    <a:pt x="3914043" y="266699"/>
                  </a:lnTo>
                  <a:lnTo>
                    <a:pt x="3886383" y="215899"/>
                  </a:lnTo>
                  <a:lnTo>
                    <a:pt x="3865220" y="177799"/>
                  </a:lnTo>
                  <a:lnTo>
                    <a:pt x="3856571" y="126999"/>
                  </a:lnTo>
                  <a:lnTo>
                    <a:pt x="3866455" y="76199"/>
                  </a:lnTo>
                  <a:lnTo>
                    <a:pt x="3888260" y="38099"/>
                  </a:lnTo>
                  <a:lnTo>
                    <a:pt x="3916844" y="12699"/>
                  </a:lnTo>
                  <a:lnTo>
                    <a:pt x="3950830" y="0"/>
                  </a:lnTo>
                  <a:lnTo>
                    <a:pt x="4071425" y="0"/>
                  </a:lnTo>
                  <a:lnTo>
                    <a:pt x="4113246" y="25399"/>
                  </a:lnTo>
                  <a:lnTo>
                    <a:pt x="4153582" y="38099"/>
                  </a:lnTo>
                  <a:lnTo>
                    <a:pt x="4191057" y="50799"/>
                  </a:lnTo>
                  <a:lnTo>
                    <a:pt x="4224294" y="76199"/>
                  </a:lnTo>
                  <a:lnTo>
                    <a:pt x="3955333" y="76199"/>
                  </a:lnTo>
                  <a:lnTo>
                    <a:pt x="3947090" y="88899"/>
                  </a:lnTo>
                  <a:lnTo>
                    <a:pt x="3936425" y="88899"/>
                  </a:lnTo>
                  <a:lnTo>
                    <a:pt x="3933456" y="101599"/>
                  </a:lnTo>
                  <a:lnTo>
                    <a:pt x="3928043" y="114299"/>
                  </a:lnTo>
                  <a:lnTo>
                    <a:pt x="3933664" y="152399"/>
                  </a:lnTo>
                  <a:lnTo>
                    <a:pt x="3958904" y="203199"/>
                  </a:lnTo>
                  <a:lnTo>
                    <a:pt x="4003132" y="253999"/>
                  </a:lnTo>
                  <a:lnTo>
                    <a:pt x="4025845" y="292099"/>
                  </a:lnTo>
                  <a:lnTo>
                    <a:pt x="4046683" y="317499"/>
                  </a:lnTo>
                  <a:lnTo>
                    <a:pt x="4067956" y="342899"/>
                  </a:lnTo>
                  <a:lnTo>
                    <a:pt x="4087768" y="380999"/>
                  </a:lnTo>
                  <a:lnTo>
                    <a:pt x="4104222" y="406399"/>
                  </a:lnTo>
                  <a:lnTo>
                    <a:pt x="4122963" y="457199"/>
                  </a:lnTo>
                  <a:lnTo>
                    <a:pt x="4139173" y="495299"/>
                  </a:lnTo>
                  <a:lnTo>
                    <a:pt x="4153984" y="546099"/>
                  </a:lnTo>
                  <a:lnTo>
                    <a:pt x="4168529" y="596899"/>
                  </a:lnTo>
                  <a:lnTo>
                    <a:pt x="4183940" y="634999"/>
                  </a:lnTo>
                  <a:lnTo>
                    <a:pt x="4201350" y="685799"/>
                  </a:lnTo>
                  <a:lnTo>
                    <a:pt x="4227186" y="736599"/>
                  </a:lnTo>
                  <a:lnTo>
                    <a:pt x="4257710" y="774699"/>
                  </a:lnTo>
                  <a:lnTo>
                    <a:pt x="4272729" y="800099"/>
                  </a:lnTo>
                  <a:lnTo>
                    <a:pt x="4289638" y="812799"/>
                  </a:lnTo>
                  <a:lnTo>
                    <a:pt x="4305086" y="825499"/>
                  </a:lnTo>
                  <a:lnTo>
                    <a:pt x="4315720" y="850899"/>
                  </a:lnTo>
                  <a:lnTo>
                    <a:pt x="4319057" y="888999"/>
                  </a:lnTo>
                  <a:lnTo>
                    <a:pt x="4307261" y="939799"/>
                  </a:lnTo>
                  <a:lnTo>
                    <a:pt x="4289889" y="977899"/>
                  </a:lnTo>
                  <a:lnTo>
                    <a:pt x="4276496" y="1015999"/>
                  </a:lnTo>
                  <a:lnTo>
                    <a:pt x="4264705" y="1066799"/>
                  </a:lnTo>
                  <a:lnTo>
                    <a:pt x="4256436" y="1104899"/>
                  </a:lnTo>
                  <a:lnTo>
                    <a:pt x="4251611" y="1155699"/>
                  </a:lnTo>
                  <a:lnTo>
                    <a:pt x="4250152" y="1206499"/>
                  </a:lnTo>
                  <a:lnTo>
                    <a:pt x="4251980" y="1257299"/>
                  </a:lnTo>
                  <a:lnTo>
                    <a:pt x="4257019" y="1308099"/>
                  </a:lnTo>
                  <a:lnTo>
                    <a:pt x="4265189" y="1358899"/>
                  </a:lnTo>
                  <a:lnTo>
                    <a:pt x="4276413" y="1396999"/>
                  </a:lnTo>
                  <a:lnTo>
                    <a:pt x="4290612" y="1435099"/>
                  </a:lnTo>
                  <a:lnTo>
                    <a:pt x="4304955" y="1473199"/>
                  </a:lnTo>
                  <a:lnTo>
                    <a:pt x="4344808" y="1523999"/>
                  </a:lnTo>
                  <a:lnTo>
                    <a:pt x="4376750" y="1549399"/>
                  </a:lnTo>
                  <a:lnTo>
                    <a:pt x="4476393" y="1549399"/>
                  </a:lnTo>
                  <a:lnTo>
                    <a:pt x="4473341" y="1562099"/>
                  </a:lnTo>
                  <a:lnTo>
                    <a:pt x="4455230" y="1600199"/>
                  </a:lnTo>
                  <a:lnTo>
                    <a:pt x="4422294" y="1625599"/>
                  </a:lnTo>
                  <a:close/>
                </a:path>
                <a:path w="6160134" h="3199129">
                  <a:moveTo>
                    <a:pt x="6062701" y="1790699"/>
                  </a:moveTo>
                  <a:lnTo>
                    <a:pt x="5654658" y="1790699"/>
                  </a:lnTo>
                  <a:lnTo>
                    <a:pt x="5674149" y="1777999"/>
                  </a:lnTo>
                  <a:lnTo>
                    <a:pt x="5716251" y="1765299"/>
                  </a:lnTo>
                  <a:lnTo>
                    <a:pt x="5761318" y="1752599"/>
                  </a:lnTo>
                  <a:lnTo>
                    <a:pt x="5809694" y="1752599"/>
                  </a:lnTo>
                  <a:lnTo>
                    <a:pt x="5861722" y="1739899"/>
                  </a:lnTo>
                  <a:lnTo>
                    <a:pt x="5977932" y="1739899"/>
                  </a:lnTo>
                  <a:lnTo>
                    <a:pt x="5962595" y="1714499"/>
                  </a:lnTo>
                  <a:lnTo>
                    <a:pt x="5931528" y="1689099"/>
                  </a:lnTo>
                  <a:lnTo>
                    <a:pt x="5896642" y="1663699"/>
                  </a:lnTo>
                  <a:lnTo>
                    <a:pt x="5869848" y="1650999"/>
                  </a:lnTo>
                  <a:lnTo>
                    <a:pt x="5831723" y="1625599"/>
                  </a:lnTo>
                  <a:lnTo>
                    <a:pt x="5792713" y="1600199"/>
                  </a:lnTo>
                  <a:lnTo>
                    <a:pt x="5713234" y="1549399"/>
                  </a:lnTo>
                  <a:lnTo>
                    <a:pt x="5688819" y="1536699"/>
                  </a:lnTo>
                  <a:lnTo>
                    <a:pt x="5631232" y="1511299"/>
                  </a:lnTo>
                  <a:lnTo>
                    <a:pt x="5605079" y="1498599"/>
                  </a:lnTo>
                  <a:lnTo>
                    <a:pt x="5565586" y="1485899"/>
                  </a:lnTo>
                  <a:lnTo>
                    <a:pt x="5518160" y="1473199"/>
                  </a:lnTo>
                  <a:lnTo>
                    <a:pt x="5474250" y="1460499"/>
                  </a:lnTo>
                  <a:lnTo>
                    <a:pt x="5445305" y="1435099"/>
                  </a:lnTo>
                  <a:lnTo>
                    <a:pt x="5418856" y="1396999"/>
                  </a:lnTo>
                  <a:lnTo>
                    <a:pt x="5395336" y="1358899"/>
                  </a:lnTo>
                  <a:lnTo>
                    <a:pt x="5373916" y="1308099"/>
                  </a:lnTo>
                  <a:lnTo>
                    <a:pt x="5353767" y="1269999"/>
                  </a:lnTo>
                  <a:lnTo>
                    <a:pt x="5334060" y="1219199"/>
                  </a:lnTo>
                  <a:lnTo>
                    <a:pt x="5313538" y="1181099"/>
                  </a:lnTo>
                  <a:lnTo>
                    <a:pt x="5291873" y="1130299"/>
                  </a:lnTo>
                  <a:lnTo>
                    <a:pt x="5269819" y="1092199"/>
                  </a:lnTo>
                  <a:lnTo>
                    <a:pt x="5248128" y="1041399"/>
                  </a:lnTo>
                  <a:lnTo>
                    <a:pt x="5227556" y="990599"/>
                  </a:lnTo>
                  <a:lnTo>
                    <a:pt x="5216050" y="965199"/>
                  </a:lnTo>
                  <a:lnTo>
                    <a:pt x="5206175" y="939799"/>
                  </a:lnTo>
                  <a:lnTo>
                    <a:pt x="5196016" y="914399"/>
                  </a:lnTo>
                  <a:lnTo>
                    <a:pt x="5183662" y="888999"/>
                  </a:lnTo>
                  <a:lnTo>
                    <a:pt x="5160068" y="838199"/>
                  </a:lnTo>
                  <a:lnTo>
                    <a:pt x="5135044" y="800099"/>
                  </a:lnTo>
                  <a:lnTo>
                    <a:pt x="5108622" y="761999"/>
                  </a:lnTo>
                  <a:lnTo>
                    <a:pt x="5080837" y="723899"/>
                  </a:lnTo>
                  <a:lnTo>
                    <a:pt x="5051722" y="673099"/>
                  </a:lnTo>
                  <a:lnTo>
                    <a:pt x="5021312" y="634999"/>
                  </a:lnTo>
                  <a:lnTo>
                    <a:pt x="4989639" y="609599"/>
                  </a:lnTo>
                  <a:lnTo>
                    <a:pt x="4956737" y="571499"/>
                  </a:lnTo>
                  <a:lnTo>
                    <a:pt x="4922641" y="533399"/>
                  </a:lnTo>
                  <a:lnTo>
                    <a:pt x="4887383" y="495299"/>
                  </a:lnTo>
                  <a:lnTo>
                    <a:pt x="4850998" y="469899"/>
                  </a:lnTo>
                  <a:lnTo>
                    <a:pt x="4813520" y="431799"/>
                  </a:lnTo>
                  <a:lnTo>
                    <a:pt x="4774981" y="406399"/>
                  </a:lnTo>
                  <a:lnTo>
                    <a:pt x="4735416" y="380999"/>
                  </a:lnTo>
                  <a:lnTo>
                    <a:pt x="4694858" y="355599"/>
                  </a:lnTo>
                  <a:lnTo>
                    <a:pt x="4653474" y="330199"/>
                  </a:lnTo>
                  <a:lnTo>
                    <a:pt x="4610221" y="304799"/>
                  </a:lnTo>
                  <a:lnTo>
                    <a:pt x="4565097" y="279399"/>
                  </a:lnTo>
                  <a:lnTo>
                    <a:pt x="4518094" y="266699"/>
                  </a:lnTo>
                  <a:lnTo>
                    <a:pt x="4469209" y="241299"/>
                  </a:lnTo>
                  <a:lnTo>
                    <a:pt x="4432477" y="241299"/>
                  </a:lnTo>
                  <a:lnTo>
                    <a:pt x="4393680" y="228599"/>
                  </a:lnTo>
                  <a:lnTo>
                    <a:pt x="4282817" y="228599"/>
                  </a:lnTo>
                  <a:lnTo>
                    <a:pt x="4262496" y="215899"/>
                  </a:lnTo>
                  <a:lnTo>
                    <a:pt x="4243637" y="203199"/>
                  </a:lnTo>
                  <a:lnTo>
                    <a:pt x="4225950" y="190499"/>
                  </a:lnTo>
                  <a:lnTo>
                    <a:pt x="4209145" y="177799"/>
                  </a:lnTo>
                  <a:lnTo>
                    <a:pt x="4172576" y="152399"/>
                  </a:lnTo>
                  <a:lnTo>
                    <a:pt x="4135127" y="126999"/>
                  </a:lnTo>
                  <a:lnTo>
                    <a:pt x="4095921" y="114299"/>
                  </a:lnTo>
                  <a:lnTo>
                    <a:pt x="4054077" y="101599"/>
                  </a:lnTo>
                  <a:lnTo>
                    <a:pt x="4032920" y="88899"/>
                  </a:lnTo>
                  <a:lnTo>
                    <a:pt x="4004705" y="76199"/>
                  </a:lnTo>
                  <a:lnTo>
                    <a:pt x="4224294" y="76199"/>
                  </a:lnTo>
                  <a:lnTo>
                    <a:pt x="4251915" y="88899"/>
                  </a:lnTo>
                  <a:lnTo>
                    <a:pt x="4268907" y="101599"/>
                  </a:lnTo>
                  <a:lnTo>
                    <a:pt x="4286775" y="114299"/>
                  </a:lnTo>
                  <a:lnTo>
                    <a:pt x="4305236" y="139699"/>
                  </a:lnTo>
                  <a:lnTo>
                    <a:pt x="4324006" y="139699"/>
                  </a:lnTo>
                  <a:lnTo>
                    <a:pt x="4441501" y="152399"/>
                  </a:lnTo>
                  <a:lnTo>
                    <a:pt x="4495545" y="165099"/>
                  </a:lnTo>
                  <a:lnTo>
                    <a:pt x="4547334" y="177799"/>
                  </a:lnTo>
                  <a:lnTo>
                    <a:pt x="4596245" y="190499"/>
                  </a:lnTo>
                  <a:lnTo>
                    <a:pt x="4641657" y="215899"/>
                  </a:lnTo>
                  <a:lnTo>
                    <a:pt x="4688252" y="241299"/>
                  </a:lnTo>
                  <a:lnTo>
                    <a:pt x="4732994" y="266699"/>
                  </a:lnTo>
                  <a:lnTo>
                    <a:pt x="4775980" y="304799"/>
                  </a:lnTo>
                  <a:lnTo>
                    <a:pt x="4817307" y="330199"/>
                  </a:lnTo>
                  <a:lnTo>
                    <a:pt x="4857074" y="355599"/>
                  </a:lnTo>
                  <a:lnTo>
                    <a:pt x="4895377" y="393699"/>
                  </a:lnTo>
                  <a:lnTo>
                    <a:pt x="4932315" y="419099"/>
                  </a:lnTo>
                  <a:lnTo>
                    <a:pt x="4967984" y="457199"/>
                  </a:lnTo>
                  <a:lnTo>
                    <a:pt x="5002483" y="482599"/>
                  </a:lnTo>
                  <a:lnTo>
                    <a:pt x="5035908" y="520699"/>
                  </a:lnTo>
                  <a:lnTo>
                    <a:pt x="5068358" y="558799"/>
                  </a:lnTo>
                  <a:lnTo>
                    <a:pt x="5099929" y="596899"/>
                  </a:lnTo>
                  <a:lnTo>
                    <a:pt x="5130720" y="634999"/>
                  </a:lnTo>
                  <a:lnTo>
                    <a:pt x="5160827" y="673099"/>
                  </a:lnTo>
                  <a:lnTo>
                    <a:pt x="5190349" y="711199"/>
                  </a:lnTo>
                  <a:lnTo>
                    <a:pt x="5219383" y="749299"/>
                  </a:lnTo>
                  <a:lnTo>
                    <a:pt x="5248026" y="800099"/>
                  </a:lnTo>
                  <a:lnTo>
                    <a:pt x="5271061" y="838199"/>
                  </a:lnTo>
                  <a:lnTo>
                    <a:pt x="5290301" y="888999"/>
                  </a:lnTo>
                  <a:lnTo>
                    <a:pt x="5308375" y="939799"/>
                  </a:lnTo>
                  <a:lnTo>
                    <a:pt x="5327913" y="977899"/>
                  </a:lnTo>
                  <a:lnTo>
                    <a:pt x="5347870" y="1028699"/>
                  </a:lnTo>
                  <a:lnTo>
                    <a:pt x="5368527" y="1066799"/>
                  </a:lnTo>
                  <a:lnTo>
                    <a:pt x="5389795" y="1117599"/>
                  </a:lnTo>
                  <a:lnTo>
                    <a:pt x="5411584" y="1168399"/>
                  </a:lnTo>
                  <a:lnTo>
                    <a:pt x="5433804" y="1206499"/>
                  </a:lnTo>
                  <a:lnTo>
                    <a:pt x="5456365" y="1257299"/>
                  </a:lnTo>
                  <a:lnTo>
                    <a:pt x="5471023" y="1282699"/>
                  </a:lnTo>
                  <a:lnTo>
                    <a:pt x="5485532" y="1308099"/>
                  </a:lnTo>
                  <a:lnTo>
                    <a:pt x="5501524" y="1346199"/>
                  </a:lnTo>
                  <a:lnTo>
                    <a:pt x="5520626" y="1371599"/>
                  </a:lnTo>
                  <a:lnTo>
                    <a:pt x="5532143" y="1384299"/>
                  </a:lnTo>
                  <a:lnTo>
                    <a:pt x="5548213" y="1384299"/>
                  </a:lnTo>
                  <a:lnTo>
                    <a:pt x="5565765" y="1396999"/>
                  </a:lnTo>
                  <a:lnTo>
                    <a:pt x="5581726" y="1396999"/>
                  </a:lnTo>
                  <a:lnTo>
                    <a:pt x="5622162" y="1422399"/>
                  </a:lnTo>
                  <a:lnTo>
                    <a:pt x="5664365" y="1435099"/>
                  </a:lnTo>
                  <a:lnTo>
                    <a:pt x="5705983" y="1460499"/>
                  </a:lnTo>
                  <a:lnTo>
                    <a:pt x="5744661" y="1485899"/>
                  </a:lnTo>
                  <a:lnTo>
                    <a:pt x="5834331" y="1536699"/>
                  </a:lnTo>
                  <a:lnTo>
                    <a:pt x="5878059" y="1574799"/>
                  </a:lnTo>
                  <a:lnTo>
                    <a:pt x="5920871" y="1600199"/>
                  </a:lnTo>
                  <a:lnTo>
                    <a:pt x="5962634" y="1638299"/>
                  </a:lnTo>
                  <a:lnTo>
                    <a:pt x="6003214" y="1676399"/>
                  </a:lnTo>
                  <a:lnTo>
                    <a:pt x="6024032" y="1689099"/>
                  </a:lnTo>
                  <a:lnTo>
                    <a:pt x="6042947" y="1714499"/>
                  </a:lnTo>
                  <a:lnTo>
                    <a:pt x="6061572" y="1739899"/>
                  </a:lnTo>
                  <a:lnTo>
                    <a:pt x="6081520" y="1765299"/>
                  </a:lnTo>
                  <a:lnTo>
                    <a:pt x="6081520" y="1777999"/>
                  </a:lnTo>
                  <a:lnTo>
                    <a:pt x="6062701" y="1790699"/>
                  </a:lnTo>
                  <a:close/>
                </a:path>
                <a:path w="6160134" h="3199129">
                  <a:moveTo>
                    <a:pt x="4390962" y="393699"/>
                  </a:moveTo>
                  <a:lnTo>
                    <a:pt x="4316175" y="393699"/>
                  </a:lnTo>
                  <a:lnTo>
                    <a:pt x="4332030" y="380999"/>
                  </a:lnTo>
                  <a:lnTo>
                    <a:pt x="4380365" y="380999"/>
                  </a:lnTo>
                  <a:lnTo>
                    <a:pt x="4390962" y="393699"/>
                  </a:lnTo>
                  <a:close/>
                </a:path>
                <a:path w="6160134" h="3199129">
                  <a:moveTo>
                    <a:pt x="4408562" y="533399"/>
                  </a:moveTo>
                  <a:lnTo>
                    <a:pt x="4405472" y="533399"/>
                  </a:lnTo>
                  <a:lnTo>
                    <a:pt x="4369409" y="457199"/>
                  </a:lnTo>
                  <a:lnTo>
                    <a:pt x="4356730" y="444499"/>
                  </a:lnTo>
                  <a:lnTo>
                    <a:pt x="4343165" y="419099"/>
                  </a:lnTo>
                  <a:lnTo>
                    <a:pt x="4330186" y="406399"/>
                  </a:lnTo>
                  <a:lnTo>
                    <a:pt x="4319265" y="393699"/>
                  </a:lnTo>
                  <a:lnTo>
                    <a:pt x="4402724" y="393699"/>
                  </a:lnTo>
                  <a:lnTo>
                    <a:pt x="4413894" y="406399"/>
                  </a:lnTo>
                  <a:lnTo>
                    <a:pt x="4422714" y="419099"/>
                  </a:lnTo>
                  <a:lnTo>
                    <a:pt x="4427629" y="419099"/>
                  </a:lnTo>
                  <a:lnTo>
                    <a:pt x="4431515" y="431799"/>
                  </a:lnTo>
                  <a:lnTo>
                    <a:pt x="4435696" y="444499"/>
                  </a:lnTo>
                  <a:lnTo>
                    <a:pt x="4441500" y="444499"/>
                  </a:lnTo>
                  <a:lnTo>
                    <a:pt x="4439440" y="469899"/>
                  </a:lnTo>
                  <a:lnTo>
                    <a:pt x="4433261" y="495299"/>
                  </a:lnTo>
                  <a:lnTo>
                    <a:pt x="4422968" y="507999"/>
                  </a:lnTo>
                  <a:lnTo>
                    <a:pt x="4408562" y="533399"/>
                  </a:lnTo>
                  <a:close/>
                </a:path>
                <a:path w="6160134" h="3199129">
                  <a:moveTo>
                    <a:pt x="4476393" y="1549399"/>
                  </a:moveTo>
                  <a:lnTo>
                    <a:pt x="4376750" y="1549399"/>
                  </a:lnTo>
                  <a:lnTo>
                    <a:pt x="4379559" y="1536699"/>
                  </a:lnTo>
                  <a:lnTo>
                    <a:pt x="4383070" y="1536699"/>
                  </a:lnTo>
                  <a:lnTo>
                    <a:pt x="4388976" y="1485899"/>
                  </a:lnTo>
                  <a:lnTo>
                    <a:pt x="4394653" y="1435099"/>
                  </a:lnTo>
                  <a:lnTo>
                    <a:pt x="4401759" y="1396999"/>
                  </a:lnTo>
                  <a:lnTo>
                    <a:pt x="4411953" y="1346199"/>
                  </a:lnTo>
                  <a:lnTo>
                    <a:pt x="4426894" y="1308099"/>
                  </a:lnTo>
                  <a:lnTo>
                    <a:pt x="4442647" y="1269999"/>
                  </a:lnTo>
                  <a:lnTo>
                    <a:pt x="4482897" y="1219199"/>
                  </a:lnTo>
                  <a:lnTo>
                    <a:pt x="4502146" y="1193799"/>
                  </a:lnTo>
                  <a:lnTo>
                    <a:pt x="4511328" y="1206499"/>
                  </a:lnTo>
                  <a:lnTo>
                    <a:pt x="4517004" y="1219199"/>
                  </a:lnTo>
                  <a:lnTo>
                    <a:pt x="4521528" y="1244599"/>
                  </a:lnTo>
                  <a:lnTo>
                    <a:pt x="4527253" y="1257299"/>
                  </a:lnTo>
                  <a:lnTo>
                    <a:pt x="4542809" y="1295399"/>
                  </a:lnTo>
                  <a:lnTo>
                    <a:pt x="4559125" y="1333499"/>
                  </a:lnTo>
                  <a:lnTo>
                    <a:pt x="4576343" y="1371599"/>
                  </a:lnTo>
                  <a:lnTo>
                    <a:pt x="4582430" y="1384299"/>
                  </a:lnTo>
                  <a:lnTo>
                    <a:pt x="4508396" y="1384299"/>
                  </a:lnTo>
                  <a:lnTo>
                    <a:pt x="4503396" y="1396999"/>
                  </a:lnTo>
                  <a:lnTo>
                    <a:pt x="4501180" y="1396999"/>
                  </a:lnTo>
                  <a:lnTo>
                    <a:pt x="4499834" y="1409699"/>
                  </a:lnTo>
                  <a:lnTo>
                    <a:pt x="4497441" y="1422399"/>
                  </a:lnTo>
                  <a:lnTo>
                    <a:pt x="4488574" y="1473199"/>
                  </a:lnTo>
                  <a:lnTo>
                    <a:pt x="4482498" y="1523999"/>
                  </a:lnTo>
                  <a:lnTo>
                    <a:pt x="4476393" y="1549399"/>
                  </a:lnTo>
                  <a:close/>
                </a:path>
                <a:path w="6160134" h="3199129">
                  <a:moveTo>
                    <a:pt x="4886584" y="1814502"/>
                  </a:moveTo>
                  <a:lnTo>
                    <a:pt x="4858258" y="1803399"/>
                  </a:lnTo>
                  <a:lnTo>
                    <a:pt x="4829964" y="1777999"/>
                  </a:lnTo>
                  <a:lnTo>
                    <a:pt x="4803434" y="1752599"/>
                  </a:lnTo>
                  <a:lnTo>
                    <a:pt x="4776325" y="1727199"/>
                  </a:lnTo>
                  <a:lnTo>
                    <a:pt x="4740140" y="1701799"/>
                  </a:lnTo>
                  <a:lnTo>
                    <a:pt x="4702992" y="1663699"/>
                  </a:lnTo>
                  <a:lnTo>
                    <a:pt x="4666274" y="1625599"/>
                  </a:lnTo>
                  <a:lnTo>
                    <a:pt x="4631383" y="1587499"/>
                  </a:lnTo>
                  <a:lnTo>
                    <a:pt x="4599712" y="1549399"/>
                  </a:lnTo>
                  <a:lnTo>
                    <a:pt x="4572657" y="1511299"/>
                  </a:lnTo>
                  <a:lnTo>
                    <a:pt x="4508396" y="1384299"/>
                  </a:lnTo>
                  <a:lnTo>
                    <a:pt x="4582430" y="1384299"/>
                  </a:lnTo>
                  <a:lnTo>
                    <a:pt x="4594604" y="1409699"/>
                  </a:lnTo>
                  <a:lnTo>
                    <a:pt x="4617157" y="1447799"/>
                  </a:lnTo>
                  <a:lnTo>
                    <a:pt x="4640500" y="1485899"/>
                  </a:lnTo>
                  <a:lnTo>
                    <a:pt x="4664659" y="1536699"/>
                  </a:lnTo>
                  <a:lnTo>
                    <a:pt x="4689665" y="1574799"/>
                  </a:lnTo>
                  <a:lnTo>
                    <a:pt x="4715545" y="1612899"/>
                  </a:lnTo>
                  <a:lnTo>
                    <a:pt x="4742327" y="1650999"/>
                  </a:lnTo>
                  <a:lnTo>
                    <a:pt x="4770040" y="1689099"/>
                  </a:lnTo>
                  <a:lnTo>
                    <a:pt x="4788063" y="1714499"/>
                  </a:lnTo>
                  <a:lnTo>
                    <a:pt x="4808430" y="1739899"/>
                  </a:lnTo>
                  <a:lnTo>
                    <a:pt x="4829968" y="1765299"/>
                  </a:lnTo>
                  <a:lnTo>
                    <a:pt x="4851507" y="1777999"/>
                  </a:lnTo>
                  <a:lnTo>
                    <a:pt x="4870711" y="1803399"/>
                  </a:lnTo>
                  <a:lnTo>
                    <a:pt x="4879728" y="1803399"/>
                  </a:lnTo>
                  <a:lnTo>
                    <a:pt x="4886584" y="1814502"/>
                  </a:lnTo>
                  <a:close/>
                </a:path>
                <a:path w="6160134" h="3199129">
                  <a:moveTo>
                    <a:pt x="6159827" y="2247899"/>
                  </a:moveTo>
                  <a:lnTo>
                    <a:pt x="6145202" y="2247899"/>
                  </a:lnTo>
                  <a:lnTo>
                    <a:pt x="6133109" y="2235199"/>
                  </a:lnTo>
                  <a:lnTo>
                    <a:pt x="6121838" y="2222499"/>
                  </a:lnTo>
                  <a:lnTo>
                    <a:pt x="6109682" y="2209799"/>
                  </a:lnTo>
                  <a:lnTo>
                    <a:pt x="6083825" y="2197099"/>
                  </a:lnTo>
                  <a:lnTo>
                    <a:pt x="6057975" y="2171699"/>
                  </a:lnTo>
                  <a:lnTo>
                    <a:pt x="6032125" y="2158999"/>
                  </a:lnTo>
                  <a:lnTo>
                    <a:pt x="6006268" y="2133599"/>
                  </a:lnTo>
                  <a:lnTo>
                    <a:pt x="5960133" y="2108199"/>
                  </a:lnTo>
                  <a:lnTo>
                    <a:pt x="5912085" y="2082799"/>
                  </a:lnTo>
                  <a:lnTo>
                    <a:pt x="5863741" y="2070099"/>
                  </a:lnTo>
                  <a:lnTo>
                    <a:pt x="5816717" y="2044699"/>
                  </a:lnTo>
                  <a:lnTo>
                    <a:pt x="5791166" y="2019299"/>
                  </a:lnTo>
                  <a:lnTo>
                    <a:pt x="5766037" y="2006599"/>
                  </a:lnTo>
                  <a:lnTo>
                    <a:pt x="5741184" y="1981199"/>
                  </a:lnTo>
                  <a:lnTo>
                    <a:pt x="5693828" y="1943099"/>
                  </a:lnTo>
                  <a:lnTo>
                    <a:pt x="5651468" y="1892299"/>
                  </a:lnTo>
                  <a:lnTo>
                    <a:pt x="5628209" y="1854199"/>
                  </a:lnTo>
                  <a:lnTo>
                    <a:pt x="5623056" y="1841499"/>
                  </a:lnTo>
                  <a:lnTo>
                    <a:pt x="5617613" y="1828799"/>
                  </a:lnTo>
                  <a:lnTo>
                    <a:pt x="5609958" y="1816099"/>
                  </a:lnTo>
                  <a:lnTo>
                    <a:pt x="5617993" y="1803399"/>
                  </a:lnTo>
                  <a:lnTo>
                    <a:pt x="5634416" y="1790699"/>
                  </a:lnTo>
                  <a:lnTo>
                    <a:pt x="6025088" y="1790699"/>
                  </a:lnTo>
                  <a:lnTo>
                    <a:pt x="6006269" y="1803399"/>
                  </a:lnTo>
                  <a:lnTo>
                    <a:pt x="5966183" y="1803399"/>
                  </a:lnTo>
                  <a:lnTo>
                    <a:pt x="5927409" y="1816099"/>
                  </a:lnTo>
                  <a:lnTo>
                    <a:pt x="5888910" y="1816099"/>
                  </a:lnTo>
                  <a:lnTo>
                    <a:pt x="5849655" y="1828799"/>
                  </a:lnTo>
                  <a:lnTo>
                    <a:pt x="5823710" y="1828799"/>
                  </a:lnTo>
                  <a:lnTo>
                    <a:pt x="5796165" y="1841499"/>
                  </a:lnTo>
                  <a:lnTo>
                    <a:pt x="5768344" y="1841499"/>
                  </a:lnTo>
                  <a:lnTo>
                    <a:pt x="5741570" y="1854199"/>
                  </a:lnTo>
                  <a:lnTo>
                    <a:pt x="5744660" y="1854199"/>
                  </a:lnTo>
                  <a:lnTo>
                    <a:pt x="5766402" y="1892299"/>
                  </a:lnTo>
                  <a:lnTo>
                    <a:pt x="5802427" y="1917699"/>
                  </a:lnTo>
                  <a:lnTo>
                    <a:pt x="5888766" y="1968499"/>
                  </a:lnTo>
                  <a:lnTo>
                    <a:pt x="5960850" y="2019299"/>
                  </a:lnTo>
                  <a:lnTo>
                    <a:pt x="5995473" y="2044699"/>
                  </a:lnTo>
                  <a:lnTo>
                    <a:pt x="6028365" y="2082799"/>
                  </a:lnTo>
                  <a:lnTo>
                    <a:pt x="6059221" y="2120899"/>
                  </a:lnTo>
                  <a:lnTo>
                    <a:pt x="6087735" y="2146299"/>
                  </a:lnTo>
                  <a:lnTo>
                    <a:pt x="6134790" y="2197099"/>
                  </a:lnTo>
                  <a:lnTo>
                    <a:pt x="6141768" y="2209799"/>
                  </a:lnTo>
                  <a:lnTo>
                    <a:pt x="6152828" y="2235199"/>
                  </a:lnTo>
                  <a:lnTo>
                    <a:pt x="6159827" y="2247899"/>
                  </a:lnTo>
                  <a:close/>
                </a:path>
                <a:path w="6160134" h="3199129">
                  <a:moveTo>
                    <a:pt x="4890660" y="1816099"/>
                  </a:moveTo>
                  <a:lnTo>
                    <a:pt x="4887570" y="1816099"/>
                  </a:lnTo>
                  <a:lnTo>
                    <a:pt x="4886584" y="1814502"/>
                  </a:lnTo>
                  <a:lnTo>
                    <a:pt x="4890660" y="1816099"/>
                  </a:lnTo>
                  <a:close/>
                </a:path>
              </a:pathLst>
            </a:custGeom>
            <a:solidFill>
              <a:srgbClr val="006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9588" y="7418169"/>
              <a:ext cx="3091815" cy="1082675"/>
            </a:xfrm>
            <a:custGeom>
              <a:avLst/>
              <a:gdLst/>
              <a:ahLst/>
              <a:cxnLst/>
              <a:rect l="l" t="t" r="r" b="b"/>
              <a:pathLst>
                <a:path w="3091815" h="1082675">
                  <a:moveTo>
                    <a:pt x="589092" y="941458"/>
                  </a:moveTo>
                  <a:lnTo>
                    <a:pt x="0" y="941458"/>
                  </a:lnTo>
                  <a:lnTo>
                    <a:pt x="0" y="805451"/>
                  </a:lnTo>
                  <a:lnTo>
                    <a:pt x="573746" y="805451"/>
                  </a:lnTo>
                  <a:lnTo>
                    <a:pt x="578382" y="803874"/>
                  </a:lnTo>
                  <a:lnTo>
                    <a:pt x="586212" y="803874"/>
                  </a:lnTo>
                  <a:lnTo>
                    <a:pt x="613805" y="801004"/>
                  </a:lnTo>
                  <a:lnTo>
                    <a:pt x="657864" y="786483"/>
                  </a:lnTo>
                  <a:lnTo>
                    <a:pt x="695144" y="750895"/>
                  </a:lnTo>
                  <a:lnTo>
                    <a:pt x="702198" y="727248"/>
                  </a:lnTo>
                  <a:lnTo>
                    <a:pt x="702198" y="608417"/>
                  </a:lnTo>
                  <a:lnTo>
                    <a:pt x="686501" y="570840"/>
                  </a:lnTo>
                  <a:lnTo>
                    <a:pt x="647932" y="544104"/>
                  </a:lnTo>
                  <a:lnTo>
                    <a:pt x="575256" y="530249"/>
                  </a:lnTo>
                  <a:lnTo>
                    <a:pt x="569006" y="528671"/>
                  </a:lnTo>
                  <a:lnTo>
                    <a:pt x="311493" y="528474"/>
                  </a:lnTo>
                  <a:lnTo>
                    <a:pt x="219963" y="517361"/>
                  </a:lnTo>
                  <a:lnTo>
                    <a:pt x="164723" y="502581"/>
                  </a:lnTo>
                  <a:lnTo>
                    <a:pt x="116974" y="483291"/>
                  </a:lnTo>
                  <a:lnTo>
                    <a:pt x="77082" y="460024"/>
                  </a:lnTo>
                  <a:lnTo>
                    <a:pt x="45415" y="433315"/>
                  </a:lnTo>
                  <a:lnTo>
                    <a:pt x="8227" y="371707"/>
                  </a:lnTo>
                  <a:lnTo>
                    <a:pt x="3441" y="337877"/>
                  </a:lnTo>
                  <a:lnTo>
                    <a:pt x="3441" y="218942"/>
                  </a:lnTo>
                  <a:lnTo>
                    <a:pt x="7945" y="170238"/>
                  </a:lnTo>
                  <a:lnTo>
                    <a:pt x="21720" y="128434"/>
                  </a:lnTo>
                  <a:lnTo>
                    <a:pt x="45158" y="92882"/>
                  </a:lnTo>
                  <a:lnTo>
                    <a:pt x="78650" y="62932"/>
                  </a:lnTo>
                  <a:lnTo>
                    <a:pt x="122589" y="37936"/>
                  </a:lnTo>
                  <a:lnTo>
                    <a:pt x="177366" y="17246"/>
                  </a:lnTo>
                  <a:lnTo>
                    <a:pt x="243967" y="3930"/>
                  </a:lnTo>
                  <a:lnTo>
                    <a:pt x="287984" y="934"/>
                  </a:lnTo>
                  <a:lnTo>
                    <a:pt x="343461" y="0"/>
                  </a:lnTo>
                  <a:lnTo>
                    <a:pt x="916892" y="0"/>
                  </a:lnTo>
                  <a:lnTo>
                    <a:pt x="916892" y="136111"/>
                  </a:lnTo>
                  <a:lnTo>
                    <a:pt x="313719" y="136111"/>
                  </a:lnTo>
                  <a:lnTo>
                    <a:pt x="268237" y="142984"/>
                  </a:lnTo>
                  <a:lnTo>
                    <a:pt x="237988" y="153686"/>
                  </a:lnTo>
                  <a:lnTo>
                    <a:pt x="219268" y="170848"/>
                  </a:lnTo>
                  <a:lnTo>
                    <a:pt x="208373" y="197104"/>
                  </a:lnTo>
                  <a:lnTo>
                    <a:pt x="206828" y="203343"/>
                  </a:lnTo>
                  <a:lnTo>
                    <a:pt x="206828" y="319089"/>
                  </a:lnTo>
                  <a:lnTo>
                    <a:pt x="222143" y="360858"/>
                  </a:lnTo>
                  <a:lnTo>
                    <a:pt x="287264" y="400304"/>
                  </a:lnTo>
                  <a:lnTo>
                    <a:pt x="341565" y="405074"/>
                  </a:lnTo>
                  <a:lnTo>
                    <a:pt x="589127" y="405074"/>
                  </a:lnTo>
                  <a:lnTo>
                    <a:pt x="635028" y="407082"/>
                  </a:lnTo>
                  <a:lnTo>
                    <a:pt x="680198" y="412904"/>
                  </a:lnTo>
                  <a:lnTo>
                    <a:pt x="723314" y="422243"/>
                  </a:lnTo>
                  <a:lnTo>
                    <a:pt x="763053" y="434799"/>
                  </a:lnTo>
                  <a:lnTo>
                    <a:pt x="815485" y="459263"/>
                  </a:lnTo>
                  <a:lnTo>
                    <a:pt x="856269" y="487192"/>
                  </a:lnTo>
                  <a:lnTo>
                    <a:pt x="885402" y="517902"/>
                  </a:lnTo>
                  <a:lnTo>
                    <a:pt x="908711" y="584932"/>
                  </a:lnTo>
                  <a:lnTo>
                    <a:pt x="908711" y="735065"/>
                  </a:lnTo>
                  <a:lnTo>
                    <a:pt x="903595" y="776196"/>
                  </a:lnTo>
                  <a:lnTo>
                    <a:pt x="888101" y="813336"/>
                  </a:lnTo>
                  <a:lnTo>
                    <a:pt x="862003" y="846641"/>
                  </a:lnTo>
                  <a:lnTo>
                    <a:pt x="825077" y="876268"/>
                  </a:lnTo>
                  <a:lnTo>
                    <a:pt x="777099" y="902374"/>
                  </a:lnTo>
                  <a:lnTo>
                    <a:pt x="734958" y="919054"/>
                  </a:lnTo>
                  <a:lnTo>
                    <a:pt x="688981" y="931315"/>
                  </a:lnTo>
                  <a:lnTo>
                    <a:pt x="640062" y="938876"/>
                  </a:lnTo>
                  <a:lnTo>
                    <a:pt x="589092" y="941458"/>
                  </a:lnTo>
                  <a:close/>
                </a:path>
                <a:path w="3091815" h="1082675">
                  <a:moveTo>
                    <a:pt x="2183497" y="705375"/>
                  </a:moveTo>
                  <a:lnTo>
                    <a:pt x="2183497" y="0"/>
                  </a:lnTo>
                  <a:lnTo>
                    <a:pt x="2389272" y="0"/>
                  </a:lnTo>
                  <a:lnTo>
                    <a:pt x="2389272" y="703798"/>
                  </a:lnTo>
                  <a:lnTo>
                    <a:pt x="2389501" y="705340"/>
                  </a:lnTo>
                  <a:lnTo>
                    <a:pt x="2183988" y="705340"/>
                  </a:lnTo>
                  <a:lnTo>
                    <a:pt x="2183497" y="705375"/>
                  </a:lnTo>
                  <a:close/>
                </a:path>
                <a:path w="3091815" h="1082675">
                  <a:moveTo>
                    <a:pt x="3091189" y="941458"/>
                  </a:moveTo>
                  <a:lnTo>
                    <a:pt x="2558492" y="941458"/>
                  </a:lnTo>
                  <a:lnTo>
                    <a:pt x="2543463" y="941198"/>
                  </a:lnTo>
                  <a:lnTo>
                    <a:pt x="2498971" y="938374"/>
                  </a:lnTo>
                  <a:lnTo>
                    <a:pt x="2432956" y="930827"/>
                  </a:lnTo>
                  <a:lnTo>
                    <a:pt x="2374675" y="918666"/>
                  </a:lnTo>
                  <a:lnTo>
                    <a:pt x="2324137" y="901903"/>
                  </a:lnTo>
                  <a:lnTo>
                    <a:pt x="2281349" y="880548"/>
                  </a:lnTo>
                  <a:lnTo>
                    <a:pt x="2246322" y="854615"/>
                  </a:lnTo>
                  <a:lnTo>
                    <a:pt x="2219064" y="824116"/>
                  </a:lnTo>
                  <a:lnTo>
                    <a:pt x="2199583" y="789062"/>
                  </a:lnTo>
                  <a:lnTo>
                    <a:pt x="2187888" y="749466"/>
                  </a:lnTo>
                  <a:lnTo>
                    <a:pt x="2183988" y="705340"/>
                  </a:lnTo>
                  <a:lnTo>
                    <a:pt x="2389501" y="705340"/>
                  </a:lnTo>
                  <a:lnTo>
                    <a:pt x="2394947" y="741990"/>
                  </a:lnTo>
                  <a:lnTo>
                    <a:pt x="2412879" y="770653"/>
                  </a:lnTo>
                  <a:lnTo>
                    <a:pt x="2444429" y="790385"/>
                  </a:lnTo>
                  <a:lnTo>
                    <a:pt x="2490956" y="801785"/>
                  </a:lnTo>
                  <a:lnTo>
                    <a:pt x="2553821" y="805452"/>
                  </a:lnTo>
                  <a:lnTo>
                    <a:pt x="3091189" y="805452"/>
                  </a:lnTo>
                  <a:lnTo>
                    <a:pt x="3091189" y="941458"/>
                  </a:lnTo>
                  <a:close/>
                </a:path>
                <a:path w="3091815" h="1082675">
                  <a:moveTo>
                    <a:pt x="1571298" y="944613"/>
                  </a:moveTo>
                  <a:lnTo>
                    <a:pt x="1351968" y="944613"/>
                  </a:lnTo>
                  <a:lnTo>
                    <a:pt x="1321830" y="943526"/>
                  </a:lnTo>
                  <a:lnTo>
                    <a:pt x="1262292" y="935726"/>
                  </a:lnTo>
                  <a:lnTo>
                    <a:pt x="1181226" y="911534"/>
                  </a:lnTo>
                  <a:lnTo>
                    <a:pt x="1137576" y="889850"/>
                  </a:lnTo>
                  <a:lnTo>
                    <a:pt x="1101917" y="863767"/>
                  </a:lnTo>
                  <a:lnTo>
                    <a:pt x="1074226" y="833089"/>
                  </a:lnTo>
                  <a:lnTo>
                    <a:pt x="1054476" y="797623"/>
                  </a:lnTo>
                  <a:lnTo>
                    <a:pt x="1042644" y="757173"/>
                  </a:lnTo>
                  <a:lnTo>
                    <a:pt x="1038706" y="711544"/>
                  </a:lnTo>
                  <a:lnTo>
                    <a:pt x="1038706" y="226759"/>
                  </a:lnTo>
                  <a:lnTo>
                    <a:pt x="1042812" y="182690"/>
                  </a:lnTo>
                  <a:lnTo>
                    <a:pt x="1055081" y="143221"/>
                  </a:lnTo>
                  <a:lnTo>
                    <a:pt x="1075484" y="108344"/>
                  </a:lnTo>
                  <a:lnTo>
                    <a:pt x="1103938" y="78142"/>
                  </a:lnTo>
                  <a:lnTo>
                    <a:pt x="1140397" y="52635"/>
                  </a:lnTo>
                  <a:lnTo>
                    <a:pt x="1184805" y="31862"/>
                  </a:lnTo>
                  <a:lnTo>
                    <a:pt x="1237109" y="15858"/>
                  </a:lnTo>
                  <a:lnTo>
                    <a:pt x="1297259" y="4662"/>
                  </a:lnTo>
                  <a:lnTo>
                    <a:pt x="1338862" y="1778"/>
                  </a:lnTo>
                  <a:lnTo>
                    <a:pt x="1352039" y="1507"/>
                  </a:lnTo>
                  <a:lnTo>
                    <a:pt x="1740553" y="1507"/>
                  </a:lnTo>
                  <a:lnTo>
                    <a:pt x="1798563" y="4662"/>
                  </a:lnTo>
                  <a:lnTo>
                    <a:pt x="1858635" y="15860"/>
                  </a:lnTo>
                  <a:lnTo>
                    <a:pt x="1910756" y="31867"/>
                  </a:lnTo>
                  <a:lnTo>
                    <a:pt x="1954905" y="52645"/>
                  </a:lnTo>
                  <a:lnTo>
                    <a:pt x="1991064" y="78155"/>
                  </a:lnTo>
                  <a:lnTo>
                    <a:pt x="2019215" y="108360"/>
                  </a:lnTo>
                  <a:lnTo>
                    <a:pt x="2036132" y="137653"/>
                  </a:lnTo>
                  <a:lnTo>
                    <a:pt x="1410015" y="137653"/>
                  </a:lnTo>
                  <a:lnTo>
                    <a:pt x="1348176" y="144737"/>
                  </a:lnTo>
                  <a:lnTo>
                    <a:pt x="1300736" y="165008"/>
                  </a:lnTo>
                  <a:lnTo>
                    <a:pt x="1270336" y="196998"/>
                  </a:lnTo>
                  <a:lnTo>
                    <a:pt x="1259616" y="239238"/>
                  </a:lnTo>
                  <a:lnTo>
                    <a:pt x="1259581" y="706917"/>
                  </a:lnTo>
                  <a:lnTo>
                    <a:pt x="1263092" y="713122"/>
                  </a:lnTo>
                  <a:lnTo>
                    <a:pt x="1264321" y="721009"/>
                  </a:lnTo>
                  <a:lnTo>
                    <a:pt x="1280246" y="758425"/>
                  </a:lnTo>
                  <a:lnTo>
                    <a:pt x="1310709" y="785888"/>
                  </a:lnTo>
                  <a:lnTo>
                    <a:pt x="1354392" y="802802"/>
                  </a:lnTo>
                  <a:lnTo>
                    <a:pt x="1409979" y="808572"/>
                  </a:lnTo>
                  <a:lnTo>
                    <a:pt x="2038130" y="808572"/>
                  </a:lnTo>
                  <a:lnTo>
                    <a:pt x="2037378" y="811039"/>
                  </a:lnTo>
                  <a:lnTo>
                    <a:pt x="2013855" y="847473"/>
                  </a:lnTo>
                  <a:lnTo>
                    <a:pt x="1979869" y="876929"/>
                  </a:lnTo>
                  <a:lnTo>
                    <a:pt x="1934810" y="900832"/>
                  </a:lnTo>
                  <a:lnTo>
                    <a:pt x="1972827" y="935219"/>
                  </a:lnTo>
                  <a:lnTo>
                    <a:pt x="1735848" y="935219"/>
                  </a:lnTo>
                  <a:lnTo>
                    <a:pt x="1571298" y="944613"/>
                  </a:lnTo>
                  <a:close/>
                </a:path>
                <a:path w="3091815" h="1082675">
                  <a:moveTo>
                    <a:pt x="2043847" y="789818"/>
                  </a:moveTo>
                  <a:lnTo>
                    <a:pt x="1811065" y="789818"/>
                  </a:lnTo>
                  <a:lnTo>
                    <a:pt x="1830193" y="776897"/>
                  </a:lnTo>
                  <a:lnTo>
                    <a:pt x="1845184" y="761635"/>
                  </a:lnTo>
                  <a:lnTo>
                    <a:pt x="1856046" y="744034"/>
                  </a:lnTo>
                  <a:lnTo>
                    <a:pt x="1862790" y="724093"/>
                  </a:lnTo>
                  <a:lnTo>
                    <a:pt x="1864370" y="717854"/>
                  </a:lnTo>
                  <a:lnTo>
                    <a:pt x="1864361" y="226759"/>
                  </a:lnTo>
                  <a:lnTo>
                    <a:pt x="1846889" y="185123"/>
                  </a:lnTo>
                  <a:lnTo>
                    <a:pt x="1816596" y="159141"/>
                  </a:lnTo>
                  <a:lnTo>
                    <a:pt x="1773371" y="143123"/>
                  </a:lnTo>
                  <a:lnTo>
                    <a:pt x="1718677" y="137653"/>
                  </a:lnTo>
                  <a:lnTo>
                    <a:pt x="2036132" y="137653"/>
                  </a:lnTo>
                  <a:lnTo>
                    <a:pt x="2039343" y="143221"/>
                  </a:lnTo>
                  <a:lnTo>
                    <a:pt x="2051432" y="182700"/>
                  </a:lnTo>
                  <a:lnTo>
                    <a:pt x="2055466" y="226759"/>
                  </a:lnTo>
                  <a:lnTo>
                    <a:pt x="2055466" y="711544"/>
                  </a:lnTo>
                  <a:lnTo>
                    <a:pt x="2051045" y="766204"/>
                  </a:lnTo>
                  <a:lnTo>
                    <a:pt x="2043847" y="789818"/>
                  </a:lnTo>
                  <a:close/>
                </a:path>
                <a:path w="3091815" h="1082675">
                  <a:moveTo>
                    <a:pt x="2038130" y="808572"/>
                  </a:moveTo>
                  <a:lnTo>
                    <a:pt x="1594896" y="808572"/>
                  </a:lnTo>
                  <a:lnTo>
                    <a:pt x="1425711" y="655284"/>
                  </a:lnTo>
                  <a:lnTo>
                    <a:pt x="1662247" y="655284"/>
                  </a:lnTo>
                  <a:lnTo>
                    <a:pt x="1811065" y="789818"/>
                  </a:lnTo>
                  <a:lnTo>
                    <a:pt x="2043847" y="789818"/>
                  </a:lnTo>
                  <a:lnTo>
                    <a:pt x="2038130" y="808572"/>
                  </a:lnTo>
                  <a:close/>
                </a:path>
                <a:path w="3091815" h="1082675">
                  <a:moveTo>
                    <a:pt x="2135318" y="1082197"/>
                  </a:moveTo>
                  <a:lnTo>
                    <a:pt x="1898782" y="1082197"/>
                  </a:lnTo>
                  <a:lnTo>
                    <a:pt x="1735848" y="935219"/>
                  </a:lnTo>
                  <a:lnTo>
                    <a:pt x="1972827" y="935219"/>
                  </a:lnTo>
                  <a:lnTo>
                    <a:pt x="2135318" y="1082197"/>
                  </a:lnTo>
                  <a:close/>
                </a:path>
              </a:pathLst>
            </a:custGeom>
            <a:solidFill>
              <a:srgbClr val="CD8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6BBBB-F0EA-E1AC-4DF4-136F50079B27}"/>
              </a:ext>
            </a:extLst>
          </p:cNvPr>
          <p:cNvSpPr txBox="1"/>
          <p:nvPr/>
        </p:nvSpPr>
        <p:spPr>
          <a:xfrm>
            <a:off x="4191000" y="2193154"/>
            <a:ext cx="98702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>
                <a:latin typeface="Copperplate Gothic Bold" panose="020E0705020206020404" pitchFamily="34" charset="0"/>
              </a:rPr>
              <a:t>DataBase</a:t>
            </a:r>
            <a:endParaRPr lang="en-US" sz="8800" dirty="0"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3498" y="1787499"/>
            <a:ext cx="12458698" cy="623552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62661" y="6654113"/>
            <a:ext cx="2400300" cy="2387600"/>
          </a:xfrm>
          <a:custGeom>
            <a:avLst/>
            <a:gdLst/>
            <a:ahLst/>
            <a:cxnLst/>
            <a:rect l="l" t="t" r="r" b="b"/>
            <a:pathLst>
              <a:path w="2400300" h="2387600">
                <a:moveTo>
                  <a:pt x="834021" y="671487"/>
                </a:moveTo>
                <a:lnTo>
                  <a:pt x="828675" y="630923"/>
                </a:lnTo>
                <a:lnTo>
                  <a:pt x="815517" y="592150"/>
                </a:lnTo>
                <a:lnTo>
                  <a:pt x="795045" y="556704"/>
                </a:lnTo>
                <a:lnTo>
                  <a:pt x="768045" y="525919"/>
                </a:lnTo>
                <a:lnTo>
                  <a:pt x="735571" y="501002"/>
                </a:lnTo>
                <a:lnTo>
                  <a:pt x="729653" y="497459"/>
                </a:lnTo>
                <a:lnTo>
                  <a:pt x="729653" y="671487"/>
                </a:lnTo>
                <a:lnTo>
                  <a:pt x="729653" y="685190"/>
                </a:lnTo>
                <a:lnTo>
                  <a:pt x="719086" y="724611"/>
                </a:lnTo>
                <a:lnTo>
                  <a:pt x="694245" y="756983"/>
                </a:lnTo>
                <a:lnTo>
                  <a:pt x="658901" y="777379"/>
                </a:lnTo>
                <a:lnTo>
                  <a:pt x="632142" y="782701"/>
                </a:lnTo>
                <a:lnTo>
                  <a:pt x="618439" y="782701"/>
                </a:lnTo>
                <a:lnTo>
                  <a:pt x="579031" y="772134"/>
                </a:lnTo>
                <a:lnTo>
                  <a:pt x="546658" y="747293"/>
                </a:lnTo>
                <a:lnTo>
                  <a:pt x="526262" y="711949"/>
                </a:lnTo>
                <a:lnTo>
                  <a:pt x="520941" y="685190"/>
                </a:lnTo>
                <a:lnTo>
                  <a:pt x="520941" y="671487"/>
                </a:lnTo>
                <a:lnTo>
                  <a:pt x="531533" y="632104"/>
                </a:lnTo>
                <a:lnTo>
                  <a:pt x="556387" y="599744"/>
                </a:lnTo>
                <a:lnTo>
                  <a:pt x="591705" y="579335"/>
                </a:lnTo>
                <a:lnTo>
                  <a:pt x="618451" y="573989"/>
                </a:lnTo>
                <a:lnTo>
                  <a:pt x="632142" y="573989"/>
                </a:lnTo>
                <a:lnTo>
                  <a:pt x="671563" y="584542"/>
                </a:lnTo>
                <a:lnTo>
                  <a:pt x="703935" y="609396"/>
                </a:lnTo>
                <a:lnTo>
                  <a:pt x="724331" y="644740"/>
                </a:lnTo>
                <a:lnTo>
                  <a:pt x="729653" y="671487"/>
                </a:lnTo>
                <a:lnTo>
                  <a:pt x="729653" y="497459"/>
                </a:lnTo>
                <a:lnTo>
                  <a:pt x="692429" y="480593"/>
                </a:lnTo>
                <a:lnTo>
                  <a:pt x="652551" y="471297"/>
                </a:lnTo>
                <a:lnTo>
                  <a:pt x="632129" y="469620"/>
                </a:lnTo>
                <a:lnTo>
                  <a:pt x="618464" y="469620"/>
                </a:lnTo>
                <a:lnTo>
                  <a:pt x="577875" y="474967"/>
                </a:lnTo>
                <a:lnTo>
                  <a:pt x="539102" y="488124"/>
                </a:lnTo>
                <a:lnTo>
                  <a:pt x="503656" y="508596"/>
                </a:lnTo>
                <a:lnTo>
                  <a:pt x="472871" y="535584"/>
                </a:lnTo>
                <a:lnTo>
                  <a:pt x="447954" y="568071"/>
                </a:lnTo>
                <a:lnTo>
                  <a:pt x="429844" y="604786"/>
                </a:lnTo>
                <a:lnTo>
                  <a:pt x="419252" y="644334"/>
                </a:lnTo>
                <a:lnTo>
                  <a:pt x="416572" y="671487"/>
                </a:lnTo>
                <a:lnTo>
                  <a:pt x="416585" y="685190"/>
                </a:lnTo>
                <a:lnTo>
                  <a:pt x="421957" y="725754"/>
                </a:lnTo>
                <a:lnTo>
                  <a:pt x="435140" y="764501"/>
                </a:lnTo>
                <a:lnTo>
                  <a:pt x="455612" y="799934"/>
                </a:lnTo>
                <a:lnTo>
                  <a:pt x="482600" y="830694"/>
                </a:lnTo>
                <a:lnTo>
                  <a:pt x="515073" y="855624"/>
                </a:lnTo>
                <a:lnTo>
                  <a:pt x="551764" y="873734"/>
                </a:lnTo>
                <a:lnTo>
                  <a:pt x="591299" y="884351"/>
                </a:lnTo>
                <a:lnTo>
                  <a:pt x="632129" y="887069"/>
                </a:lnTo>
                <a:lnTo>
                  <a:pt x="638949" y="886726"/>
                </a:lnTo>
                <a:lnTo>
                  <a:pt x="679348" y="880059"/>
                </a:lnTo>
                <a:lnTo>
                  <a:pt x="717664" y="865644"/>
                </a:lnTo>
                <a:lnTo>
                  <a:pt x="752424" y="844029"/>
                </a:lnTo>
                <a:lnTo>
                  <a:pt x="782307" y="816038"/>
                </a:lnTo>
                <a:lnTo>
                  <a:pt x="806183" y="782701"/>
                </a:lnTo>
                <a:lnTo>
                  <a:pt x="823048" y="745477"/>
                </a:lnTo>
                <a:lnTo>
                  <a:pt x="832345" y="705599"/>
                </a:lnTo>
                <a:lnTo>
                  <a:pt x="834021" y="685190"/>
                </a:lnTo>
                <a:lnTo>
                  <a:pt x="834021" y="671487"/>
                </a:lnTo>
                <a:close/>
              </a:path>
              <a:path w="2400300" h="2387600">
                <a:moveTo>
                  <a:pt x="1038987" y="529856"/>
                </a:moveTo>
                <a:lnTo>
                  <a:pt x="1033602" y="489369"/>
                </a:lnTo>
                <a:lnTo>
                  <a:pt x="1017955" y="451637"/>
                </a:lnTo>
                <a:lnTo>
                  <a:pt x="993101" y="419227"/>
                </a:lnTo>
                <a:lnTo>
                  <a:pt x="960716" y="394309"/>
                </a:lnTo>
                <a:lnTo>
                  <a:pt x="934631" y="379247"/>
                </a:lnTo>
                <a:lnTo>
                  <a:pt x="934631" y="529856"/>
                </a:lnTo>
                <a:lnTo>
                  <a:pt x="934631" y="826833"/>
                </a:lnTo>
                <a:lnTo>
                  <a:pt x="919353" y="863714"/>
                </a:lnTo>
                <a:lnTo>
                  <a:pt x="651357" y="1020470"/>
                </a:lnTo>
                <a:lnTo>
                  <a:pt x="625284" y="1027468"/>
                </a:lnTo>
                <a:lnTo>
                  <a:pt x="618413" y="1027023"/>
                </a:lnTo>
                <a:lnTo>
                  <a:pt x="342074" y="871982"/>
                </a:lnTo>
                <a:lnTo>
                  <a:pt x="317728" y="840333"/>
                </a:lnTo>
                <a:lnTo>
                  <a:pt x="315963" y="826833"/>
                </a:lnTo>
                <a:lnTo>
                  <a:pt x="315963" y="529856"/>
                </a:lnTo>
                <a:lnTo>
                  <a:pt x="331241" y="492975"/>
                </a:lnTo>
                <a:lnTo>
                  <a:pt x="599236" y="336219"/>
                </a:lnTo>
                <a:lnTo>
                  <a:pt x="625297" y="329234"/>
                </a:lnTo>
                <a:lnTo>
                  <a:pt x="632167" y="329666"/>
                </a:lnTo>
                <a:lnTo>
                  <a:pt x="908519" y="484708"/>
                </a:lnTo>
                <a:lnTo>
                  <a:pt x="932865" y="516356"/>
                </a:lnTo>
                <a:lnTo>
                  <a:pt x="934631" y="529856"/>
                </a:lnTo>
                <a:lnTo>
                  <a:pt x="934631" y="379247"/>
                </a:lnTo>
                <a:lnTo>
                  <a:pt x="848042" y="329234"/>
                </a:lnTo>
                <a:lnTo>
                  <a:pt x="703592" y="245821"/>
                </a:lnTo>
                <a:lnTo>
                  <a:pt x="665822" y="230251"/>
                </a:lnTo>
                <a:lnTo>
                  <a:pt x="625309" y="224942"/>
                </a:lnTo>
                <a:lnTo>
                  <a:pt x="615048" y="225285"/>
                </a:lnTo>
                <a:lnTo>
                  <a:pt x="574979" y="233222"/>
                </a:lnTo>
                <a:lnTo>
                  <a:pt x="289839" y="394309"/>
                </a:lnTo>
                <a:lnTo>
                  <a:pt x="257492" y="419214"/>
                </a:lnTo>
                <a:lnTo>
                  <a:pt x="232638" y="451637"/>
                </a:lnTo>
                <a:lnTo>
                  <a:pt x="216992" y="489369"/>
                </a:lnTo>
                <a:lnTo>
                  <a:pt x="211594" y="529856"/>
                </a:lnTo>
                <a:lnTo>
                  <a:pt x="211594" y="826833"/>
                </a:lnTo>
                <a:lnTo>
                  <a:pt x="216992" y="867321"/>
                </a:lnTo>
                <a:lnTo>
                  <a:pt x="232638" y="905040"/>
                </a:lnTo>
                <a:lnTo>
                  <a:pt x="257492" y="937463"/>
                </a:lnTo>
                <a:lnTo>
                  <a:pt x="289864" y="962380"/>
                </a:lnTo>
                <a:lnTo>
                  <a:pt x="547001" y="1110869"/>
                </a:lnTo>
                <a:lnTo>
                  <a:pt x="584771" y="1126451"/>
                </a:lnTo>
                <a:lnTo>
                  <a:pt x="625284" y="1131760"/>
                </a:lnTo>
                <a:lnTo>
                  <a:pt x="635546" y="1131430"/>
                </a:lnTo>
                <a:lnTo>
                  <a:pt x="675627" y="1123492"/>
                </a:lnTo>
                <a:lnTo>
                  <a:pt x="848029" y="1027468"/>
                </a:lnTo>
                <a:lnTo>
                  <a:pt x="960742" y="962380"/>
                </a:lnTo>
                <a:lnTo>
                  <a:pt x="993101" y="937475"/>
                </a:lnTo>
                <a:lnTo>
                  <a:pt x="1017943" y="905052"/>
                </a:lnTo>
                <a:lnTo>
                  <a:pt x="1033602" y="867321"/>
                </a:lnTo>
                <a:lnTo>
                  <a:pt x="1038987" y="826833"/>
                </a:lnTo>
                <a:lnTo>
                  <a:pt x="1038987" y="529856"/>
                </a:lnTo>
                <a:close/>
              </a:path>
              <a:path w="2400300" h="2387600">
                <a:moveTo>
                  <a:pt x="1042733" y="1301076"/>
                </a:moveTo>
                <a:lnTo>
                  <a:pt x="1025029" y="1265186"/>
                </a:lnTo>
                <a:lnTo>
                  <a:pt x="993990" y="1252334"/>
                </a:lnTo>
                <a:lnTo>
                  <a:pt x="256603" y="1252334"/>
                </a:lnTo>
                <a:lnTo>
                  <a:pt x="220713" y="1270038"/>
                </a:lnTo>
                <a:lnTo>
                  <a:pt x="207848" y="1301076"/>
                </a:lnTo>
                <a:lnTo>
                  <a:pt x="207848" y="1307934"/>
                </a:lnTo>
                <a:lnTo>
                  <a:pt x="225564" y="1343825"/>
                </a:lnTo>
                <a:lnTo>
                  <a:pt x="256603" y="1356690"/>
                </a:lnTo>
                <a:lnTo>
                  <a:pt x="260032" y="1356690"/>
                </a:lnTo>
                <a:lnTo>
                  <a:pt x="993990" y="1356690"/>
                </a:lnTo>
                <a:lnTo>
                  <a:pt x="1029881" y="1338986"/>
                </a:lnTo>
                <a:lnTo>
                  <a:pt x="1042733" y="1307934"/>
                </a:lnTo>
                <a:lnTo>
                  <a:pt x="1042733" y="1301076"/>
                </a:lnTo>
                <a:close/>
              </a:path>
              <a:path w="2400300" h="2387600">
                <a:moveTo>
                  <a:pt x="1460182" y="257479"/>
                </a:moveTo>
                <a:lnTo>
                  <a:pt x="1442478" y="221576"/>
                </a:lnTo>
                <a:lnTo>
                  <a:pt x="1407998" y="208724"/>
                </a:lnTo>
                <a:lnTo>
                  <a:pt x="1248029" y="208724"/>
                </a:lnTo>
                <a:lnTo>
                  <a:pt x="1212138" y="226428"/>
                </a:lnTo>
                <a:lnTo>
                  <a:pt x="1199286" y="264325"/>
                </a:lnTo>
                <a:lnTo>
                  <a:pt x="1200950" y="274434"/>
                </a:lnTo>
                <a:lnTo>
                  <a:pt x="1225321" y="306184"/>
                </a:lnTo>
                <a:lnTo>
                  <a:pt x="1251458" y="313080"/>
                </a:lnTo>
                <a:lnTo>
                  <a:pt x="1411427" y="313080"/>
                </a:lnTo>
                <a:lnTo>
                  <a:pt x="1447317" y="295376"/>
                </a:lnTo>
                <a:lnTo>
                  <a:pt x="1460182" y="257479"/>
                </a:lnTo>
                <a:close/>
              </a:path>
              <a:path w="2400300" h="2387600">
                <a:moveTo>
                  <a:pt x="1825447" y="466191"/>
                </a:moveTo>
                <a:lnTo>
                  <a:pt x="1807743" y="430301"/>
                </a:lnTo>
                <a:lnTo>
                  <a:pt x="1773262" y="417436"/>
                </a:lnTo>
                <a:lnTo>
                  <a:pt x="1613293" y="417436"/>
                </a:lnTo>
                <a:lnTo>
                  <a:pt x="1577403" y="435152"/>
                </a:lnTo>
                <a:lnTo>
                  <a:pt x="1564538" y="473049"/>
                </a:lnTo>
                <a:lnTo>
                  <a:pt x="1566214" y="483158"/>
                </a:lnTo>
                <a:lnTo>
                  <a:pt x="1590586" y="514908"/>
                </a:lnTo>
                <a:lnTo>
                  <a:pt x="1616722" y="521804"/>
                </a:lnTo>
                <a:lnTo>
                  <a:pt x="1776691" y="521804"/>
                </a:lnTo>
                <a:lnTo>
                  <a:pt x="1812582" y="504101"/>
                </a:lnTo>
                <a:lnTo>
                  <a:pt x="1825447" y="466191"/>
                </a:lnTo>
                <a:close/>
              </a:path>
              <a:path w="2400300" h="2387600">
                <a:moveTo>
                  <a:pt x="1825447" y="257479"/>
                </a:moveTo>
                <a:lnTo>
                  <a:pt x="1807743" y="221576"/>
                </a:lnTo>
                <a:lnTo>
                  <a:pt x="1773262" y="208724"/>
                </a:lnTo>
                <a:lnTo>
                  <a:pt x="1613293" y="208724"/>
                </a:lnTo>
                <a:lnTo>
                  <a:pt x="1577403" y="226428"/>
                </a:lnTo>
                <a:lnTo>
                  <a:pt x="1564538" y="264325"/>
                </a:lnTo>
                <a:lnTo>
                  <a:pt x="1566214" y="274434"/>
                </a:lnTo>
                <a:lnTo>
                  <a:pt x="1590586" y="306184"/>
                </a:lnTo>
                <a:lnTo>
                  <a:pt x="1616722" y="313080"/>
                </a:lnTo>
                <a:lnTo>
                  <a:pt x="1776691" y="313080"/>
                </a:lnTo>
                <a:lnTo>
                  <a:pt x="1812582" y="295376"/>
                </a:lnTo>
                <a:lnTo>
                  <a:pt x="1825447" y="257479"/>
                </a:lnTo>
                <a:close/>
              </a:path>
              <a:path w="2400300" h="2387600">
                <a:moveTo>
                  <a:pt x="2190712" y="466191"/>
                </a:moveTo>
                <a:lnTo>
                  <a:pt x="2173008" y="430301"/>
                </a:lnTo>
                <a:lnTo>
                  <a:pt x="2138527" y="417436"/>
                </a:lnTo>
                <a:lnTo>
                  <a:pt x="1978558" y="417436"/>
                </a:lnTo>
                <a:lnTo>
                  <a:pt x="1942668" y="435152"/>
                </a:lnTo>
                <a:lnTo>
                  <a:pt x="1929803" y="473049"/>
                </a:lnTo>
                <a:lnTo>
                  <a:pt x="1931479" y="483158"/>
                </a:lnTo>
                <a:lnTo>
                  <a:pt x="1955850" y="514908"/>
                </a:lnTo>
                <a:lnTo>
                  <a:pt x="1981987" y="521804"/>
                </a:lnTo>
                <a:lnTo>
                  <a:pt x="2141956" y="521804"/>
                </a:lnTo>
                <a:lnTo>
                  <a:pt x="2177846" y="504101"/>
                </a:lnTo>
                <a:lnTo>
                  <a:pt x="2190712" y="466191"/>
                </a:lnTo>
                <a:close/>
              </a:path>
              <a:path w="2400300" h="2387600">
                <a:moveTo>
                  <a:pt x="2190712" y="257479"/>
                </a:moveTo>
                <a:lnTo>
                  <a:pt x="2173008" y="221576"/>
                </a:lnTo>
                <a:lnTo>
                  <a:pt x="2138527" y="208724"/>
                </a:lnTo>
                <a:lnTo>
                  <a:pt x="1978558" y="208724"/>
                </a:lnTo>
                <a:lnTo>
                  <a:pt x="1942668" y="226428"/>
                </a:lnTo>
                <a:lnTo>
                  <a:pt x="1929803" y="264325"/>
                </a:lnTo>
                <a:lnTo>
                  <a:pt x="1931479" y="274434"/>
                </a:lnTo>
                <a:lnTo>
                  <a:pt x="1955850" y="306184"/>
                </a:lnTo>
                <a:lnTo>
                  <a:pt x="1981987" y="313080"/>
                </a:lnTo>
                <a:lnTo>
                  <a:pt x="2141956" y="313080"/>
                </a:lnTo>
                <a:lnTo>
                  <a:pt x="2177846" y="295376"/>
                </a:lnTo>
                <a:lnTo>
                  <a:pt x="2190712" y="257479"/>
                </a:lnTo>
                <a:close/>
              </a:path>
              <a:path w="2400300" h="2387600">
                <a:moveTo>
                  <a:pt x="2191562" y="723671"/>
                </a:moveTo>
                <a:lnTo>
                  <a:pt x="2180971" y="684276"/>
                </a:lnTo>
                <a:lnTo>
                  <a:pt x="2156129" y="651929"/>
                </a:lnTo>
                <a:lnTo>
                  <a:pt x="2120798" y="631520"/>
                </a:lnTo>
                <a:lnTo>
                  <a:pt x="2094064" y="626173"/>
                </a:lnTo>
                <a:lnTo>
                  <a:pt x="2087321" y="626173"/>
                </a:lnTo>
                <a:lnTo>
                  <a:pt x="2087321" y="1252334"/>
                </a:lnTo>
                <a:lnTo>
                  <a:pt x="1878495" y="1252334"/>
                </a:lnTo>
                <a:lnTo>
                  <a:pt x="1878495" y="730529"/>
                </a:lnTo>
                <a:lnTo>
                  <a:pt x="2087219" y="730529"/>
                </a:lnTo>
                <a:lnTo>
                  <a:pt x="2087321" y="1252334"/>
                </a:lnTo>
                <a:lnTo>
                  <a:pt x="2087321" y="626173"/>
                </a:lnTo>
                <a:lnTo>
                  <a:pt x="1871637" y="626173"/>
                </a:lnTo>
                <a:lnTo>
                  <a:pt x="1864855" y="626846"/>
                </a:lnTo>
                <a:lnTo>
                  <a:pt x="1826234" y="639991"/>
                </a:lnTo>
                <a:lnTo>
                  <a:pt x="1795564" y="666877"/>
                </a:lnTo>
                <a:lnTo>
                  <a:pt x="1777504" y="703453"/>
                </a:lnTo>
                <a:lnTo>
                  <a:pt x="1774126" y="1252334"/>
                </a:lnTo>
                <a:lnTo>
                  <a:pt x="1669770" y="1252334"/>
                </a:lnTo>
                <a:lnTo>
                  <a:pt x="1669757" y="834885"/>
                </a:lnTo>
                <a:lnTo>
                  <a:pt x="1669757" y="828040"/>
                </a:lnTo>
                <a:lnTo>
                  <a:pt x="1669084" y="821258"/>
                </a:lnTo>
                <a:lnTo>
                  <a:pt x="1655953" y="782637"/>
                </a:lnTo>
                <a:lnTo>
                  <a:pt x="1629054" y="751967"/>
                </a:lnTo>
                <a:lnTo>
                  <a:pt x="1592478" y="733894"/>
                </a:lnTo>
                <a:lnTo>
                  <a:pt x="1572260" y="730529"/>
                </a:lnTo>
                <a:lnTo>
                  <a:pt x="1565414" y="730529"/>
                </a:lnTo>
                <a:lnTo>
                  <a:pt x="1565414" y="834885"/>
                </a:lnTo>
                <a:lnTo>
                  <a:pt x="1565414" y="1252334"/>
                </a:lnTo>
                <a:lnTo>
                  <a:pt x="1356690" y="1252334"/>
                </a:lnTo>
                <a:lnTo>
                  <a:pt x="1356690" y="834885"/>
                </a:lnTo>
                <a:lnTo>
                  <a:pt x="1565414" y="834885"/>
                </a:lnTo>
                <a:lnTo>
                  <a:pt x="1565414" y="730529"/>
                </a:lnTo>
                <a:lnTo>
                  <a:pt x="1349844" y="730529"/>
                </a:lnTo>
                <a:lnTo>
                  <a:pt x="1343050" y="731215"/>
                </a:lnTo>
                <a:lnTo>
                  <a:pt x="1304429" y="744347"/>
                </a:lnTo>
                <a:lnTo>
                  <a:pt x="1273771" y="771245"/>
                </a:lnTo>
                <a:lnTo>
                  <a:pt x="1255699" y="807821"/>
                </a:lnTo>
                <a:lnTo>
                  <a:pt x="1252334" y="828040"/>
                </a:lnTo>
                <a:lnTo>
                  <a:pt x="1252334" y="1259179"/>
                </a:lnTo>
                <a:lnTo>
                  <a:pt x="1262938" y="1298575"/>
                </a:lnTo>
                <a:lnTo>
                  <a:pt x="1287780" y="1330921"/>
                </a:lnTo>
                <a:lnTo>
                  <a:pt x="1323098" y="1351330"/>
                </a:lnTo>
                <a:lnTo>
                  <a:pt x="1349844" y="1356677"/>
                </a:lnTo>
                <a:lnTo>
                  <a:pt x="2094064" y="1356677"/>
                </a:lnTo>
                <a:lnTo>
                  <a:pt x="2133460" y="1346085"/>
                </a:lnTo>
                <a:lnTo>
                  <a:pt x="2165807" y="1321244"/>
                </a:lnTo>
                <a:lnTo>
                  <a:pt x="2186216" y="1285913"/>
                </a:lnTo>
                <a:lnTo>
                  <a:pt x="2191562" y="1259179"/>
                </a:lnTo>
                <a:lnTo>
                  <a:pt x="2191562" y="1252334"/>
                </a:lnTo>
                <a:lnTo>
                  <a:pt x="2191562" y="730529"/>
                </a:lnTo>
                <a:lnTo>
                  <a:pt x="2191562" y="723671"/>
                </a:lnTo>
                <a:close/>
              </a:path>
              <a:path w="2400300" h="2387600">
                <a:moveTo>
                  <a:pt x="2400300" y="152400"/>
                </a:moveTo>
                <a:lnTo>
                  <a:pt x="2400096" y="139700"/>
                </a:lnTo>
                <a:lnTo>
                  <a:pt x="2399525" y="139700"/>
                </a:lnTo>
                <a:lnTo>
                  <a:pt x="2398585" y="127000"/>
                </a:lnTo>
                <a:lnTo>
                  <a:pt x="2397264" y="114300"/>
                </a:lnTo>
                <a:lnTo>
                  <a:pt x="2395575" y="114300"/>
                </a:lnTo>
                <a:lnTo>
                  <a:pt x="2393518" y="101600"/>
                </a:lnTo>
                <a:lnTo>
                  <a:pt x="2391105" y="101600"/>
                </a:lnTo>
                <a:lnTo>
                  <a:pt x="2388336" y="88900"/>
                </a:lnTo>
                <a:lnTo>
                  <a:pt x="2385212" y="88900"/>
                </a:lnTo>
                <a:lnTo>
                  <a:pt x="2381758" y="76200"/>
                </a:lnTo>
                <a:lnTo>
                  <a:pt x="2377986" y="63500"/>
                </a:lnTo>
                <a:lnTo>
                  <a:pt x="2373858" y="63500"/>
                </a:lnTo>
                <a:lnTo>
                  <a:pt x="2369439" y="50800"/>
                </a:lnTo>
                <a:lnTo>
                  <a:pt x="2359698" y="50800"/>
                </a:lnTo>
                <a:lnTo>
                  <a:pt x="2354402" y="38100"/>
                </a:lnTo>
                <a:lnTo>
                  <a:pt x="2348827" y="38100"/>
                </a:lnTo>
                <a:lnTo>
                  <a:pt x="2343023" y="25400"/>
                </a:lnTo>
                <a:lnTo>
                  <a:pt x="2330691" y="25400"/>
                </a:lnTo>
                <a:lnTo>
                  <a:pt x="2324189" y="12700"/>
                </a:lnTo>
                <a:lnTo>
                  <a:pt x="2310663" y="12700"/>
                </a:lnTo>
                <a:lnTo>
                  <a:pt x="2303640" y="0"/>
                </a:lnTo>
                <a:lnTo>
                  <a:pt x="2295931" y="0"/>
                </a:lnTo>
                <a:lnTo>
                  <a:pt x="2295931" y="152400"/>
                </a:lnTo>
                <a:lnTo>
                  <a:pt x="2295931" y="1460500"/>
                </a:lnTo>
                <a:lnTo>
                  <a:pt x="2295931" y="1562100"/>
                </a:lnTo>
                <a:lnTo>
                  <a:pt x="2295931" y="1612900"/>
                </a:lnTo>
                <a:lnTo>
                  <a:pt x="2295601" y="1612900"/>
                </a:lnTo>
                <a:lnTo>
                  <a:pt x="2294255" y="1625600"/>
                </a:lnTo>
                <a:lnTo>
                  <a:pt x="2293264" y="1625600"/>
                </a:lnTo>
                <a:lnTo>
                  <a:pt x="2290648" y="1638300"/>
                </a:lnTo>
                <a:lnTo>
                  <a:pt x="2285225" y="1638300"/>
                </a:lnTo>
                <a:lnTo>
                  <a:pt x="2283066" y="1651000"/>
                </a:lnTo>
                <a:lnTo>
                  <a:pt x="2269896" y="1651000"/>
                </a:lnTo>
                <a:lnTo>
                  <a:pt x="2266886" y="1663700"/>
                </a:lnTo>
                <a:lnTo>
                  <a:pt x="1461046" y="1663700"/>
                </a:lnTo>
                <a:lnTo>
                  <a:pt x="1461046" y="1765300"/>
                </a:lnTo>
                <a:lnTo>
                  <a:pt x="1461046" y="2032000"/>
                </a:lnTo>
                <a:lnTo>
                  <a:pt x="939241" y="2032000"/>
                </a:lnTo>
                <a:lnTo>
                  <a:pt x="939241" y="1765300"/>
                </a:lnTo>
                <a:lnTo>
                  <a:pt x="1461046" y="1765300"/>
                </a:lnTo>
                <a:lnTo>
                  <a:pt x="1461046" y="1663700"/>
                </a:lnTo>
                <a:lnTo>
                  <a:pt x="133413" y="1663700"/>
                </a:lnTo>
                <a:lnTo>
                  <a:pt x="130403" y="1651000"/>
                </a:lnTo>
                <a:lnTo>
                  <a:pt x="117233" y="1651000"/>
                </a:lnTo>
                <a:lnTo>
                  <a:pt x="115074" y="1638300"/>
                </a:lnTo>
                <a:lnTo>
                  <a:pt x="109651" y="1638300"/>
                </a:lnTo>
                <a:lnTo>
                  <a:pt x="107035" y="1625600"/>
                </a:lnTo>
                <a:lnTo>
                  <a:pt x="106045" y="1625600"/>
                </a:lnTo>
                <a:lnTo>
                  <a:pt x="104698" y="1612900"/>
                </a:lnTo>
                <a:lnTo>
                  <a:pt x="104355" y="1612900"/>
                </a:lnTo>
                <a:lnTo>
                  <a:pt x="104355" y="1562100"/>
                </a:lnTo>
                <a:lnTo>
                  <a:pt x="2295931" y="1562100"/>
                </a:lnTo>
                <a:lnTo>
                  <a:pt x="2295931" y="1460500"/>
                </a:lnTo>
                <a:lnTo>
                  <a:pt x="104355" y="1460500"/>
                </a:lnTo>
                <a:lnTo>
                  <a:pt x="104355" y="152400"/>
                </a:lnTo>
                <a:lnTo>
                  <a:pt x="104698" y="139700"/>
                </a:lnTo>
                <a:lnTo>
                  <a:pt x="107035" y="139700"/>
                </a:lnTo>
                <a:lnTo>
                  <a:pt x="109651" y="127000"/>
                </a:lnTo>
                <a:lnTo>
                  <a:pt x="111264" y="127000"/>
                </a:lnTo>
                <a:lnTo>
                  <a:pt x="115074" y="114300"/>
                </a:lnTo>
                <a:lnTo>
                  <a:pt x="124714" y="114300"/>
                </a:lnTo>
                <a:lnTo>
                  <a:pt x="130403" y="101600"/>
                </a:lnTo>
                <a:lnTo>
                  <a:pt x="2269896" y="101600"/>
                </a:lnTo>
                <a:lnTo>
                  <a:pt x="2275586" y="114300"/>
                </a:lnTo>
                <a:lnTo>
                  <a:pt x="2285225" y="114300"/>
                </a:lnTo>
                <a:lnTo>
                  <a:pt x="2289035" y="127000"/>
                </a:lnTo>
                <a:lnTo>
                  <a:pt x="2290648" y="127000"/>
                </a:lnTo>
                <a:lnTo>
                  <a:pt x="2293264" y="139700"/>
                </a:lnTo>
                <a:lnTo>
                  <a:pt x="2295601" y="139700"/>
                </a:lnTo>
                <a:lnTo>
                  <a:pt x="2295931" y="152400"/>
                </a:lnTo>
                <a:lnTo>
                  <a:pt x="2295931" y="0"/>
                </a:lnTo>
                <a:lnTo>
                  <a:pt x="96659" y="0"/>
                </a:lnTo>
                <a:lnTo>
                  <a:pt x="89623" y="12700"/>
                </a:lnTo>
                <a:lnTo>
                  <a:pt x="76111" y="12700"/>
                </a:lnTo>
                <a:lnTo>
                  <a:pt x="69608" y="25400"/>
                </a:lnTo>
                <a:lnTo>
                  <a:pt x="57277" y="25400"/>
                </a:lnTo>
                <a:lnTo>
                  <a:pt x="51460" y="38100"/>
                </a:lnTo>
                <a:lnTo>
                  <a:pt x="45897" y="38100"/>
                </a:lnTo>
                <a:lnTo>
                  <a:pt x="40589" y="50800"/>
                </a:lnTo>
                <a:lnTo>
                  <a:pt x="30861" y="50800"/>
                </a:lnTo>
                <a:lnTo>
                  <a:pt x="26428" y="63500"/>
                </a:lnTo>
                <a:lnTo>
                  <a:pt x="22313" y="63500"/>
                </a:lnTo>
                <a:lnTo>
                  <a:pt x="18529" y="76200"/>
                </a:lnTo>
                <a:lnTo>
                  <a:pt x="15074" y="88900"/>
                </a:lnTo>
                <a:lnTo>
                  <a:pt x="11963" y="88900"/>
                </a:lnTo>
                <a:lnTo>
                  <a:pt x="9182" y="101600"/>
                </a:lnTo>
                <a:lnTo>
                  <a:pt x="6769" y="101600"/>
                </a:lnTo>
                <a:lnTo>
                  <a:pt x="4724" y="114300"/>
                </a:lnTo>
                <a:lnTo>
                  <a:pt x="3035" y="114300"/>
                </a:lnTo>
                <a:lnTo>
                  <a:pt x="1714" y="127000"/>
                </a:lnTo>
                <a:lnTo>
                  <a:pt x="762" y="139700"/>
                </a:lnTo>
                <a:lnTo>
                  <a:pt x="190" y="139700"/>
                </a:lnTo>
                <a:lnTo>
                  <a:pt x="0" y="152400"/>
                </a:lnTo>
                <a:lnTo>
                  <a:pt x="0" y="1612900"/>
                </a:lnTo>
                <a:lnTo>
                  <a:pt x="190" y="1612900"/>
                </a:lnTo>
                <a:lnTo>
                  <a:pt x="762" y="1625600"/>
                </a:lnTo>
                <a:lnTo>
                  <a:pt x="1714" y="1638300"/>
                </a:lnTo>
                <a:lnTo>
                  <a:pt x="3035" y="1638300"/>
                </a:lnTo>
                <a:lnTo>
                  <a:pt x="4724" y="1651000"/>
                </a:lnTo>
                <a:lnTo>
                  <a:pt x="6769" y="1651000"/>
                </a:lnTo>
                <a:lnTo>
                  <a:pt x="9182" y="1663700"/>
                </a:lnTo>
                <a:lnTo>
                  <a:pt x="11963" y="1676400"/>
                </a:lnTo>
                <a:lnTo>
                  <a:pt x="15074" y="1676400"/>
                </a:lnTo>
                <a:lnTo>
                  <a:pt x="18529" y="1689100"/>
                </a:lnTo>
                <a:lnTo>
                  <a:pt x="22313" y="1689100"/>
                </a:lnTo>
                <a:lnTo>
                  <a:pt x="26428" y="1701800"/>
                </a:lnTo>
                <a:lnTo>
                  <a:pt x="30861" y="1701800"/>
                </a:lnTo>
                <a:lnTo>
                  <a:pt x="35585" y="1714500"/>
                </a:lnTo>
                <a:lnTo>
                  <a:pt x="40589" y="1714500"/>
                </a:lnTo>
                <a:lnTo>
                  <a:pt x="45897" y="1727200"/>
                </a:lnTo>
                <a:lnTo>
                  <a:pt x="57277" y="1727200"/>
                </a:lnTo>
                <a:lnTo>
                  <a:pt x="63322" y="1739900"/>
                </a:lnTo>
                <a:lnTo>
                  <a:pt x="76111" y="1739900"/>
                </a:lnTo>
                <a:lnTo>
                  <a:pt x="82778" y="1752600"/>
                </a:lnTo>
                <a:lnTo>
                  <a:pt x="103835" y="1752600"/>
                </a:lnTo>
                <a:lnTo>
                  <a:pt x="111112" y="1765300"/>
                </a:lnTo>
                <a:lnTo>
                  <a:pt x="834885" y="1765300"/>
                </a:lnTo>
                <a:lnTo>
                  <a:pt x="834885" y="2032000"/>
                </a:lnTo>
                <a:lnTo>
                  <a:pt x="780046" y="2032000"/>
                </a:lnTo>
                <a:lnTo>
                  <a:pt x="772934" y="2044700"/>
                </a:lnTo>
                <a:lnTo>
                  <a:pt x="759460" y="2044700"/>
                </a:lnTo>
                <a:lnTo>
                  <a:pt x="753186" y="2057400"/>
                </a:lnTo>
                <a:lnTo>
                  <a:pt x="741807" y="2057400"/>
                </a:lnTo>
                <a:lnTo>
                  <a:pt x="736714" y="2070100"/>
                </a:lnTo>
                <a:lnTo>
                  <a:pt x="732066" y="2070100"/>
                </a:lnTo>
                <a:lnTo>
                  <a:pt x="727925" y="2082800"/>
                </a:lnTo>
                <a:lnTo>
                  <a:pt x="724293" y="2082800"/>
                </a:lnTo>
                <a:lnTo>
                  <a:pt x="721169" y="2095500"/>
                </a:lnTo>
                <a:lnTo>
                  <a:pt x="656971" y="2260600"/>
                </a:lnTo>
                <a:lnTo>
                  <a:pt x="655637" y="2260600"/>
                </a:lnTo>
                <a:lnTo>
                  <a:pt x="653465" y="2273300"/>
                </a:lnTo>
                <a:lnTo>
                  <a:pt x="651471" y="2273300"/>
                </a:lnTo>
                <a:lnTo>
                  <a:pt x="651154" y="2286000"/>
                </a:lnTo>
                <a:lnTo>
                  <a:pt x="651027" y="2286000"/>
                </a:lnTo>
                <a:lnTo>
                  <a:pt x="651217" y="2298700"/>
                </a:lnTo>
                <a:lnTo>
                  <a:pt x="652132" y="2298700"/>
                </a:lnTo>
                <a:lnTo>
                  <a:pt x="652843" y="2311400"/>
                </a:lnTo>
                <a:lnTo>
                  <a:pt x="654773" y="2311400"/>
                </a:lnTo>
                <a:lnTo>
                  <a:pt x="655980" y="2324100"/>
                </a:lnTo>
                <a:lnTo>
                  <a:pt x="658901" y="2324100"/>
                </a:lnTo>
                <a:lnTo>
                  <a:pt x="660603" y="2336800"/>
                </a:lnTo>
                <a:lnTo>
                  <a:pt x="664476" y="2336800"/>
                </a:lnTo>
                <a:lnTo>
                  <a:pt x="666635" y="2349500"/>
                </a:lnTo>
                <a:lnTo>
                  <a:pt x="673989" y="2349500"/>
                </a:lnTo>
                <a:lnTo>
                  <a:pt x="679564" y="2362200"/>
                </a:lnTo>
                <a:lnTo>
                  <a:pt x="682548" y="2362200"/>
                </a:lnTo>
                <a:lnTo>
                  <a:pt x="688860" y="2374900"/>
                </a:lnTo>
                <a:lnTo>
                  <a:pt x="702767" y="2374900"/>
                </a:lnTo>
                <a:lnTo>
                  <a:pt x="710272" y="2387600"/>
                </a:lnTo>
                <a:lnTo>
                  <a:pt x="1690052" y="2387600"/>
                </a:lnTo>
                <a:lnTo>
                  <a:pt x="1697558" y="2374900"/>
                </a:lnTo>
                <a:lnTo>
                  <a:pt x="1711464" y="2374900"/>
                </a:lnTo>
                <a:lnTo>
                  <a:pt x="1717789" y="2362200"/>
                </a:lnTo>
                <a:lnTo>
                  <a:pt x="1720761" y="2362200"/>
                </a:lnTo>
                <a:lnTo>
                  <a:pt x="1726349" y="2349500"/>
                </a:lnTo>
                <a:lnTo>
                  <a:pt x="1733689" y="2349500"/>
                </a:lnTo>
                <a:lnTo>
                  <a:pt x="1735848" y="2336800"/>
                </a:lnTo>
                <a:lnTo>
                  <a:pt x="1739722" y="2336800"/>
                </a:lnTo>
                <a:lnTo>
                  <a:pt x="1741424" y="2324100"/>
                </a:lnTo>
                <a:lnTo>
                  <a:pt x="1744357" y="2324100"/>
                </a:lnTo>
                <a:lnTo>
                  <a:pt x="1745564" y="2311400"/>
                </a:lnTo>
                <a:lnTo>
                  <a:pt x="1747494" y="2311400"/>
                </a:lnTo>
                <a:lnTo>
                  <a:pt x="1748205" y="2298700"/>
                </a:lnTo>
                <a:lnTo>
                  <a:pt x="1749120" y="2298700"/>
                </a:lnTo>
                <a:lnTo>
                  <a:pt x="1749323" y="2286000"/>
                </a:lnTo>
                <a:lnTo>
                  <a:pt x="1749196" y="2286000"/>
                </a:lnTo>
                <a:lnTo>
                  <a:pt x="1748878" y="2273300"/>
                </a:lnTo>
                <a:lnTo>
                  <a:pt x="1746897" y="2273300"/>
                </a:lnTo>
                <a:lnTo>
                  <a:pt x="1744726" y="2260600"/>
                </a:lnTo>
                <a:lnTo>
                  <a:pt x="1743405" y="2260600"/>
                </a:lnTo>
                <a:lnTo>
                  <a:pt x="1693976" y="2133600"/>
                </a:lnTo>
                <a:lnTo>
                  <a:pt x="1679143" y="2095500"/>
                </a:lnTo>
                <a:lnTo>
                  <a:pt x="1676019" y="2082800"/>
                </a:lnTo>
                <a:lnTo>
                  <a:pt x="1672374" y="2082800"/>
                </a:lnTo>
                <a:lnTo>
                  <a:pt x="1668233" y="2070100"/>
                </a:lnTo>
                <a:lnTo>
                  <a:pt x="1663585" y="2070100"/>
                </a:lnTo>
                <a:lnTo>
                  <a:pt x="1658480" y="2057400"/>
                </a:lnTo>
                <a:lnTo>
                  <a:pt x="1647101" y="2057400"/>
                </a:lnTo>
                <a:lnTo>
                  <a:pt x="1644904" y="2052955"/>
                </a:lnTo>
                <a:lnTo>
                  <a:pt x="1644904" y="2286000"/>
                </a:lnTo>
                <a:lnTo>
                  <a:pt x="755421" y="2286000"/>
                </a:lnTo>
                <a:lnTo>
                  <a:pt x="818045" y="2133600"/>
                </a:lnTo>
                <a:lnTo>
                  <a:pt x="1582280" y="2133600"/>
                </a:lnTo>
                <a:lnTo>
                  <a:pt x="1644904" y="2286000"/>
                </a:lnTo>
                <a:lnTo>
                  <a:pt x="1644904" y="2052955"/>
                </a:lnTo>
                <a:lnTo>
                  <a:pt x="1640827" y="2044700"/>
                </a:lnTo>
                <a:lnTo>
                  <a:pt x="1627365" y="2044700"/>
                </a:lnTo>
                <a:lnTo>
                  <a:pt x="1620253" y="2032000"/>
                </a:lnTo>
                <a:lnTo>
                  <a:pt x="1565414" y="2032000"/>
                </a:lnTo>
                <a:lnTo>
                  <a:pt x="1565414" y="1765300"/>
                </a:lnTo>
                <a:lnTo>
                  <a:pt x="2289175" y="1765300"/>
                </a:lnTo>
                <a:lnTo>
                  <a:pt x="2296464" y="1752600"/>
                </a:lnTo>
                <a:lnTo>
                  <a:pt x="2317521" y="1752600"/>
                </a:lnTo>
                <a:lnTo>
                  <a:pt x="2324189" y="1739900"/>
                </a:lnTo>
                <a:lnTo>
                  <a:pt x="2336977" y="1739900"/>
                </a:lnTo>
                <a:lnTo>
                  <a:pt x="2343023" y="1727200"/>
                </a:lnTo>
                <a:lnTo>
                  <a:pt x="2354402" y="1727200"/>
                </a:lnTo>
                <a:lnTo>
                  <a:pt x="2359698" y="1714500"/>
                </a:lnTo>
                <a:lnTo>
                  <a:pt x="2364714" y="1714500"/>
                </a:lnTo>
                <a:lnTo>
                  <a:pt x="2369439" y="1701800"/>
                </a:lnTo>
                <a:lnTo>
                  <a:pt x="2373858" y="1701800"/>
                </a:lnTo>
                <a:lnTo>
                  <a:pt x="2377973" y="1689100"/>
                </a:lnTo>
                <a:lnTo>
                  <a:pt x="2381758" y="1689100"/>
                </a:lnTo>
                <a:lnTo>
                  <a:pt x="2385212" y="1676400"/>
                </a:lnTo>
                <a:lnTo>
                  <a:pt x="2388336" y="1676400"/>
                </a:lnTo>
                <a:lnTo>
                  <a:pt x="2391105" y="1663700"/>
                </a:lnTo>
                <a:lnTo>
                  <a:pt x="2393518" y="1651000"/>
                </a:lnTo>
                <a:lnTo>
                  <a:pt x="2395575" y="1651000"/>
                </a:lnTo>
                <a:lnTo>
                  <a:pt x="2397264" y="1638300"/>
                </a:lnTo>
                <a:lnTo>
                  <a:pt x="2398585" y="1638300"/>
                </a:lnTo>
                <a:lnTo>
                  <a:pt x="2399525" y="1625600"/>
                </a:lnTo>
                <a:lnTo>
                  <a:pt x="2400096" y="1612900"/>
                </a:lnTo>
                <a:lnTo>
                  <a:pt x="2400300" y="1612900"/>
                </a:lnTo>
                <a:lnTo>
                  <a:pt x="2400300" y="1562100"/>
                </a:lnTo>
                <a:lnTo>
                  <a:pt x="2400300" y="1460500"/>
                </a:lnTo>
                <a:lnTo>
                  <a:pt x="24003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153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14"/>
              </a:spcBef>
            </a:pPr>
            <a:r>
              <a:rPr sz="3950" spc="-215" dirty="0">
                <a:latin typeface="Arial Black"/>
                <a:cs typeface="Arial Black"/>
              </a:rPr>
              <a:t>Admin</a:t>
            </a:r>
            <a:r>
              <a:rPr sz="3950" spc="-350" dirty="0">
                <a:latin typeface="Arial Black"/>
                <a:cs typeface="Arial Black"/>
              </a:rPr>
              <a:t> </a:t>
            </a:r>
            <a:r>
              <a:rPr sz="3950" spc="-18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6427277" y="202596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635" y="3870241"/>
            <a:ext cx="15954374" cy="23962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9380" y="108614"/>
            <a:ext cx="7014554" cy="3162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99459"/>
            <a:ext cx="2322356" cy="24412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60" y="395260"/>
            <a:ext cx="2571750" cy="630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spc="-300" dirty="0">
                <a:latin typeface="Arial Black"/>
                <a:cs typeface="Arial Black"/>
              </a:rPr>
              <a:t>HR</a:t>
            </a:r>
            <a:r>
              <a:rPr sz="3950" spc="-385" dirty="0">
                <a:latin typeface="Arial Black"/>
                <a:cs typeface="Arial Black"/>
              </a:rPr>
              <a:t> </a:t>
            </a:r>
            <a:r>
              <a:rPr sz="3950" spc="-19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6427277" y="202596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593" y="1686066"/>
            <a:ext cx="16678274" cy="65054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42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14"/>
              </a:spcBef>
            </a:pPr>
            <a:r>
              <a:rPr sz="3950" spc="-215" dirty="0">
                <a:latin typeface="Arial Black"/>
                <a:cs typeface="Arial Black"/>
              </a:rPr>
              <a:t>Job</a:t>
            </a:r>
            <a:r>
              <a:rPr sz="3950" spc="-360" dirty="0">
                <a:latin typeface="Arial Black"/>
                <a:cs typeface="Arial Black"/>
              </a:rPr>
              <a:t> </a:t>
            </a:r>
            <a:r>
              <a:rPr sz="3950" spc="-19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6427277" y="202597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26022"/>
            <a:ext cx="18141559" cy="6430894"/>
            <a:chOff x="0" y="2626022"/>
            <a:chExt cx="18141559" cy="6430894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7310" y="2626022"/>
              <a:ext cx="14954249" cy="49969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75892"/>
              <a:ext cx="2845265" cy="2581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42" y="1351614"/>
            <a:ext cx="275463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225" marR="5080" indent="-518159">
              <a:lnSpc>
                <a:spcPct val="117100"/>
              </a:lnSpc>
              <a:spcBef>
                <a:spcPts val="95"/>
              </a:spcBef>
            </a:pPr>
            <a:r>
              <a:rPr sz="3950" spc="-215" dirty="0">
                <a:latin typeface="Arial Black"/>
                <a:cs typeface="Arial Black"/>
              </a:rPr>
              <a:t>Job</a:t>
            </a:r>
            <a:r>
              <a:rPr sz="3950" spc="-360" dirty="0">
                <a:latin typeface="Arial Black"/>
                <a:cs typeface="Arial Black"/>
              </a:rPr>
              <a:t> </a:t>
            </a:r>
            <a:r>
              <a:rPr sz="3950" spc="-345" dirty="0">
                <a:latin typeface="Arial Black"/>
                <a:cs typeface="Arial Black"/>
              </a:rPr>
              <a:t>Seeker </a:t>
            </a:r>
            <a:r>
              <a:rPr sz="3950" spc="-7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6427277" y="202600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135386"/>
            <a:ext cx="18288000" cy="8151964"/>
            <a:chOff x="0" y="2135386"/>
            <a:chExt cx="18288000" cy="8151964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7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63119" y="2135386"/>
              <a:ext cx="14392274" cy="64845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4" y="5979010"/>
              <a:ext cx="3604104" cy="286681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6004" y="719069"/>
            <a:ext cx="2530475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marR="5080" indent="-405765">
              <a:lnSpc>
                <a:spcPct val="117100"/>
              </a:lnSpc>
              <a:spcBef>
                <a:spcPts val="95"/>
              </a:spcBef>
            </a:pPr>
            <a:r>
              <a:rPr sz="3950" spc="-235" dirty="0">
                <a:latin typeface="Arial Black"/>
                <a:cs typeface="Arial Black"/>
              </a:rPr>
              <a:t>Education </a:t>
            </a:r>
            <a:r>
              <a:rPr sz="3950" spc="-7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6427277" y="202596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9" y="2886708"/>
            <a:ext cx="18259269" cy="5959152"/>
            <a:chOff x="26519" y="2886708"/>
            <a:chExt cx="18259269" cy="5959152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93414" y="2886708"/>
              <a:ext cx="15192374" cy="57619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9" y="6170688"/>
              <a:ext cx="2551422" cy="26751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338" y="1160569"/>
            <a:ext cx="2762885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" marR="5080" indent="-521970">
              <a:lnSpc>
                <a:spcPct val="117100"/>
              </a:lnSpc>
              <a:spcBef>
                <a:spcPts val="95"/>
              </a:spcBef>
            </a:pPr>
            <a:r>
              <a:rPr sz="3950" spc="-310" dirty="0">
                <a:latin typeface="Arial Black"/>
                <a:cs typeface="Arial Black"/>
              </a:rPr>
              <a:t>Experience </a:t>
            </a:r>
            <a:r>
              <a:rPr sz="3950" spc="-7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6427277" y="202596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988" y="2164602"/>
            <a:ext cx="17391495" cy="6889582"/>
            <a:chOff x="315988" y="2164602"/>
            <a:chExt cx="17391495" cy="6889582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4801" y="2164602"/>
              <a:ext cx="9782682" cy="61030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988" y="4938749"/>
              <a:ext cx="4886960" cy="4115435"/>
            </a:xfrm>
            <a:custGeom>
              <a:avLst/>
              <a:gdLst/>
              <a:ahLst/>
              <a:cxnLst/>
              <a:rect l="l" t="t" r="r" b="b"/>
              <a:pathLst>
                <a:path w="4886960" h="4115434">
                  <a:moveTo>
                    <a:pt x="1491030" y="2518664"/>
                  </a:moveTo>
                  <a:lnTo>
                    <a:pt x="1487982" y="2503576"/>
                  </a:lnTo>
                  <a:lnTo>
                    <a:pt x="1479677" y="2491257"/>
                  </a:lnTo>
                  <a:lnTo>
                    <a:pt x="1467345" y="2482964"/>
                  </a:lnTo>
                  <a:lnTo>
                    <a:pt x="1452245" y="2479929"/>
                  </a:lnTo>
                  <a:lnTo>
                    <a:pt x="1073188" y="2479929"/>
                  </a:lnTo>
                  <a:lnTo>
                    <a:pt x="1058075" y="2482964"/>
                  </a:lnTo>
                  <a:lnTo>
                    <a:pt x="1045756" y="2491257"/>
                  </a:lnTo>
                  <a:lnTo>
                    <a:pt x="1037450" y="2503576"/>
                  </a:lnTo>
                  <a:lnTo>
                    <a:pt x="1034402" y="2518664"/>
                  </a:lnTo>
                  <a:lnTo>
                    <a:pt x="1037450" y="2533764"/>
                  </a:lnTo>
                  <a:lnTo>
                    <a:pt x="1045756" y="2546083"/>
                  </a:lnTo>
                  <a:lnTo>
                    <a:pt x="1058075" y="2554376"/>
                  </a:lnTo>
                  <a:lnTo>
                    <a:pt x="1073188" y="2557411"/>
                  </a:lnTo>
                  <a:lnTo>
                    <a:pt x="1452245" y="2557411"/>
                  </a:lnTo>
                  <a:lnTo>
                    <a:pt x="1467345" y="2554376"/>
                  </a:lnTo>
                  <a:lnTo>
                    <a:pt x="1479677" y="2546083"/>
                  </a:lnTo>
                  <a:lnTo>
                    <a:pt x="1487982" y="2533764"/>
                  </a:lnTo>
                  <a:lnTo>
                    <a:pt x="1491030" y="2518664"/>
                  </a:lnTo>
                  <a:close/>
                </a:path>
                <a:path w="4886960" h="4115434">
                  <a:moveTo>
                    <a:pt x="2012645" y="1024559"/>
                  </a:moveTo>
                  <a:lnTo>
                    <a:pt x="2009609" y="1009472"/>
                  </a:lnTo>
                  <a:lnTo>
                    <a:pt x="2001304" y="997165"/>
                  </a:lnTo>
                  <a:lnTo>
                    <a:pt x="1988972" y="988860"/>
                  </a:lnTo>
                  <a:lnTo>
                    <a:pt x="1973859" y="985812"/>
                  </a:lnTo>
                  <a:lnTo>
                    <a:pt x="1958759" y="988860"/>
                  </a:lnTo>
                  <a:lnTo>
                    <a:pt x="1946427" y="997165"/>
                  </a:lnTo>
                  <a:lnTo>
                    <a:pt x="1938121" y="1009472"/>
                  </a:lnTo>
                  <a:lnTo>
                    <a:pt x="1935086" y="1024559"/>
                  </a:lnTo>
                  <a:lnTo>
                    <a:pt x="1935086" y="1501711"/>
                  </a:lnTo>
                  <a:lnTo>
                    <a:pt x="1927199" y="1540624"/>
                  </a:lnTo>
                  <a:lnTo>
                    <a:pt x="1905711" y="1572437"/>
                  </a:lnTo>
                  <a:lnTo>
                    <a:pt x="1873859" y="1593913"/>
                  </a:lnTo>
                  <a:lnTo>
                    <a:pt x="1834908" y="1601787"/>
                  </a:lnTo>
                  <a:lnTo>
                    <a:pt x="1795957" y="1593913"/>
                  </a:lnTo>
                  <a:lnTo>
                    <a:pt x="1764131" y="1572437"/>
                  </a:lnTo>
                  <a:lnTo>
                    <a:pt x="1742655" y="1540624"/>
                  </a:lnTo>
                  <a:lnTo>
                    <a:pt x="1734769" y="1501711"/>
                  </a:lnTo>
                  <a:lnTo>
                    <a:pt x="1734769" y="1373771"/>
                  </a:lnTo>
                  <a:lnTo>
                    <a:pt x="1731733" y="1358696"/>
                  </a:lnTo>
                  <a:lnTo>
                    <a:pt x="1723428" y="1346377"/>
                  </a:lnTo>
                  <a:lnTo>
                    <a:pt x="1711096" y="1338072"/>
                  </a:lnTo>
                  <a:lnTo>
                    <a:pt x="1695996" y="1335024"/>
                  </a:lnTo>
                  <a:lnTo>
                    <a:pt x="1680883" y="1338072"/>
                  </a:lnTo>
                  <a:lnTo>
                    <a:pt x="1668551" y="1346377"/>
                  </a:lnTo>
                  <a:lnTo>
                    <a:pt x="1660245" y="1358696"/>
                  </a:lnTo>
                  <a:lnTo>
                    <a:pt x="1657210" y="1373771"/>
                  </a:lnTo>
                  <a:lnTo>
                    <a:pt x="1657210" y="1501711"/>
                  </a:lnTo>
                  <a:lnTo>
                    <a:pt x="1663573" y="1548853"/>
                  </a:lnTo>
                  <a:lnTo>
                    <a:pt x="1681505" y="1591259"/>
                  </a:lnTo>
                  <a:lnTo>
                    <a:pt x="1709318" y="1627212"/>
                  </a:lnTo>
                  <a:lnTo>
                    <a:pt x="1745297" y="1655000"/>
                  </a:lnTo>
                  <a:lnTo>
                    <a:pt x="1787728" y="1672932"/>
                  </a:lnTo>
                  <a:lnTo>
                    <a:pt x="1834908" y="1679282"/>
                  </a:lnTo>
                  <a:lnTo>
                    <a:pt x="1882101" y="1672932"/>
                  </a:lnTo>
                  <a:lnTo>
                    <a:pt x="1924545" y="1655000"/>
                  </a:lnTo>
                  <a:lnTo>
                    <a:pt x="1960524" y="1627212"/>
                  </a:lnTo>
                  <a:lnTo>
                    <a:pt x="1988350" y="1591259"/>
                  </a:lnTo>
                  <a:lnTo>
                    <a:pt x="2006282" y="1548853"/>
                  </a:lnTo>
                  <a:lnTo>
                    <a:pt x="2012645" y="1501711"/>
                  </a:lnTo>
                  <a:lnTo>
                    <a:pt x="2012645" y="1024559"/>
                  </a:lnTo>
                  <a:close/>
                </a:path>
                <a:path w="4886960" h="4115434">
                  <a:moveTo>
                    <a:pt x="2822613" y="1331302"/>
                  </a:moveTo>
                  <a:lnTo>
                    <a:pt x="2819450" y="1284490"/>
                  </a:lnTo>
                  <a:lnTo>
                    <a:pt x="2810243" y="1239558"/>
                  </a:lnTo>
                  <a:lnTo>
                    <a:pt x="2795397" y="1196949"/>
                  </a:lnTo>
                  <a:lnTo>
                    <a:pt x="2775331" y="1157058"/>
                  </a:lnTo>
                  <a:lnTo>
                    <a:pt x="2750477" y="1120305"/>
                  </a:lnTo>
                  <a:lnTo>
                    <a:pt x="2745054" y="1114158"/>
                  </a:lnTo>
                  <a:lnTo>
                    <a:pt x="2745054" y="1331302"/>
                  </a:lnTo>
                  <a:lnTo>
                    <a:pt x="2740723" y="1379410"/>
                  </a:lnTo>
                  <a:lnTo>
                    <a:pt x="2728239" y="1424724"/>
                  </a:lnTo>
                  <a:lnTo>
                    <a:pt x="2708376" y="1466469"/>
                  </a:lnTo>
                  <a:lnTo>
                    <a:pt x="2681884" y="1503883"/>
                  </a:lnTo>
                  <a:lnTo>
                    <a:pt x="2649537" y="1536204"/>
                  </a:lnTo>
                  <a:lnTo>
                    <a:pt x="2612098" y="1562671"/>
                  </a:lnTo>
                  <a:lnTo>
                    <a:pt x="2570315" y="1582521"/>
                  </a:lnTo>
                  <a:lnTo>
                    <a:pt x="2524976" y="1594980"/>
                  </a:lnTo>
                  <a:lnTo>
                    <a:pt x="2476830" y="1599311"/>
                  </a:lnTo>
                  <a:lnTo>
                    <a:pt x="2428671" y="1594980"/>
                  </a:lnTo>
                  <a:lnTo>
                    <a:pt x="2383320" y="1582521"/>
                  </a:lnTo>
                  <a:lnTo>
                    <a:pt x="2341549" y="1562671"/>
                  </a:lnTo>
                  <a:lnTo>
                    <a:pt x="2304097" y="1536204"/>
                  </a:lnTo>
                  <a:lnTo>
                    <a:pt x="2271750" y="1503883"/>
                  </a:lnTo>
                  <a:lnTo>
                    <a:pt x="2245258" y="1466469"/>
                  </a:lnTo>
                  <a:lnTo>
                    <a:pt x="2225383" y="1424724"/>
                  </a:lnTo>
                  <a:lnTo>
                    <a:pt x="2212911" y="1379410"/>
                  </a:lnTo>
                  <a:lnTo>
                    <a:pt x="2208580" y="1331302"/>
                  </a:lnTo>
                  <a:lnTo>
                    <a:pt x="2212911" y="1283195"/>
                  </a:lnTo>
                  <a:lnTo>
                    <a:pt x="2225383" y="1237881"/>
                  </a:lnTo>
                  <a:lnTo>
                    <a:pt x="2245258" y="1196149"/>
                  </a:lnTo>
                  <a:lnTo>
                    <a:pt x="2271750" y="1158735"/>
                  </a:lnTo>
                  <a:lnTo>
                    <a:pt x="2304097" y="1126413"/>
                  </a:lnTo>
                  <a:lnTo>
                    <a:pt x="2341549" y="1099947"/>
                  </a:lnTo>
                  <a:lnTo>
                    <a:pt x="2383320" y="1080096"/>
                  </a:lnTo>
                  <a:lnTo>
                    <a:pt x="2428671" y="1067625"/>
                  </a:lnTo>
                  <a:lnTo>
                    <a:pt x="2476830" y="1063294"/>
                  </a:lnTo>
                  <a:lnTo>
                    <a:pt x="2524988" y="1067625"/>
                  </a:lnTo>
                  <a:lnTo>
                    <a:pt x="2570340" y="1080096"/>
                  </a:lnTo>
                  <a:lnTo>
                    <a:pt x="2612110" y="1099947"/>
                  </a:lnTo>
                  <a:lnTo>
                    <a:pt x="2649550" y="1126413"/>
                  </a:lnTo>
                  <a:lnTo>
                    <a:pt x="2681897" y="1158735"/>
                  </a:lnTo>
                  <a:lnTo>
                    <a:pt x="2708389" y="1196149"/>
                  </a:lnTo>
                  <a:lnTo>
                    <a:pt x="2728252" y="1237881"/>
                  </a:lnTo>
                  <a:lnTo>
                    <a:pt x="2740723" y="1283195"/>
                  </a:lnTo>
                  <a:lnTo>
                    <a:pt x="2745054" y="1331302"/>
                  </a:lnTo>
                  <a:lnTo>
                    <a:pt x="2745054" y="1114158"/>
                  </a:lnTo>
                  <a:lnTo>
                    <a:pt x="2694152" y="1063294"/>
                  </a:lnTo>
                  <a:lnTo>
                    <a:pt x="2651214" y="1033043"/>
                  </a:lnTo>
                  <a:lnTo>
                    <a:pt x="2611297" y="1013002"/>
                  </a:lnTo>
                  <a:lnTo>
                    <a:pt x="2568651" y="998169"/>
                  </a:lnTo>
                  <a:lnTo>
                    <a:pt x="2523693" y="988974"/>
                  </a:lnTo>
                  <a:lnTo>
                    <a:pt x="2476830" y="985812"/>
                  </a:lnTo>
                  <a:lnTo>
                    <a:pt x="2429967" y="988974"/>
                  </a:lnTo>
                  <a:lnTo>
                    <a:pt x="2385009" y="998169"/>
                  </a:lnTo>
                  <a:lnTo>
                    <a:pt x="2342350" y="1013002"/>
                  </a:lnTo>
                  <a:lnTo>
                    <a:pt x="2302421" y="1033043"/>
                  </a:lnTo>
                  <a:lnTo>
                    <a:pt x="2265642" y="1057884"/>
                  </a:lnTo>
                  <a:lnTo>
                    <a:pt x="2232418" y="1087120"/>
                  </a:lnTo>
                  <a:lnTo>
                    <a:pt x="2203158" y="1120305"/>
                  </a:lnTo>
                  <a:lnTo>
                    <a:pt x="2178291" y="1157058"/>
                  </a:lnTo>
                  <a:lnTo>
                    <a:pt x="2158225" y="1196949"/>
                  </a:lnTo>
                  <a:lnTo>
                    <a:pt x="2143379" y="1239558"/>
                  </a:lnTo>
                  <a:lnTo>
                    <a:pt x="2134171" y="1284490"/>
                  </a:lnTo>
                  <a:lnTo>
                    <a:pt x="2131009" y="1331302"/>
                  </a:lnTo>
                  <a:lnTo>
                    <a:pt x="2134171" y="1378127"/>
                  </a:lnTo>
                  <a:lnTo>
                    <a:pt x="2143379" y="1423047"/>
                  </a:lnTo>
                  <a:lnTo>
                    <a:pt x="2158225" y="1465656"/>
                  </a:lnTo>
                  <a:lnTo>
                    <a:pt x="2178291" y="1505546"/>
                  </a:lnTo>
                  <a:lnTo>
                    <a:pt x="2203158" y="1542300"/>
                  </a:lnTo>
                  <a:lnTo>
                    <a:pt x="2232418" y="1575498"/>
                  </a:lnTo>
                  <a:lnTo>
                    <a:pt x="2265642" y="1604721"/>
                  </a:lnTo>
                  <a:lnTo>
                    <a:pt x="2302421" y="1629562"/>
                  </a:lnTo>
                  <a:lnTo>
                    <a:pt x="2342350" y="1649603"/>
                  </a:lnTo>
                  <a:lnTo>
                    <a:pt x="2385009" y="1664436"/>
                  </a:lnTo>
                  <a:lnTo>
                    <a:pt x="2429967" y="1673644"/>
                  </a:lnTo>
                  <a:lnTo>
                    <a:pt x="2476830" y="1676806"/>
                  </a:lnTo>
                  <a:lnTo>
                    <a:pt x="2523693" y="1673644"/>
                  </a:lnTo>
                  <a:lnTo>
                    <a:pt x="2568651" y="1664436"/>
                  </a:lnTo>
                  <a:lnTo>
                    <a:pt x="2611297" y="1649603"/>
                  </a:lnTo>
                  <a:lnTo>
                    <a:pt x="2651214" y="1629562"/>
                  </a:lnTo>
                  <a:lnTo>
                    <a:pt x="2687993" y="1604721"/>
                  </a:lnTo>
                  <a:lnTo>
                    <a:pt x="2721216" y="1575498"/>
                  </a:lnTo>
                  <a:lnTo>
                    <a:pt x="2750477" y="1542300"/>
                  </a:lnTo>
                  <a:lnTo>
                    <a:pt x="2775331" y="1505546"/>
                  </a:lnTo>
                  <a:lnTo>
                    <a:pt x="2795397" y="1465656"/>
                  </a:lnTo>
                  <a:lnTo>
                    <a:pt x="2810243" y="1423047"/>
                  </a:lnTo>
                  <a:lnTo>
                    <a:pt x="2819450" y="1378127"/>
                  </a:lnTo>
                  <a:lnTo>
                    <a:pt x="2822613" y="1331302"/>
                  </a:lnTo>
                  <a:close/>
                </a:path>
                <a:path w="4886960" h="4115434">
                  <a:moveTo>
                    <a:pt x="3256826" y="1168806"/>
                  </a:moveTo>
                  <a:lnTo>
                    <a:pt x="3249841" y="1124483"/>
                  </a:lnTo>
                  <a:lnTo>
                    <a:pt x="3230422" y="1087462"/>
                  </a:lnTo>
                  <a:lnTo>
                    <a:pt x="3208667" y="1065161"/>
                  </a:lnTo>
                  <a:lnTo>
                    <a:pt x="3200882" y="1057173"/>
                  </a:lnTo>
                  <a:lnTo>
                    <a:pt x="3179216" y="1043203"/>
                  </a:lnTo>
                  <a:lnTo>
                    <a:pt x="3179216" y="1168768"/>
                  </a:lnTo>
                  <a:lnTo>
                    <a:pt x="3177692" y="1185976"/>
                  </a:lnTo>
                  <a:lnTo>
                    <a:pt x="3154045" y="1229448"/>
                  </a:lnTo>
                  <a:lnTo>
                    <a:pt x="3117227" y="1255280"/>
                  </a:lnTo>
                  <a:lnTo>
                    <a:pt x="3071571" y="1273213"/>
                  </a:lnTo>
                  <a:lnTo>
                    <a:pt x="3023400" y="1284541"/>
                  </a:lnTo>
                  <a:lnTo>
                    <a:pt x="2979026" y="1290548"/>
                  </a:lnTo>
                  <a:lnTo>
                    <a:pt x="2979026" y="1065161"/>
                  </a:lnTo>
                  <a:lnTo>
                    <a:pt x="3029343" y="1071562"/>
                  </a:lnTo>
                  <a:lnTo>
                    <a:pt x="3082683" y="1083818"/>
                  </a:lnTo>
                  <a:lnTo>
                    <a:pt x="3130880" y="1103236"/>
                  </a:lnTo>
                  <a:lnTo>
                    <a:pt x="3165779" y="1131125"/>
                  </a:lnTo>
                  <a:lnTo>
                    <a:pt x="3179216" y="1168768"/>
                  </a:lnTo>
                  <a:lnTo>
                    <a:pt x="3179216" y="1043203"/>
                  </a:lnTo>
                  <a:lnTo>
                    <a:pt x="3120656" y="1014590"/>
                  </a:lnTo>
                  <a:lnTo>
                    <a:pt x="3074593" y="1001179"/>
                  </a:lnTo>
                  <a:lnTo>
                    <a:pt x="3027642" y="992289"/>
                  </a:lnTo>
                  <a:lnTo>
                    <a:pt x="2982099" y="987361"/>
                  </a:lnTo>
                  <a:lnTo>
                    <a:pt x="2940278" y="985850"/>
                  </a:lnTo>
                  <a:lnTo>
                    <a:pt x="2925178" y="988898"/>
                  </a:lnTo>
                  <a:lnTo>
                    <a:pt x="2912846" y="997204"/>
                  </a:lnTo>
                  <a:lnTo>
                    <a:pt x="2904540" y="1009523"/>
                  </a:lnTo>
                  <a:lnTo>
                    <a:pt x="2901492" y="1024597"/>
                  </a:lnTo>
                  <a:lnTo>
                    <a:pt x="2901492" y="1640535"/>
                  </a:lnTo>
                  <a:lnTo>
                    <a:pt x="2904540" y="1655610"/>
                  </a:lnTo>
                  <a:lnTo>
                    <a:pt x="2912846" y="1667929"/>
                  </a:lnTo>
                  <a:lnTo>
                    <a:pt x="2925178" y="1676234"/>
                  </a:lnTo>
                  <a:lnTo>
                    <a:pt x="2940278" y="1679282"/>
                  </a:lnTo>
                  <a:lnTo>
                    <a:pt x="2982099" y="1677784"/>
                  </a:lnTo>
                  <a:lnTo>
                    <a:pt x="3027642" y="1672907"/>
                  </a:lnTo>
                  <a:lnTo>
                    <a:pt x="3074593" y="1664119"/>
                  </a:lnTo>
                  <a:lnTo>
                    <a:pt x="3120656" y="1650873"/>
                  </a:lnTo>
                  <a:lnTo>
                    <a:pt x="3163519" y="1632610"/>
                  </a:lnTo>
                  <a:lnTo>
                    <a:pt x="3200882" y="1608785"/>
                  </a:lnTo>
                  <a:lnTo>
                    <a:pt x="3209582" y="1599971"/>
                  </a:lnTo>
                  <a:lnTo>
                    <a:pt x="3230422" y="1578864"/>
                  </a:lnTo>
                  <a:lnTo>
                    <a:pt x="3249841" y="1542275"/>
                  </a:lnTo>
                  <a:lnTo>
                    <a:pt x="3256826" y="1498498"/>
                  </a:lnTo>
                  <a:lnTo>
                    <a:pt x="3249714" y="1453235"/>
                  </a:lnTo>
                  <a:lnTo>
                    <a:pt x="3230194" y="1415021"/>
                  </a:lnTo>
                  <a:lnTo>
                    <a:pt x="3200946" y="1383284"/>
                  </a:lnTo>
                  <a:lnTo>
                    <a:pt x="3190532" y="1375867"/>
                  </a:lnTo>
                  <a:lnTo>
                    <a:pt x="3179254" y="1367840"/>
                  </a:lnTo>
                  <a:lnTo>
                    <a:pt x="3179254" y="1498498"/>
                  </a:lnTo>
                  <a:lnTo>
                    <a:pt x="3165818" y="1535366"/>
                  </a:lnTo>
                  <a:lnTo>
                    <a:pt x="3130918" y="1562671"/>
                  </a:lnTo>
                  <a:lnTo>
                    <a:pt x="3082721" y="1581683"/>
                  </a:lnTo>
                  <a:lnTo>
                    <a:pt x="3029381" y="1593697"/>
                  </a:lnTo>
                  <a:lnTo>
                    <a:pt x="2979064" y="1599971"/>
                  </a:lnTo>
                  <a:lnTo>
                    <a:pt x="2979064" y="1375867"/>
                  </a:lnTo>
                  <a:lnTo>
                    <a:pt x="3029877" y="1387144"/>
                  </a:lnTo>
                  <a:lnTo>
                    <a:pt x="3083280" y="1404505"/>
                  </a:lnTo>
                  <a:lnTo>
                    <a:pt x="3131286" y="1428483"/>
                  </a:lnTo>
                  <a:lnTo>
                    <a:pt x="3165932" y="1459623"/>
                  </a:lnTo>
                  <a:lnTo>
                    <a:pt x="3179254" y="1498498"/>
                  </a:lnTo>
                  <a:lnTo>
                    <a:pt x="3179254" y="1367840"/>
                  </a:lnTo>
                  <a:lnTo>
                    <a:pt x="3164687" y="1357452"/>
                  </a:lnTo>
                  <a:lnTo>
                    <a:pt x="3124111" y="1336929"/>
                  </a:lnTo>
                  <a:lnTo>
                    <a:pt x="3147288" y="1326794"/>
                  </a:lnTo>
                  <a:lnTo>
                    <a:pt x="3169437" y="1314780"/>
                  </a:lnTo>
                  <a:lnTo>
                    <a:pt x="3190075" y="1300721"/>
                  </a:lnTo>
                  <a:lnTo>
                    <a:pt x="3201746" y="1290548"/>
                  </a:lnTo>
                  <a:lnTo>
                    <a:pt x="3208731" y="1284465"/>
                  </a:lnTo>
                  <a:lnTo>
                    <a:pt x="3229711" y="1259306"/>
                  </a:lnTo>
                  <a:lnTo>
                    <a:pt x="3244748" y="1231582"/>
                  </a:lnTo>
                  <a:lnTo>
                    <a:pt x="3253790" y="1201381"/>
                  </a:lnTo>
                  <a:lnTo>
                    <a:pt x="3256826" y="1168806"/>
                  </a:lnTo>
                  <a:close/>
                </a:path>
                <a:path w="4886960" h="4115434">
                  <a:moveTo>
                    <a:pt x="3308121" y="3642944"/>
                  </a:moveTo>
                  <a:lnTo>
                    <a:pt x="3307435" y="3633266"/>
                  </a:lnTo>
                  <a:lnTo>
                    <a:pt x="3304286" y="3623932"/>
                  </a:lnTo>
                  <a:lnTo>
                    <a:pt x="3293707" y="3602113"/>
                  </a:lnTo>
                  <a:lnTo>
                    <a:pt x="3207410" y="3424364"/>
                  </a:lnTo>
                  <a:lnTo>
                    <a:pt x="3207410" y="3602113"/>
                  </a:lnTo>
                  <a:lnTo>
                    <a:pt x="1679155" y="3602113"/>
                  </a:lnTo>
                  <a:lnTo>
                    <a:pt x="1765452" y="3424275"/>
                  </a:lnTo>
                  <a:lnTo>
                    <a:pt x="3121088" y="3424275"/>
                  </a:lnTo>
                  <a:lnTo>
                    <a:pt x="3207410" y="3602113"/>
                  </a:lnTo>
                  <a:lnTo>
                    <a:pt x="3207410" y="3424364"/>
                  </a:lnTo>
                  <a:lnTo>
                    <a:pt x="3180346" y="3368598"/>
                  </a:lnTo>
                  <a:lnTo>
                    <a:pt x="3145472" y="3346780"/>
                  </a:lnTo>
                  <a:lnTo>
                    <a:pt x="1741170" y="3346780"/>
                  </a:lnTo>
                  <a:lnTo>
                    <a:pt x="1706308" y="3368598"/>
                  </a:lnTo>
                  <a:lnTo>
                    <a:pt x="1582356" y="3623932"/>
                  </a:lnTo>
                  <a:lnTo>
                    <a:pt x="1578508" y="3642944"/>
                  </a:lnTo>
                  <a:lnTo>
                    <a:pt x="1580235" y="3652494"/>
                  </a:lnTo>
                  <a:lnTo>
                    <a:pt x="1617256" y="3679609"/>
                  </a:lnTo>
                  <a:lnTo>
                    <a:pt x="3269386" y="3679609"/>
                  </a:lnTo>
                  <a:lnTo>
                    <a:pt x="3306407" y="3652494"/>
                  </a:lnTo>
                  <a:lnTo>
                    <a:pt x="3308121" y="3642944"/>
                  </a:lnTo>
                  <a:close/>
                </a:path>
                <a:path w="4886960" h="4115434">
                  <a:moveTo>
                    <a:pt x="3537496" y="1866811"/>
                  </a:moveTo>
                  <a:lnTo>
                    <a:pt x="3530663" y="1833105"/>
                  </a:lnTo>
                  <a:lnTo>
                    <a:pt x="3528733" y="1823580"/>
                  </a:lnTo>
                  <a:lnTo>
                    <a:pt x="3504869" y="1788223"/>
                  </a:lnTo>
                  <a:lnTo>
                    <a:pt x="3469487" y="1764360"/>
                  </a:lnTo>
                  <a:lnTo>
                    <a:pt x="3459924" y="1762429"/>
                  </a:lnTo>
                  <a:lnTo>
                    <a:pt x="3459924" y="1866811"/>
                  </a:lnTo>
                  <a:lnTo>
                    <a:pt x="3459924" y="1876183"/>
                  </a:lnTo>
                  <a:lnTo>
                    <a:pt x="3457270" y="1889302"/>
                  </a:lnTo>
                  <a:lnTo>
                    <a:pt x="3450018" y="1900021"/>
                  </a:lnTo>
                  <a:lnTo>
                    <a:pt x="3439299" y="1907247"/>
                  </a:lnTo>
                  <a:lnTo>
                    <a:pt x="3426180" y="1909902"/>
                  </a:lnTo>
                  <a:lnTo>
                    <a:pt x="1460385" y="1909902"/>
                  </a:lnTo>
                  <a:lnTo>
                    <a:pt x="1447279" y="1907247"/>
                  </a:lnTo>
                  <a:lnTo>
                    <a:pt x="1436547" y="1900021"/>
                  </a:lnTo>
                  <a:lnTo>
                    <a:pt x="1429308" y="1889302"/>
                  </a:lnTo>
                  <a:lnTo>
                    <a:pt x="1426641" y="1876183"/>
                  </a:lnTo>
                  <a:lnTo>
                    <a:pt x="1426641" y="1866811"/>
                  </a:lnTo>
                  <a:lnTo>
                    <a:pt x="1429308" y="1853692"/>
                  </a:lnTo>
                  <a:lnTo>
                    <a:pt x="1436547" y="1842985"/>
                  </a:lnTo>
                  <a:lnTo>
                    <a:pt x="1447279" y="1835759"/>
                  </a:lnTo>
                  <a:lnTo>
                    <a:pt x="1460385" y="1833105"/>
                  </a:lnTo>
                  <a:lnTo>
                    <a:pt x="3426180" y="1833105"/>
                  </a:lnTo>
                  <a:lnTo>
                    <a:pt x="3439299" y="1835759"/>
                  </a:lnTo>
                  <a:lnTo>
                    <a:pt x="3450018" y="1842985"/>
                  </a:lnTo>
                  <a:lnTo>
                    <a:pt x="3457270" y="1853692"/>
                  </a:lnTo>
                  <a:lnTo>
                    <a:pt x="3459924" y="1866811"/>
                  </a:lnTo>
                  <a:lnTo>
                    <a:pt x="3459924" y="1762429"/>
                  </a:lnTo>
                  <a:lnTo>
                    <a:pt x="3426180" y="1755609"/>
                  </a:lnTo>
                  <a:lnTo>
                    <a:pt x="1460385" y="1755609"/>
                  </a:lnTo>
                  <a:lnTo>
                    <a:pt x="1417116" y="1764360"/>
                  </a:lnTo>
                  <a:lnTo>
                    <a:pt x="1381734" y="1788210"/>
                  </a:lnTo>
                  <a:lnTo>
                    <a:pt x="1357845" y="1823554"/>
                  </a:lnTo>
                  <a:lnTo>
                    <a:pt x="1349082" y="1866811"/>
                  </a:lnTo>
                  <a:lnTo>
                    <a:pt x="1349082" y="1876183"/>
                  </a:lnTo>
                  <a:lnTo>
                    <a:pt x="1357833" y="1919427"/>
                  </a:lnTo>
                  <a:lnTo>
                    <a:pt x="1381709" y="1954771"/>
                  </a:lnTo>
                  <a:lnTo>
                    <a:pt x="1417091" y="1978634"/>
                  </a:lnTo>
                  <a:lnTo>
                    <a:pt x="1460385" y="1987384"/>
                  </a:lnTo>
                  <a:lnTo>
                    <a:pt x="3426180" y="1987384"/>
                  </a:lnTo>
                  <a:lnTo>
                    <a:pt x="3469449" y="1978634"/>
                  </a:lnTo>
                  <a:lnTo>
                    <a:pt x="3504844" y="1954784"/>
                  </a:lnTo>
                  <a:lnTo>
                    <a:pt x="3528720" y="1919439"/>
                  </a:lnTo>
                  <a:lnTo>
                    <a:pt x="3537496" y="1876183"/>
                  </a:lnTo>
                  <a:lnTo>
                    <a:pt x="3537496" y="1866811"/>
                  </a:lnTo>
                  <a:close/>
                </a:path>
                <a:path w="4886960" h="4115434">
                  <a:moveTo>
                    <a:pt x="3537496" y="811453"/>
                  </a:moveTo>
                  <a:lnTo>
                    <a:pt x="3530663" y="777748"/>
                  </a:lnTo>
                  <a:lnTo>
                    <a:pt x="3528733" y="768223"/>
                  </a:lnTo>
                  <a:lnTo>
                    <a:pt x="3504869" y="732866"/>
                  </a:lnTo>
                  <a:lnTo>
                    <a:pt x="3469487" y="709002"/>
                  </a:lnTo>
                  <a:lnTo>
                    <a:pt x="3459924" y="707072"/>
                  </a:lnTo>
                  <a:lnTo>
                    <a:pt x="3459924" y="811453"/>
                  </a:lnTo>
                  <a:lnTo>
                    <a:pt x="3459924" y="820826"/>
                  </a:lnTo>
                  <a:lnTo>
                    <a:pt x="3457270" y="833945"/>
                  </a:lnTo>
                  <a:lnTo>
                    <a:pt x="3450018" y="844677"/>
                  </a:lnTo>
                  <a:lnTo>
                    <a:pt x="3439299" y="851916"/>
                  </a:lnTo>
                  <a:lnTo>
                    <a:pt x="3426180" y="854583"/>
                  </a:lnTo>
                  <a:lnTo>
                    <a:pt x="1460385" y="854583"/>
                  </a:lnTo>
                  <a:lnTo>
                    <a:pt x="1447279" y="851916"/>
                  </a:lnTo>
                  <a:lnTo>
                    <a:pt x="1436547" y="844677"/>
                  </a:lnTo>
                  <a:lnTo>
                    <a:pt x="1429308" y="833945"/>
                  </a:lnTo>
                  <a:lnTo>
                    <a:pt x="1426641" y="820826"/>
                  </a:lnTo>
                  <a:lnTo>
                    <a:pt x="1426641" y="811453"/>
                  </a:lnTo>
                  <a:lnTo>
                    <a:pt x="1429308" y="798334"/>
                  </a:lnTo>
                  <a:lnTo>
                    <a:pt x="1436547" y="787628"/>
                  </a:lnTo>
                  <a:lnTo>
                    <a:pt x="1447279" y="780402"/>
                  </a:lnTo>
                  <a:lnTo>
                    <a:pt x="1460385" y="777748"/>
                  </a:lnTo>
                  <a:lnTo>
                    <a:pt x="3426180" y="777748"/>
                  </a:lnTo>
                  <a:lnTo>
                    <a:pt x="3439299" y="780402"/>
                  </a:lnTo>
                  <a:lnTo>
                    <a:pt x="3450018" y="787628"/>
                  </a:lnTo>
                  <a:lnTo>
                    <a:pt x="3457270" y="798334"/>
                  </a:lnTo>
                  <a:lnTo>
                    <a:pt x="3459924" y="811453"/>
                  </a:lnTo>
                  <a:lnTo>
                    <a:pt x="3459924" y="707072"/>
                  </a:lnTo>
                  <a:lnTo>
                    <a:pt x="3426180" y="700252"/>
                  </a:lnTo>
                  <a:lnTo>
                    <a:pt x="1460385" y="700252"/>
                  </a:lnTo>
                  <a:lnTo>
                    <a:pt x="1417116" y="709002"/>
                  </a:lnTo>
                  <a:lnTo>
                    <a:pt x="1381734" y="732853"/>
                  </a:lnTo>
                  <a:lnTo>
                    <a:pt x="1357845" y="768197"/>
                  </a:lnTo>
                  <a:lnTo>
                    <a:pt x="1349082" y="811453"/>
                  </a:lnTo>
                  <a:lnTo>
                    <a:pt x="1349082" y="820826"/>
                  </a:lnTo>
                  <a:lnTo>
                    <a:pt x="1357845" y="864082"/>
                  </a:lnTo>
                  <a:lnTo>
                    <a:pt x="1381709" y="899452"/>
                  </a:lnTo>
                  <a:lnTo>
                    <a:pt x="1417091" y="923315"/>
                  </a:lnTo>
                  <a:lnTo>
                    <a:pt x="1460385" y="932065"/>
                  </a:lnTo>
                  <a:lnTo>
                    <a:pt x="3426180" y="932065"/>
                  </a:lnTo>
                  <a:lnTo>
                    <a:pt x="3469475" y="923315"/>
                  </a:lnTo>
                  <a:lnTo>
                    <a:pt x="3504857" y="899452"/>
                  </a:lnTo>
                  <a:lnTo>
                    <a:pt x="3528733" y="864082"/>
                  </a:lnTo>
                  <a:lnTo>
                    <a:pt x="3537496" y="820826"/>
                  </a:lnTo>
                  <a:lnTo>
                    <a:pt x="3537496" y="811453"/>
                  </a:lnTo>
                  <a:close/>
                </a:path>
                <a:path w="4886960" h="4115434">
                  <a:moveTo>
                    <a:pt x="3596322" y="2271509"/>
                  </a:moveTo>
                  <a:lnTo>
                    <a:pt x="3593274" y="2256421"/>
                  </a:lnTo>
                  <a:lnTo>
                    <a:pt x="3584968" y="2244102"/>
                  </a:lnTo>
                  <a:lnTo>
                    <a:pt x="3572649" y="2235809"/>
                  </a:lnTo>
                  <a:lnTo>
                    <a:pt x="3557536" y="2232761"/>
                  </a:lnTo>
                  <a:lnTo>
                    <a:pt x="1331125" y="2232761"/>
                  </a:lnTo>
                  <a:lnTo>
                    <a:pt x="1316024" y="2235809"/>
                  </a:lnTo>
                  <a:lnTo>
                    <a:pt x="1303693" y="2244102"/>
                  </a:lnTo>
                  <a:lnTo>
                    <a:pt x="1295387" y="2256421"/>
                  </a:lnTo>
                  <a:lnTo>
                    <a:pt x="1292339" y="2271509"/>
                  </a:lnTo>
                  <a:lnTo>
                    <a:pt x="1295387" y="2286609"/>
                  </a:lnTo>
                  <a:lnTo>
                    <a:pt x="1303705" y="2298916"/>
                  </a:lnTo>
                  <a:lnTo>
                    <a:pt x="1316037" y="2307209"/>
                  </a:lnTo>
                  <a:lnTo>
                    <a:pt x="1331125" y="2310257"/>
                  </a:lnTo>
                  <a:lnTo>
                    <a:pt x="3557536" y="2310257"/>
                  </a:lnTo>
                  <a:lnTo>
                    <a:pt x="3572649" y="2307209"/>
                  </a:lnTo>
                  <a:lnTo>
                    <a:pt x="3584968" y="2298916"/>
                  </a:lnTo>
                  <a:lnTo>
                    <a:pt x="3593274" y="2286609"/>
                  </a:lnTo>
                  <a:lnTo>
                    <a:pt x="3596322" y="2271509"/>
                  </a:lnTo>
                  <a:close/>
                </a:path>
                <a:path w="4886960" h="4115434">
                  <a:moveTo>
                    <a:pt x="3852176" y="2735415"/>
                  </a:moveTo>
                  <a:lnTo>
                    <a:pt x="3849128" y="2720314"/>
                  </a:lnTo>
                  <a:lnTo>
                    <a:pt x="3840823" y="2708008"/>
                  </a:lnTo>
                  <a:lnTo>
                    <a:pt x="3828491" y="2699702"/>
                  </a:lnTo>
                  <a:lnTo>
                    <a:pt x="3813391" y="2696667"/>
                  </a:lnTo>
                  <a:lnTo>
                    <a:pt x="1073188" y="2696667"/>
                  </a:lnTo>
                  <a:lnTo>
                    <a:pt x="1058075" y="2699702"/>
                  </a:lnTo>
                  <a:lnTo>
                    <a:pt x="1045756" y="2708008"/>
                  </a:lnTo>
                  <a:lnTo>
                    <a:pt x="1037450" y="2720314"/>
                  </a:lnTo>
                  <a:lnTo>
                    <a:pt x="1034402" y="2735415"/>
                  </a:lnTo>
                  <a:lnTo>
                    <a:pt x="1037450" y="2750502"/>
                  </a:lnTo>
                  <a:lnTo>
                    <a:pt x="1045756" y="2762821"/>
                  </a:lnTo>
                  <a:lnTo>
                    <a:pt x="1058075" y="2771114"/>
                  </a:lnTo>
                  <a:lnTo>
                    <a:pt x="1073188" y="2774162"/>
                  </a:lnTo>
                  <a:lnTo>
                    <a:pt x="3813391" y="2774162"/>
                  </a:lnTo>
                  <a:lnTo>
                    <a:pt x="3828491" y="2771114"/>
                  </a:lnTo>
                  <a:lnTo>
                    <a:pt x="3840823" y="2762821"/>
                  </a:lnTo>
                  <a:lnTo>
                    <a:pt x="3849128" y="2750502"/>
                  </a:lnTo>
                  <a:lnTo>
                    <a:pt x="3852176" y="2735415"/>
                  </a:lnTo>
                  <a:close/>
                </a:path>
                <a:path w="4886960" h="4115434">
                  <a:moveTo>
                    <a:pt x="3852176" y="2518664"/>
                  </a:moveTo>
                  <a:lnTo>
                    <a:pt x="3849128" y="2503576"/>
                  </a:lnTo>
                  <a:lnTo>
                    <a:pt x="3840823" y="2491257"/>
                  </a:lnTo>
                  <a:lnTo>
                    <a:pt x="3828491" y="2482964"/>
                  </a:lnTo>
                  <a:lnTo>
                    <a:pt x="3813391" y="2479929"/>
                  </a:lnTo>
                  <a:lnTo>
                    <a:pt x="1695996" y="2479929"/>
                  </a:lnTo>
                  <a:lnTo>
                    <a:pt x="1680895" y="2482964"/>
                  </a:lnTo>
                  <a:lnTo>
                    <a:pt x="1668576" y="2491257"/>
                  </a:lnTo>
                  <a:lnTo>
                    <a:pt x="1660258" y="2503576"/>
                  </a:lnTo>
                  <a:lnTo>
                    <a:pt x="1657210" y="2518664"/>
                  </a:lnTo>
                  <a:lnTo>
                    <a:pt x="1660245" y="2533764"/>
                  </a:lnTo>
                  <a:lnTo>
                    <a:pt x="1668551" y="2546083"/>
                  </a:lnTo>
                  <a:lnTo>
                    <a:pt x="1680883" y="2554376"/>
                  </a:lnTo>
                  <a:lnTo>
                    <a:pt x="1695996" y="2557411"/>
                  </a:lnTo>
                  <a:lnTo>
                    <a:pt x="3813391" y="2557411"/>
                  </a:lnTo>
                  <a:lnTo>
                    <a:pt x="3828491" y="2554376"/>
                  </a:lnTo>
                  <a:lnTo>
                    <a:pt x="3840823" y="2546083"/>
                  </a:lnTo>
                  <a:lnTo>
                    <a:pt x="3849128" y="2533764"/>
                  </a:lnTo>
                  <a:lnTo>
                    <a:pt x="3852176" y="2518664"/>
                  </a:lnTo>
                  <a:close/>
                </a:path>
                <a:path w="4886960" h="4115434">
                  <a:moveTo>
                    <a:pt x="4495254" y="424345"/>
                  </a:moveTo>
                  <a:lnTo>
                    <a:pt x="4490529" y="377609"/>
                  </a:lnTo>
                  <a:lnTo>
                    <a:pt x="4476966" y="334060"/>
                  </a:lnTo>
                  <a:lnTo>
                    <a:pt x="4455515" y="294627"/>
                  </a:lnTo>
                  <a:lnTo>
                    <a:pt x="4434891" y="269671"/>
                  </a:lnTo>
                  <a:lnTo>
                    <a:pt x="4427118" y="260261"/>
                  </a:lnTo>
                  <a:lnTo>
                    <a:pt x="4417695" y="252501"/>
                  </a:lnTo>
                  <a:lnTo>
                    <a:pt x="4417695" y="424345"/>
                  </a:lnTo>
                  <a:lnTo>
                    <a:pt x="4417695" y="2728404"/>
                  </a:lnTo>
                  <a:lnTo>
                    <a:pt x="4409783" y="2777236"/>
                  </a:lnTo>
                  <a:lnTo>
                    <a:pt x="4387786" y="2819679"/>
                  </a:lnTo>
                  <a:lnTo>
                    <a:pt x="4354246" y="2853194"/>
                  </a:lnTo>
                  <a:lnTo>
                    <a:pt x="4311751" y="2875178"/>
                  </a:lnTo>
                  <a:lnTo>
                    <a:pt x="4262869" y="2883077"/>
                  </a:lnTo>
                  <a:lnTo>
                    <a:pt x="623697" y="2883077"/>
                  </a:lnTo>
                  <a:lnTo>
                    <a:pt x="574814" y="2875178"/>
                  </a:lnTo>
                  <a:lnTo>
                    <a:pt x="532320" y="2853194"/>
                  </a:lnTo>
                  <a:lnTo>
                    <a:pt x="498792" y="2819679"/>
                  </a:lnTo>
                  <a:lnTo>
                    <a:pt x="476783" y="2777236"/>
                  </a:lnTo>
                  <a:lnTo>
                    <a:pt x="468884" y="2728404"/>
                  </a:lnTo>
                  <a:lnTo>
                    <a:pt x="468884" y="424345"/>
                  </a:lnTo>
                  <a:lnTo>
                    <a:pt x="476783" y="375513"/>
                  </a:lnTo>
                  <a:lnTo>
                    <a:pt x="498792" y="333057"/>
                  </a:lnTo>
                  <a:lnTo>
                    <a:pt x="532320" y="299554"/>
                  </a:lnTo>
                  <a:lnTo>
                    <a:pt x="574814" y="277571"/>
                  </a:lnTo>
                  <a:lnTo>
                    <a:pt x="623697" y="269671"/>
                  </a:lnTo>
                  <a:lnTo>
                    <a:pt x="4262869" y="269671"/>
                  </a:lnTo>
                  <a:lnTo>
                    <a:pt x="4311751" y="277571"/>
                  </a:lnTo>
                  <a:lnTo>
                    <a:pt x="4354246" y="299554"/>
                  </a:lnTo>
                  <a:lnTo>
                    <a:pt x="4387786" y="333057"/>
                  </a:lnTo>
                  <a:lnTo>
                    <a:pt x="4409783" y="375513"/>
                  </a:lnTo>
                  <a:lnTo>
                    <a:pt x="4417695" y="424345"/>
                  </a:lnTo>
                  <a:lnTo>
                    <a:pt x="4417695" y="252501"/>
                  </a:lnTo>
                  <a:lnTo>
                    <a:pt x="4392714" y="231889"/>
                  </a:lnTo>
                  <a:lnTo>
                    <a:pt x="4353242" y="210451"/>
                  </a:lnTo>
                  <a:lnTo>
                    <a:pt x="4309643" y="196900"/>
                  </a:lnTo>
                  <a:lnTo>
                    <a:pt x="4262869" y="192176"/>
                  </a:lnTo>
                  <a:lnTo>
                    <a:pt x="623697" y="192176"/>
                  </a:lnTo>
                  <a:lnTo>
                    <a:pt x="576922" y="196900"/>
                  </a:lnTo>
                  <a:lnTo>
                    <a:pt x="533336" y="210451"/>
                  </a:lnTo>
                  <a:lnTo>
                    <a:pt x="493864" y="231889"/>
                  </a:lnTo>
                  <a:lnTo>
                    <a:pt x="459460" y="260261"/>
                  </a:lnTo>
                  <a:lnTo>
                    <a:pt x="431050" y="294627"/>
                  </a:lnTo>
                  <a:lnTo>
                    <a:pt x="409600" y="334060"/>
                  </a:lnTo>
                  <a:lnTo>
                    <a:pt x="396049" y="377609"/>
                  </a:lnTo>
                  <a:lnTo>
                    <a:pt x="391312" y="424345"/>
                  </a:lnTo>
                  <a:lnTo>
                    <a:pt x="391312" y="2728404"/>
                  </a:lnTo>
                  <a:lnTo>
                    <a:pt x="396049" y="2775127"/>
                  </a:lnTo>
                  <a:lnTo>
                    <a:pt x="409600" y="2818688"/>
                  </a:lnTo>
                  <a:lnTo>
                    <a:pt x="431050" y="2858109"/>
                  </a:lnTo>
                  <a:lnTo>
                    <a:pt x="459460" y="2892488"/>
                  </a:lnTo>
                  <a:lnTo>
                    <a:pt x="493864" y="2920860"/>
                  </a:lnTo>
                  <a:lnTo>
                    <a:pt x="533336" y="2942285"/>
                  </a:lnTo>
                  <a:lnTo>
                    <a:pt x="576922" y="2955836"/>
                  </a:lnTo>
                  <a:lnTo>
                    <a:pt x="623697" y="2960560"/>
                  </a:lnTo>
                  <a:lnTo>
                    <a:pt x="4262869" y="2960560"/>
                  </a:lnTo>
                  <a:lnTo>
                    <a:pt x="4309643" y="2955836"/>
                  </a:lnTo>
                  <a:lnTo>
                    <a:pt x="4353242" y="2942285"/>
                  </a:lnTo>
                  <a:lnTo>
                    <a:pt x="4392714" y="2920860"/>
                  </a:lnTo>
                  <a:lnTo>
                    <a:pt x="4427118" y="2892488"/>
                  </a:lnTo>
                  <a:lnTo>
                    <a:pt x="4434891" y="2883077"/>
                  </a:lnTo>
                  <a:lnTo>
                    <a:pt x="4455515" y="2858109"/>
                  </a:lnTo>
                  <a:lnTo>
                    <a:pt x="4476966" y="2818688"/>
                  </a:lnTo>
                  <a:lnTo>
                    <a:pt x="4490529" y="2775127"/>
                  </a:lnTo>
                  <a:lnTo>
                    <a:pt x="4495254" y="2728404"/>
                  </a:lnTo>
                  <a:lnTo>
                    <a:pt x="4495254" y="424345"/>
                  </a:lnTo>
                  <a:close/>
                </a:path>
                <a:path w="4886960" h="4115434">
                  <a:moveTo>
                    <a:pt x="4886566" y="3782745"/>
                  </a:moveTo>
                  <a:lnTo>
                    <a:pt x="4886223" y="3782174"/>
                  </a:lnTo>
                  <a:lnTo>
                    <a:pt x="4886071" y="3778872"/>
                  </a:lnTo>
                  <a:lnTo>
                    <a:pt x="4885334" y="3776434"/>
                  </a:lnTo>
                  <a:lnTo>
                    <a:pt x="4883975" y="3771315"/>
                  </a:lnTo>
                  <a:lnTo>
                    <a:pt x="4883429" y="3768839"/>
                  </a:lnTo>
                  <a:lnTo>
                    <a:pt x="4881994" y="3765931"/>
                  </a:lnTo>
                  <a:lnTo>
                    <a:pt x="4882032" y="3765232"/>
                  </a:lnTo>
                  <a:lnTo>
                    <a:pt x="4870589" y="3744696"/>
                  </a:lnTo>
                  <a:lnTo>
                    <a:pt x="4809007" y="3634270"/>
                  </a:lnTo>
                  <a:lnTo>
                    <a:pt x="4809007" y="3822192"/>
                  </a:lnTo>
                  <a:lnTo>
                    <a:pt x="4809007" y="4037584"/>
                  </a:lnTo>
                  <a:lnTo>
                    <a:pt x="77571" y="4037584"/>
                  </a:lnTo>
                  <a:lnTo>
                    <a:pt x="77571" y="3822192"/>
                  </a:lnTo>
                  <a:lnTo>
                    <a:pt x="4809007" y="3822192"/>
                  </a:lnTo>
                  <a:lnTo>
                    <a:pt x="4809007" y="3634270"/>
                  </a:lnTo>
                  <a:lnTo>
                    <a:pt x="4781778" y="3585438"/>
                  </a:lnTo>
                  <a:lnTo>
                    <a:pt x="4781778" y="3744696"/>
                  </a:lnTo>
                  <a:lnTo>
                    <a:pt x="104787" y="3744696"/>
                  </a:lnTo>
                  <a:lnTo>
                    <a:pt x="434911" y="3152749"/>
                  </a:lnTo>
                  <a:lnTo>
                    <a:pt x="4451667" y="3152749"/>
                  </a:lnTo>
                  <a:lnTo>
                    <a:pt x="4781778" y="3744696"/>
                  </a:lnTo>
                  <a:lnTo>
                    <a:pt x="4781778" y="3585438"/>
                  </a:lnTo>
                  <a:lnTo>
                    <a:pt x="4540504" y="3152749"/>
                  </a:lnTo>
                  <a:lnTo>
                    <a:pt x="4537646" y="3147631"/>
                  </a:lnTo>
                  <a:lnTo>
                    <a:pt x="4583544" y="3133280"/>
                  </a:lnTo>
                  <a:lnTo>
                    <a:pt x="4625086" y="3110649"/>
                  </a:lnTo>
                  <a:lnTo>
                    <a:pt x="4661293" y="3080715"/>
                  </a:lnTo>
                  <a:lnTo>
                    <a:pt x="4691177" y="3044482"/>
                  </a:lnTo>
                  <a:lnTo>
                    <a:pt x="4713744" y="3002915"/>
                  </a:lnTo>
                  <a:lnTo>
                    <a:pt x="4728019" y="2957030"/>
                  </a:lnTo>
                  <a:lnTo>
                    <a:pt x="4732998" y="2907792"/>
                  </a:lnTo>
                  <a:lnTo>
                    <a:pt x="4732998" y="244957"/>
                  </a:lnTo>
                  <a:lnTo>
                    <a:pt x="4728007" y="195643"/>
                  </a:lnTo>
                  <a:lnTo>
                    <a:pt x="4713694" y="149694"/>
                  </a:lnTo>
                  <a:lnTo>
                    <a:pt x="4691062" y="108089"/>
                  </a:lnTo>
                  <a:lnTo>
                    <a:pt x="4665777" y="77495"/>
                  </a:lnTo>
                  <a:lnTo>
                    <a:pt x="4661103" y="71831"/>
                  </a:lnTo>
                  <a:lnTo>
                    <a:pt x="4655426" y="67157"/>
                  </a:lnTo>
                  <a:lnTo>
                    <a:pt x="4655426" y="244957"/>
                  </a:lnTo>
                  <a:lnTo>
                    <a:pt x="4655426" y="2907792"/>
                  </a:lnTo>
                  <a:lnTo>
                    <a:pt x="4649432" y="2952267"/>
                  </a:lnTo>
                  <a:lnTo>
                    <a:pt x="4632515" y="2992259"/>
                  </a:lnTo>
                  <a:lnTo>
                    <a:pt x="4606290" y="3026156"/>
                  </a:lnTo>
                  <a:lnTo>
                    <a:pt x="4572355" y="3052368"/>
                  </a:lnTo>
                  <a:lnTo>
                    <a:pt x="4532325" y="3069259"/>
                  </a:lnTo>
                  <a:lnTo>
                    <a:pt x="4487811" y="3075254"/>
                  </a:lnTo>
                  <a:lnTo>
                    <a:pt x="398754" y="3075254"/>
                  </a:lnTo>
                  <a:lnTo>
                    <a:pt x="354241" y="3069259"/>
                  </a:lnTo>
                  <a:lnTo>
                    <a:pt x="314210" y="3052368"/>
                  </a:lnTo>
                  <a:lnTo>
                    <a:pt x="280276" y="3026156"/>
                  </a:lnTo>
                  <a:lnTo>
                    <a:pt x="254050" y="2992259"/>
                  </a:lnTo>
                  <a:lnTo>
                    <a:pt x="237134" y="2952267"/>
                  </a:lnTo>
                  <a:lnTo>
                    <a:pt x="231140" y="2907792"/>
                  </a:lnTo>
                  <a:lnTo>
                    <a:pt x="231140" y="244957"/>
                  </a:lnTo>
                  <a:lnTo>
                    <a:pt x="237134" y="200482"/>
                  </a:lnTo>
                  <a:lnTo>
                    <a:pt x="254050" y="160502"/>
                  </a:lnTo>
                  <a:lnTo>
                    <a:pt x="280276" y="126593"/>
                  </a:lnTo>
                  <a:lnTo>
                    <a:pt x="314210" y="100393"/>
                  </a:lnTo>
                  <a:lnTo>
                    <a:pt x="354241" y="83489"/>
                  </a:lnTo>
                  <a:lnTo>
                    <a:pt x="398754" y="77495"/>
                  </a:lnTo>
                  <a:lnTo>
                    <a:pt x="4487811" y="77495"/>
                  </a:lnTo>
                  <a:lnTo>
                    <a:pt x="4532325" y="83489"/>
                  </a:lnTo>
                  <a:lnTo>
                    <a:pt x="4572355" y="100393"/>
                  </a:lnTo>
                  <a:lnTo>
                    <a:pt x="4606290" y="126593"/>
                  </a:lnTo>
                  <a:lnTo>
                    <a:pt x="4632515" y="160502"/>
                  </a:lnTo>
                  <a:lnTo>
                    <a:pt x="4649432" y="200482"/>
                  </a:lnTo>
                  <a:lnTo>
                    <a:pt x="4655426" y="244957"/>
                  </a:lnTo>
                  <a:lnTo>
                    <a:pt x="4655426" y="67157"/>
                  </a:lnTo>
                  <a:lnTo>
                    <a:pt x="4624806" y="41897"/>
                  </a:lnTo>
                  <a:lnTo>
                    <a:pt x="4583163" y="19278"/>
                  </a:lnTo>
                  <a:lnTo>
                    <a:pt x="4537164" y="4991"/>
                  </a:lnTo>
                  <a:lnTo>
                    <a:pt x="4487811" y="0"/>
                  </a:lnTo>
                  <a:lnTo>
                    <a:pt x="398754" y="0"/>
                  </a:lnTo>
                  <a:lnTo>
                    <a:pt x="349415" y="4991"/>
                  </a:lnTo>
                  <a:lnTo>
                    <a:pt x="303415" y="19278"/>
                  </a:lnTo>
                  <a:lnTo>
                    <a:pt x="261772" y="41897"/>
                  </a:lnTo>
                  <a:lnTo>
                    <a:pt x="225475" y="71831"/>
                  </a:lnTo>
                  <a:lnTo>
                    <a:pt x="195503" y="108089"/>
                  </a:lnTo>
                  <a:lnTo>
                    <a:pt x="172872" y="149694"/>
                  </a:lnTo>
                  <a:lnTo>
                    <a:pt x="158572" y="195643"/>
                  </a:lnTo>
                  <a:lnTo>
                    <a:pt x="153581" y="244957"/>
                  </a:lnTo>
                  <a:lnTo>
                    <a:pt x="153581" y="2907792"/>
                  </a:lnTo>
                  <a:lnTo>
                    <a:pt x="158559" y="2957030"/>
                  </a:lnTo>
                  <a:lnTo>
                    <a:pt x="172821" y="3002915"/>
                  </a:lnTo>
                  <a:lnTo>
                    <a:pt x="195389" y="3044482"/>
                  </a:lnTo>
                  <a:lnTo>
                    <a:pt x="225272" y="3080715"/>
                  </a:lnTo>
                  <a:lnTo>
                    <a:pt x="261493" y="3110649"/>
                  </a:lnTo>
                  <a:lnTo>
                    <a:pt x="303034" y="3133280"/>
                  </a:lnTo>
                  <a:lnTo>
                    <a:pt x="348919" y="3147631"/>
                  </a:lnTo>
                  <a:lnTo>
                    <a:pt x="4533" y="3765232"/>
                  </a:lnTo>
                  <a:lnTo>
                    <a:pt x="4572" y="3765931"/>
                  </a:lnTo>
                  <a:lnTo>
                    <a:pt x="3136" y="3768839"/>
                  </a:lnTo>
                  <a:lnTo>
                    <a:pt x="2603" y="3771315"/>
                  </a:lnTo>
                  <a:lnTo>
                    <a:pt x="1282" y="3776395"/>
                  </a:lnTo>
                  <a:lnTo>
                    <a:pt x="546" y="3778872"/>
                  </a:lnTo>
                  <a:lnTo>
                    <a:pt x="355" y="3782174"/>
                  </a:lnTo>
                  <a:lnTo>
                    <a:pt x="0" y="3782745"/>
                  </a:lnTo>
                  <a:lnTo>
                    <a:pt x="0" y="4076331"/>
                  </a:lnTo>
                  <a:lnTo>
                    <a:pt x="3048" y="4091419"/>
                  </a:lnTo>
                  <a:lnTo>
                    <a:pt x="11353" y="4103738"/>
                  </a:lnTo>
                  <a:lnTo>
                    <a:pt x="23672" y="4112031"/>
                  </a:lnTo>
                  <a:lnTo>
                    <a:pt x="38785" y="4115066"/>
                  </a:lnTo>
                  <a:lnTo>
                    <a:pt x="4847793" y="4115066"/>
                  </a:lnTo>
                  <a:lnTo>
                    <a:pt x="4862893" y="4112031"/>
                  </a:lnTo>
                  <a:lnTo>
                    <a:pt x="4875225" y="4103738"/>
                  </a:lnTo>
                  <a:lnTo>
                    <a:pt x="4883531" y="4091419"/>
                  </a:lnTo>
                  <a:lnTo>
                    <a:pt x="4886566" y="4076331"/>
                  </a:lnTo>
                  <a:lnTo>
                    <a:pt x="4886566" y="4037584"/>
                  </a:lnTo>
                  <a:lnTo>
                    <a:pt x="4886566" y="3822192"/>
                  </a:lnTo>
                  <a:lnTo>
                    <a:pt x="4886566" y="3782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375" y="5292106"/>
              <a:ext cx="123870" cy="1237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4940" y="5292106"/>
              <a:ext cx="123870" cy="1237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6544" y="5292106"/>
              <a:ext cx="123871" cy="12375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254" y="1037300"/>
            <a:ext cx="4322445" cy="163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93800" marR="5080" indent="-1181735">
              <a:lnSpc>
                <a:spcPct val="117400"/>
              </a:lnSpc>
              <a:spcBef>
                <a:spcPts val="90"/>
              </a:spcBef>
            </a:pPr>
            <a:r>
              <a:rPr sz="4500" spc="-229" dirty="0">
                <a:latin typeface="Arial Black"/>
                <a:cs typeface="Arial Black"/>
              </a:rPr>
              <a:t>Job</a:t>
            </a:r>
            <a:r>
              <a:rPr sz="4500" spc="-415" dirty="0">
                <a:latin typeface="Arial Black"/>
                <a:cs typeface="Arial Black"/>
              </a:rPr>
              <a:t> </a:t>
            </a:r>
            <a:r>
              <a:rPr sz="4500" spc="-215" dirty="0">
                <a:latin typeface="Arial Black"/>
                <a:cs typeface="Arial Black"/>
              </a:rPr>
              <a:t>Applicaton </a:t>
            </a:r>
            <a:r>
              <a:rPr sz="4500" spc="-90" dirty="0">
                <a:latin typeface="Arial Black"/>
                <a:cs typeface="Arial Black"/>
              </a:rPr>
              <a:t>Table:-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164" y="9373673"/>
            <a:ext cx="168402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95" dirty="0">
                <a:solidFill>
                  <a:srgbClr val="1D2F2B"/>
                </a:solidFill>
                <a:latin typeface="Arial"/>
                <a:cs typeface="Arial"/>
              </a:rPr>
              <a:t>Job</a:t>
            </a:r>
            <a:r>
              <a:rPr sz="155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D2F2B"/>
                </a:solidFill>
                <a:latin typeface="Arial"/>
                <a:cs typeface="Arial"/>
              </a:rPr>
              <a:t>Search</a:t>
            </a:r>
            <a:r>
              <a:rPr sz="1550" spc="-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D2F2B"/>
                </a:solidFill>
                <a:latin typeface="Arial"/>
                <a:cs typeface="Arial"/>
              </a:rPr>
              <a:t>Strategy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6427277" y="103714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063939"/>
            <a:ext cx="18288000" cy="8223250"/>
            <a:chOff x="0" y="2063939"/>
            <a:chExt cx="18288000" cy="8223250"/>
          </a:xfrm>
        </p:grpSpPr>
        <p:sp>
          <p:nvSpPr>
            <p:cNvPr id="4" name="object 4"/>
            <p:cNvSpPr/>
            <p:nvPr/>
          </p:nvSpPr>
          <p:spPr>
            <a:xfrm>
              <a:off x="0" y="9053542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7"/>
                  </a:moveTo>
                  <a:lnTo>
                    <a:pt x="0" y="1233457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7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58299"/>
              <a:ext cx="2503170" cy="408305"/>
            </a:xfrm>
            <a:custGeom>
              <a:avLst/>
              <a:gdLst/>
              <a:ahLst/>
              <a:cxnLst/>
              <a:rect l="l" t="t" r="r" b="b"/>
              <a:pathLst>
                <a:path w="2503170" h="408304">
                  <a:moveTo>
                    <a:pt x="2310743" y="407850"/>
                  </a:moveTo>
                  <a:lnTo>
                    <a:pt x="192101" y="407850"/>
                  </a:lnTo>
                  <a:lnTo>
                    <a:pt x="148058" y="402465"/>
                  </a:lnTo>
                  <a:lnTo>
                    <a:pt x="107623" y="387124"/>
                  </a:lnTo>
                  <a:lnTo>
                    <a:pt x="71953" y="363051"/>
                  </a:lnTo>
                  <a:lnTo>
                    <a:pt x="42203" y="331470"/>
                  </a:lnTo>
                  <a:lnTo>
                    <a:pt x="19525" y="293607"/>
                  </a:lnTo>
                  <a:lnTo>
                    <a:pt x="5073" y="250684"/>
                  </a:lnTo>
                  <a:lnTo>
                    <a:pt x="0" y="203925"/>
                  </a:lnTo>
                  <a:lnTo>
                    <a:pt x="5073" y="157167"/>
                  </a:lnTo>
                  <a:lnTo>
                    <a:pt x="19525" y="114244"/>
                  </a:lnTo>
                  <a:lnTo>
                    <a:pt x="42203" y="76380"/>
                  </a:lnTo>
                  <a:lnTo>
                    <a:pt x="71953" y="44800"/>
                  </a:lnTo>
                  <a:lnTo>
                    <a:pt x="107623" y="20727"/>
                  </a:lnTo>
                  <a:lnTo>
                    <a:pt x="148058" y="5385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385"/>
                  </a:lnTo>
                  <a:lnTo>
                    <a:pt x="2395222" y="20727"/>
                  </a:lnTo>
                  <a:lnTo>
                    <a:pt x="2430891" y="44800"/>
                  </a:lnTo>
                  <a:lnTo>
                    <a:pt x="2460641" y="76380"/>
                  </a:lnTo>
                  <a:lnTo>
                    <a:pt x="2483319" y="114244"/>
                  </a:lnTo>
                  <a:lnTo>
                    <a:pt x="2497771" y="157167"/>
                  </a:lnTo>
                  <a:lnTo>
                    <a:pt x="2502845" y="203925"/>
                  </a:lnTo>
                  <a:lnTo>
                    <a:pt x="2497771" y="250684"/>
                  </a:lnTo>
                  <a:lnTo>
                    <a:pt x="2483319" y="293607"/>
                  </a:lnTo>
                  <a:lnTo>
                    <a:pt x="2460641" y="331470"/>
                  </a:lnTo>
                  <a:lnTo>
                    <a:pt x="2430891" y="363051"/>
                  </a:lnTo>
                  <a:lnTo>
                    <a:pt x="2395222" y="387124"/>
                  </a:lnTo>
                  <a:lnTo>
                    <a:pt x="2354786" y="402465"/>
                  </a:lnTo>
                  <a:lnTo>
                    <a:pt x="2310743" y="407850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889" y="9372526"/>
              <a:ext cx="2502535" cy="294005"/>
            </a:xfrm>
            <a:custGeom>
              <a:avLst/>
              <a:gdLst/>
              <a:ahLst/>
              <a:cxnLst/>
              <a:rect l="l" t="t" r="r" b="b"/>
              <a:pathLst>
                <a:path w="2502535" h="294004">
                  <a:moveTo>
                    <a:pt x="2482940" y="0"/>
                  </a:moveTo>
                  <a:lnTo>
                    <a:pt x="2485275" y="6932"/>
                  </a:lnTo>
                  <a:lnTo>
                    <a:pt x="2497390" y="42916"/>
                  </a:lnTo>
                  <a:lnTo>
                    <a:pt x="2502463" y="89667"/>
                  </a:lnTo>
                  <a:lnTo>
                    <a:pt x="2497390" y="136418"/>
                  </a:lnTo>
                  <a:lnTo>
                    <a:pt x="2482940" y="179335"/>
                  </a:lnTo>
                  <a:lnTo>
                    <a:pt x="2460266" y="217193"/>
                  </a:lnTo>
                  <a:lnTo>
                    <a:pt x="2430520" y="248768"/>
                  </a:lnTo>
                  <a:lnTo>
                    <a:pt x="2394856" y="272837"/>
                  </a:lnTo>
                  <a:lnTo>
                    <a:pt x="2354427" y="288176"/>
                  </a:lnTo>
                  <a:lnTo>
                    <a:pt x="2310385" y="293561"/>
                  </a:lnTo>
                  <a:lnTo>
                    <a:pt x="192078" y="293561"/>
                  </a:lnTo>
                  <a:lnTo>
                    <a:pt x="148036" y="288176"/>
                  </a:lnTo>
                  <a:lnTo>
                    <a:pt x="107606" y="272837"/>
                  </a:lnTo>
                  <a:lnTo>
                    <a:pt x="71943" y="248768"/>
                  </a:lnTo>
                  <a:lnTo>
                    <a:pt x="42197" y="217193"/>
                  </a:lnTo>
                  <a:lnTo>
                    <a:pt x="19523" y="179335"/>
                  </a:lnTo>
                  <a:lnTo>
                    <a:pt x="5072" y="136418"/>
                  </a:lnTo>
                  <a:lnTo>
                    <a:pt x="0" y="89667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56454" y="9281933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0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5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5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0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51407" y="9301455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75025" y="9519346"/>
              <a:ext cx="190680" cy="1626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864340" y="9646537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4" h="16509">
                  <a:moveTo>
                    <a:pt x="57332" y="16396"/>
                  </a:moveTo>
                  <a:lnTo>
                    <a:pt x="40425" y="1444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119" y="9415004"/>
              <a:ext cx="10561760" cy="190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0082" y="2063939"/>
              <a:ext cx="15544799" cy="6991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341" y="6869526"/>
              <a:ext cx="1942400" cy="19303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1206" y="396471"/>
            <a:ext cx="239522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080" indent="-338455">
              <a:lnSpc>
                <a:spcPct val="117100"/>
              </a:lnSpc>
              <a:spcBef>
                <a:spcPts val="95"/>
              </a:spcBef>
            </a:pPr>
            <a:r>
              <a:rPr sz="3950" spc="-330" dirty="0">
                <a:latin typeface="Arial Black"/>
                <a:cs typeface="Arial Black"/>
              </a:rPr>
              <a:t>Feedback </a:t>
            </a:r>
            <a:r>
              <a:rPr sz="3950" spc="-70" dirty="0">
                <a:latin typeface="Arial Black"/>
                <a:cs typeface="Arial Black"/>
              </a:rPr>
              <a:t>Table:-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6427277" y="202600"/>
            <a:ext cx="1291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0" dirty="0">
                <a:latin typeface="Arial Black"/>
                <a:cs typeface="Arial Black"/>
              </a:rPr>
              <a:t>2NF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890269"/>
          </a:xfrm>
          <a:custGeom>
            <a:avLst/>
            <a:gdLst/>
            <a:ahLst/>
            <a:cxnLst/>
            <a:rect l="l" t="t" r="r" b="b"/>
            <a:pathLst>
              <a:path w="18288000" h="890269">
                <a:moveTo>
                  <a:pt x="0" y="0"/>
                </a:moveTo>
                <a:lnTo>
                  <a:pt x="18287997" y="0"/>
                </a:lnTo>
                <a:lnTo>
                  <a:pt x="18287997" y="889890"/>
                </a:lnTo>
                <a:lnTo>
                  <a:pt x="0" y="889890"/>
                </a:lnTo>
                <a:lnTo>
                  <a:pt x="0" y="0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97110"/>
            <a:ext cx="18288000" cy="890269"/>
          </a:xfrm>
          <a:custGeom>
            <a:avLst/>
            <a:gdLst/>
            <a:ahLst/>
            <a:cxnLst/>
            <a:rect l="l" t="t" r="r" b="b"/>
            <a:pathLst>
              <a:path w="18288000" h="890270">
                <a:moveTo>
                  <a:pt x="18287998" y="889889"/>
                </a:moveTo>
                <a:lnTo>
                  <a:pt x="0" y="88988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889889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3399696"/>
            <a:ext cx="13843000" cy="5920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79475">
              <a:lnSpc>
                <a:spcPct val="129099"/>
              </a:lnSpc>
              <a:spcBef>
                <a:spcPts val="95"/>
              </a:spcBef>
              <a:tabLst>
                <a:tab pos="4003675" algn="l"/>
                <a:tab pos="9380220" algn="l"/>
                <a:tab pos="9427210" algn="l"/>
              </a:tabLst>
            </a:pPr>
            <a:r>
              <a:rPr lang="en-US" sz="7750" b="1" spc="810" dirty="0">
                <a:solidFill>
                  <a:srgbClr val="8F6133"/>
                </a:solidFill>
                <a:latin typeface="Calibri"/>
                <a:cs typeface="Calibri"/>
              </a:rPr>
              <a:t>P</a:t>
            </a:r>
            <a:r>
              <a:rPr sz="7750" b="1" spc="810" dirty="0">
                <a:solidFill>
                  <a:srgbClr val="8F6133"/>
                </a:solidFill>
                <a:latin typeface="Calibri"/>
                <a:cs typeface="Calibri"/>
              </a:rPr>
              <a:t>rojec</a:t>
            </a:r>
            <a:r>
              <a:rPr sz="7750" b="1" spc="50" dirty="0">
                <a:solidFill>
                  <a:srgbClr val="8F6133"/>
                </a:solidFill>
                <a:latin typeface="Calibri"/>
                <a:cs typeface="Calibri"/>
              </a:rPr>
              <a:t>t</a:t>
            </a:r>
            <a:r>
              <a:rPr sz="7750" b="1" dirty="0">
                <a:solidFill>
                  <a:srgbClr val="8F6133"/>
                </a:solidFill>
                <a:latin typeface="Calibri"/>
                <a:cs typeface="Calibri"/>
              </a:rPr>
              <a:t>	</a:t>
            </a:r>
            <a:r>
              <a:rPr sz="7750" b="1" spc="580" dirty="0">
                <a:solidFill>
                  <a:srgbClr val="8F6133"/>
                </a:solidFill>
                <a:latin typeface="Calibri"/>
                <a:cs typeface="Calibri"/>
              </a:rPr>
              <a:t>Name:-</a:t>
            </a:r>
            <a:r>
              <a:rPr sz="7750" b="1" spc="555" dirty="0">
                <a:solidFill>
                  <a:srgbClr val="8F6133"/>
                </a:solidFill>
                <a:latin typeface="Calibri"/>
                <a:cs typeface="Calibri"/>
              </a:rPr>
              <a:t>Jo</a:t>
            </a:r>
            <a:r>
              <a:rPr sz="7750" b="1" spc="-204" dirty="0">
                <a:solidFill>
                  <a:srgbClr val="8F6133"/>
                </a:solidFill>
                <a:latin typeface="Calibri"/>
                <a:cs typeface="Calibri"/>
              </a:rPr>
              <a:t>b</a:t>
            </a:r>
            <a:r>
              <a:rPr sz="7750" b="1" dirty="0">
                <a:solidFill>
                  <a:srgbClr val="8F6133"/>
                </a:solidFill>
                <a:latin typeface="Calibri"/>
                <a:cs typeface="Calibri"/>
              </a:rPr>
              <a:t>		</a:t>
            </a:r>
            <a:r>
              <a:rPr sz="7750" b="1" spc="785" dirty="0">
                <a:solidFill>
                  <a:srgbClr val="8F6133"/>
                </a:solidFill>
                <a:latin typeface="Calibri"/>
                <a:cs typeface="Calibri"/>
              </a:rPr>
              <a:t>Porta</a:t>
            </a:r>
            <a:r>
              <a:rPr sz="7750" b="1" spc="25" dirty="0">
                <a:solidFill>
                  <a:srgbClr val="8F6133"/>
                </a:solidFill>
                <a:latin typeface="Calibri"/>
                <a:cs typeface="Calibri"/>
              </a:rPr>
              <a:t>l</a:t>
            </a:r>
            <a:r>
              <a:rPr sz="7750" b="1" spc="655" dirty="0">
                <a:solidFill>
                  <a:srgbClr val="8F6133"/>
                </a:solidFill>
                <a:latin typeface="Calibri"/>
                <a:cs typeface="Calibri"/>
              </a:rPr>
              <a:t> </a:t>
            </a:r>
            <a:r>
              <a:rPr sz="7750" b="1" spc="585" dirty="0">
                <a:solidFill>
                  <a:srgbClr val="8F6133"/>
                </a:solidFill>
                <a:latin typeface="Calibri"/>
                <a:cs typeface="Calibri"/>
              </a:rPr>
              <a:t>Mentor:-</a:t>
            </a:r>
            <a:r>
              <a:rPr sz="7750" b="1" spc="650" dirty="0">
                <a:solidFill>
                  <a:srgbClr val="8F6133"/>
                </a:solidFill>
                <a:latin typeface="Calibri"/>
                <a:cs typeface="Calibri"/>
              </a:rPr>
              <a:t>Dr</a:t>
            </a:r>
            <a:r>
              <a:rPr sz="7750" b="1" spc="-110" dirty="0">
                <a:solidFill>
                  <a:srgbClr val="8F6133"/>
                </a:solidFill>
                <a:latin typeface="Calibri"/>
                <a:cs typeface="Calibri"/>
              </a:rPr>
              <a:t>.</a:t>
            </a:r>
            <a:r>
              <a:rPr sz="7750" b="1" spc="-965" dirty="0">
                <a:solidFill>
                  <a:srgbClr val="8F6133"/>
                </a:solidFill>
                <a:latin typeface="Calibri"/>
                <a:cs typeface="Calibri"/>
              </a:rPr>
              <a:t> </a:t>
            </a:r>
            <a:r>
              <a:rPr sz="7750" b="1" spc="700" dirty="0">
                <a:solidFill>
                  <a:srgbClr val="8F6133"/>
                </a:solidFill>
                <a:latin typeface="Calibri"/>
                <a:cs typeface="Calibri"/>
              </a:rPr>
              <a:t>Sanja</a:t>
            </a:r>
            <a:r>
              <a:rPr sz="7750" b="1" spc="-60" dirty="0">
                <a:solidFill>
                  <a:srgbClr val="8F6133"/>
                </a:solidFill>
                <a:latin typeface="Calibri"/>
                <a:cs typeface="Calibri"/>
              </a:rPr>
              <a:t>y</a:t>
            </a:r>
            <a:r>
              <a:rPr sz="7750" b="1" dirty="0">
                <a:solidFill>
                  <a:srgbClr val="8F6133"/>
                </a:solidFill>
                <a:latin typeface="Calibri"/>
                <a:cs typeface="Calibri"/>
              </a:rPr>
              <a:t>	</a:t>
            </a:r>
            <a:r>
              <a:rPr sz="7750" b="1" spc="665" dirty="0">
                <a:solidFill>
                  <a:srgbClr val="8F6133"/>
                </a:solidFill>
                <a:latin typeface="Calibri"/>
                <a:cs typeface="Calibri"/>
              </a:rPr>
              <a:t>Sharm</a:t>
            </a:r>
            <a:r>
              <a:rPr sz="7750" b="1" spc="-95" dirty="0">
                <a:solidFill>
                  <a:srgbClr val="8F6133"/>
                </a:solidFill>
                <a:latin typeface="Calibri"/>
                <a:cs typeface="Calibri"/>
              </a:rPr>
              <a:t>a</a:t>
            </a:r>
            <a:endParaRPr sz="7750" dirty="0">
              <a:latin typeface="Calibri"/>
              <a:cs typeface="Calibri"/>
            </a:endParaRPr>
          </a:p>
          <a:p>
            <a:pPr marL="3525520">
              <a:lnSpc>
                <a:spcPct val="100000"/>
              </a:lnSpc>
              <a:tabLst>
                <a:tab pos="4701540" algn="l"/>
                <a:tab pos="6943090" algn="l"/>
                <a:tab pos="9009380" algn="l"/>
                <a:tab pos="9608185" algn="l"/>
                <a:tab pos="12006580" algn="l"/>
              </a:tabLst>
            </a:pPr>
            <a:endParaRPr lang="en-US" sz="4600" b="1" spc="275" dirty="0">
              <a:solidFill>
                <a:srgbClr val="8CAFA7"/>
              </a:solidFill>
              <a:latin typeface="Calibri"/>
              <a:cs typeface="Calibri"/>
            </a:endParaRPr>
          </a:p>
          <a:p>
            <a:pPr marL="3525520">
              <a:lnSpc>
                <a:spcPct val="100000"/>
              </a:lnSpc>
              <a:tabLst>
                <a:tab pos="4701540" algn="l"/>
                <a:tab pos="6943090" algn="l"/>
                <a:tab pos="9009380" algn="l"/>
                <a:tab pos="9608185" algn="l"/>
                <a:tab pos="12006580" algn="l"/>
              </a:tabLst>
            </a:pPr>
            <a:r>
              <a:rPr lang="en-US" sz="4600" b="1" spc="275" dirty="0">
                <a:solidFill>
                  <a:srgbClr val="8CAFA7"/>
                </a:solidFill>
                <a:latin typeface="Calibri"/>
                <a:cs typeface="Calibri"/>
              </a:rPr>
              <a:t>		      </a:t>
            </a:r>
            <a:r>
              <a:rPr sz="4600" b="1" spc="275" dirty="0">
                <a:solidFill>
                  <a:srgbClr val="8CAFA7"/>
                </a:solidFill>
                <a:latin typeface="Calibri"/>
                <a:cs typeface="Calibri"/>
              </a:rPr>
              <a:t>BY:</a:t>
            </a:r>
            <a:r>
              <a:rPr lang="en-US" sz="4600" b="1" spc="275" dirty="0">
                <a:solidFill>
                  <a:srgbClr val="8CAFA7"/>
                </a:solidFill>
                <a:latin typeface="Calibri"/>
                <a:cs typeface="Calibri"/>
              </a:rPr>
              <a:t> </a:t>
            </a:r>
            <a:r>
              <a:rPr sz="4600" b="1" spc="200" dirty="0">
                <a:solidFill>
                  <a:srgbClr val="8CAFA7"/>
                </a:solidFill>
                <a:latin typeface="Calibri"/>
                <a:cs typeface="Calibri"/>
              </a:rPr>
              <a:t>Manish</a:t>
            </a:r>
            <a:r>
              <a:rPr lang="en-US" sz="4600" b="1" spc="200" dirty="0">
                <a:solidFill>
                  <a:srgbClr val="8CAFA7"/>
                </a:solidFill>
                <a:latin typeface="Calibri"/>
                <a:cs typeface="Calibri"/>
              </a:rPr>
              <a:t> </a:t>
            </a:r>
            <a:r>
              <a:rPr sz="4600" b="1" spc="275" dirty="0">
                <a:solidFill>
                  <a:srgbClr val="8CAFA7"/>
                </a:solidFill>
                <a:latin typeface="Calibri"/>
                <a:cs typeface="Calibri"/>
              </a:rPr>
              <a:t>Kumar</a:t>
            </a:r>
            <a:endParaRPr lang="en-US" sz="4600" b="1" spc="275" dirty="0">
              <a:solidFill>
                <a:srgbClr val="8CAFA7"/>
              </a:solidFill>
              <a:latin typeface="Calibri"/>
              <a:cs typeface="Calibri"/>
            </a:endParaRPr>
          </a:p>
          <a:p>
            <a:pPr marL="3525520">
              <a:lnSpc>
                <a:spcPct val="100000"/>
              </a:lnSpc>
              <a:tabLst>
                <a:tab pos="4701540" algn="l"/>
                <a:tab pos="6943090" algn="l"/>
                <a:tab pos="9009380" algn="l"/>
                <a:tab pos="9608185" algn="l"/>
                <a:tab pos="12006580" algn="l"/>
              </a:tabLst>
            </a:pPr>
            <a:r>
              <a:rPr lang="en-IN" sz="4600" b="1" spc="275" dirty="0">
                <a:solidFill>
                  <a:srgbClr val="8CAFA7"/>
                </a:solidFill>
                <a:latin typeface="Calibri"/>
                <a:cs typeface="Calibri"/>
              </a:rPr>
              <a:t>			</a:t>
            </a:r>
            <a:r>
              <a:rPr sz="4600" b="1" spc="200" dirty="0">
                <a:solidFill>
                  <a:srgbClr val="8CAFA7"/>
                </a:solidFill>
                <a:latin typeface="Calibri"/>
                <a:cs typeface="Calibri"/>
              </a:rPr>
              <a:t>Mayank</a:t>
            </a:r>
            <a:r>
              <a:rPr lang="en-US" sz="4600" b="1" spc="200" dirty="0">
                <a:solidFill>
                  <a:srgbClr val="8CAFA7"/>
                </a:solidFill>
                <a:latin typeface="Calibri"/>
                <a:cs typeface="Calibri"/>
              </a:rPr>
              <a:t> </a:t>
            </a:r>
            <a:r>
              <a:rPr sz="4600" b="1" spc="405" dirty="0" err="1">
                <a:solidFill>
                  <a:srgbClr val="8CAFA7"/>
                </a:solidFill>
                <a:latin typeface="Calibri"/>
                <a:cs typeface="Calibri"/>
              </a:rPr>
              <a:t>Khichi</a:t>
            </a:r>
            <a:endParaRPr lang="en-US" sz="4600" b="1" spc="405" dirty="0">
              <a:solidFill>
                <a:srgbClr val="8CAFA7"/>
              </a:solidFill>
              <a:latin typeface="Calibri"/>
              <a:cs typeface="Calibri"/>
            </a:endParaRPr>
          </a:p>
          <a:p>
            <a:pPr marL="3525520">
              <a:lnSpc>
                <a:spcPct val="100000"/>
              </a:lnSpc>
              <a:tabLst>
                <a:tab pos="4701540" algn="l"/>
                <a:tab pos="6943090" algn="l"/>
                <a:tab pos="9009380" algn="l"/>
                <a:tab pos="9608185" algn="l"/>
                <a:tab pos="12006580" algn="l"/>
              </a:tabLst>
            </a:pPr>
            <a:r>
              <a:rPr lang="en-IN" sz="4600" b="1" spc="405" dirty="0">
                <a:solidFill>
                  <a:srgbClr val="8CAFA7"/>
                </a:solidFill>
                <a:latin typeface="Calibri"/>
                <a:cs typeface="Calibri"/>
              </a:rPr>
              <a:t>			Kanisth Gupta</a:t>
            </a:r>
            <a:endParaRPr sz="46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6CBBA-EBCC-E83D-B92D-D7B04135E1F0}"/>
              </a:ext>
            </a:extLst>
          </p:cNvPr>
          <p:cNvSpPr txBox="1"/>
          <p:nvPr/>
        </p:nvSpPr>
        <p:spPr>
          <a:xfrm>
            <a:off x="990600" y="1213958"/>
            <a:ext cx="1036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0" i="0" u="none" strike="noStrike" baseline="0" dirty="0">
                <a:solidFill>
                  <a:srgbClr val="8F6133"/>
                </a:solidFill>
                <a:latin typeface="Bahnschrift Condensed" panose="020B0502040204020203" pitchFamily="34" charset="0"/>
              </a:rPr>
              <a:t>MINOR PROJECT</a:t>
            </a:r>
            <a:endParaRPr lang="en-US" sz="213200" dirty="0">
              <a:solidFill>
                <a:srgbClr val="8F61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053545"/>
            <a:ext cx="18288000" cy="1233805"/>
            <a:chOff x="0" y="9053545"/>
            <a:chExt cx="18288000" cy="1233805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7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5113" y="429972"/>
            <a:ext cx="12477115" cy="931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1315" dirty="0">
                <a:solidFill>
                  <a:srgbClr val="1D2F2B"/>
                </a:solidFill>
              </a:rPr>
              <a:t>Functional</a:t>
            </a:r>
            <a:r>
              <a:rPr sz="5950" spc="445" dirty="0">
                <a:solidFill>
                  <a:srgbClr val="1D2F2B"/>
                </a:solidFill>
              </a:rPr>
              <a:t> </a:t>
            </a:r>
            <a:r>
              <a:rPr sz="5950" spc="975" dirty="0">
                <a:solidFill>
                  <a:srgbClr val="1D2F2B"/>
                </a:solidFill>
              </a:rPr>
              <a:t>Dependencies</a:t>
            </a:r>
            <a:endParaRPr sz="595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528914" y="1814687"/>
            <a:ext cx="17759086" cy="6820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114" dirty="0">
                <a:solidFill>
                  <a:srgbClr val="1D2F2B"/>
                </a:solidFill>
                <a:latin typeface="Microsoft Sans Serif"/>
                <a:cs typeface="Microsoft Sans Serif"/>
              </a:rPr>
              <a:t>A</a:t>
            </a:r>
            <a:r>
              <a:rPr lang="en-US" sz="2850" spc="114" dirty="0">
                <a:solidFill>
                  <a:srgbClr val="1D2F2B"/>
                </a:solidFill>
                <a:latin typeface="Microsoft Sans Serif"/>
                <a:cs typeface="Microsoft Sans Serif"/>
              </a:rPr>
              <a:t>dmin</a:t>
            </a:r>
            <a:r>
              <a:rPr sz="2850" spc="-190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180" dirty="0">
                <a:solidFill>
                  <a:srgbClr val="1D2F2B"/>
                </a:solidFill>
                <a:latin typeface="Microsoft Sans Serif"/>
                <a:cs typeface="Microsoft Sans Serif"/>
              </a:rPr>
              <a:t>T</a:t>
            </a:r>
            <a:r>
              <a:rPr lang="en-US" sz="2850" spc="180" dirty="0">
                <a:solidFill>
                  <a:srgbClr val="1D2F2B"/>
                </a:solidFill>
                <a:latin typeface="Microsoft Sans Serif"/>
                <a:cs typeface="Microsoft Sans Serif"/>
              </a:rPr>
              <a:t>able</a:t>
            </a:r>
            <a:r>
              <a:rPr sz="2850" spc="180" dirty="0">
                <a:solidFill>
                  <a:srgbClr val="1D2F2B"/>
                </a:solidFill>
                <a:latin typeface="Microsoft Sans Serif"/>
                <a:cs typeface="Microsoft Sans Serif"/>
              </a:rPr>
              <a:t>:</a:t>
            </a:r>
            <a:endParaRPr sz="2850" dirty="0">
              <a:latin typeface="Microsoft Sans Serif"/>
              <a:cs typeface="Microsoft Sans Serif"/>
            </a:endParaRPr>
          </a:p>
          <a:p>
            <a:pPr marL="292100" marR="11614785">
              <a:lnSpc>
                <a:spcPct val="115399"/>
              </a:lnSpc>
              <a:spcBef>
                <a:spcPts val="2425"/>
              </a:spcBef>
            </a:pP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AdminId</a:t>
            </a:r>
            <a:r>
              <a:rPr sz="1950" spc="3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D2F2B"/>
                </a:solidFill>
                <a:latin typeface="Arial"/>
                <a:cs typeface="Arial"/>
              </a:rPr>
              <a:t>AdminUserName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AdminId</a:t>
            </a:r>
            <a:r>
              <a:rPr sz="1950" spc="3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1D2F2B"/>
                </a:solidFill>
                <a:latin typeface="Arial"/>
                <a:cs typeface="Arial"/>
              </a:rPr>
              <a:t>pwd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50" spc="-40" dirty="0">
                <a:solidFill>
                  <a:srgbClr val="1D2F2B"/>
                </a:solidFill>
                <a:latin typeface="Microsoft Sans Serif"/>
                <a:cs typeface="Microsoft Sans Serif"/>
              </a:rPr>
              <a:t>HR</a:t>
            </a:r>
            <a:r>
              <a:rPr sz="2850" spc="-195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310" dirty="0">
                <a:solidFill>
                  <a:srgbClr val="1D2F2B"/>
                </a:solidFill>
                <a:latin typeface="Microsoft Sans Serif"/>
                <a:cs typeface="Microsoft Sans Serif"/>
              </a:rPr>
              <a:t>Table:</a:t>
            </a:r>
            <a:endParaRPr sz="2850" dirty="0">
              <a:latin typeface="Microsoft Sans Serif"/>
              <a:cs typeface="Microsoft Sans Serif"/>
            </a:endParaRPr>
          </a:p>
          <a:p>
            <a:pPr marL="292100" marR="2946400">
              <a:lnSpc>
                <a:spcPct val="115399"/>
              </a:lnSpc>
              <a:spcBef>
                <a:spcPts val="2445"/>
              </a:spcBef>
            </a:pP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HrID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HrName,</a:t>
            </a:r>
            <a:r>
              <a:rPr sz="1950" spc="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HrEmil,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HrPwd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AdharId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CompName,</a:t>
            </a:r>
            <a:r>
              <a:rPr sz="1950" spc="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CompADD,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CompPhone,</a:t>
            </a:r>
            <a:r>
              <a:rPr sz="1950" spc="5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CompWeb,</a:t>
            </a:r>
            <a:r>
              <a:rPr sz="1950" spc="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Comp</a:t>
            </a: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Logo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, Admin</a:t>
            </a:r>
            <a:endParaRPr sz="195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360"/>
              </a:spcBef>
            </a:pP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HrEmil</a:t>
            </a:r>
            <a:r>
              <a:rPr lang="en-US" sz="1950" spc="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lang="en-US" sz="1950" spc="2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spc="-20" dirty="0" err="1">
                <a:solidFill>
                  <a:srgbClr val="1D2F2B"/>
                </a:solidFill>
                <a:latin typeface="Arial"/>
                <a:cs typeface="Arial"/>
              </a:rPr>
              <a:t>HrID</a:t>
            </a:r>
            <a:endParaRPr lang="en-US" sz="1950" dirty="0">
              <a:solidFill>
                <a:srgbClr val="1D2F2B"/>
              </a:solidFill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360"/>
              </a:spcBef>
            </a:pP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AdminId</a:t>
            </a:r>
            <a:r>
              <a:rPr sz="1950" spc="3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1D2F2B"/>
                </a:solidFill>
                <a:latin typeface="Arial"/>
                <a:cs typeface="Arial"/>
              </a:rPr>
              <a:t>HrID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50" spc="455" dirty="0">
                <a:solidFill>
                  <a:srgbClr val="1D2F2B"/>
                </a:solidFill>
                <a:latin typeface="Microsoft Sans Serif"/>
                <a:cs typeface="Microsoft Sans Serif"/>
              </a:rPr>
              <a:t>JobSeeker</a:t>
            </a:r>
            <a:r>
              <a:rPr sz="2850" spc="-170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310" dirty="0">
                <a:solidFill>
                  <a:srgbClr val="1D2F2B"/>
                </a:solidFill>
                <a:latin typeface="Microsoft Sans Serif"/>
                <a:cs typeface="Microsoft Sans Serif"/>
              </a:rPr>
              <a:t>Table:</a:t>
            </a:r>
            <a:endParaRPr sz="2850" dirty="0">
              <a:latin typeface="Microsoft Sans Serif"/>
              <a:cs typeface="Microsoft Sans Serif"/>
            </a:endParaRPr>
          </a:p>
          <a:p>
            <a:pPr marL="292100" marR="7076440">
              <a:lnSpc>
                <a:spcPct val="115399"/>
              </a:lnSpc>
              <a:spcBef>
                <a:spcPts val="2445"/>
              </a:spcBef>
            </a:pP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50" spc="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Js</a:t>
            </a: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F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Name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JsLName</a:t>
            </a:r>
            <a:r>
              <a:rPr lang="en-US" sz="1950" spc="45" dirty="0">
                <a:solidFill>
                  <a:srgbClr val="1D2F2B"/>
                </a:solidFill>
                <a:latin typeface="Arial"/>
                <a:cs typeface="Arial"/>
              </a:rPr>
              <a:t>, 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JsEmail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dirty="0" err="1">
                <a:solidFill>
                  <a:srgbClr val="1D2F2B"/>
                </a:solidFill>
                <a:latin typeface="Arial"/>
                <a:cs typeface="Arial"/>
              </a:rPr>
              <a:t>AdharId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50" spc="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 err="1">
                <a:solidFill>
                  <a:srgbClr val="1D2F2B"/>
                </a:solidFill>
                <a:latin typeface="Arial"/>
                <a:cs typeface="Arial"/>
              </a:rPr>
              <a:t>pwd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 DOB,</a:t>
            </a:r>
            <a:r>
              <a:rPr sz="1950" spc="4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Phone,</a:t>
            </a:r>
            <a:r>
              <a:rPr sz="1950" spc="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Gen,</a:t>
            </a:r>
            <a:r>
              <a:rPr sz="1950" spc="4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Resume,</a:t>
            </a:r>
            <a:r>
              <a:rPr lang="en-US" sz="195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50" spc="-10" dirty="0" err="1">
                <a:solidFill>
                  <a:srgbClr val="1D2F2B"/>
                </a:solidFill>
                <a:latin typeface="Arial"/>
                <a:cs typeface="Arial"/>
              </a:rPr>
              <a:t>JsExpYear</a:t>
            </a:r>
            <a:r>
              <a:rPr sz="1950" spc="-1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JsEmail</a:t>
            </a:r>
            <a:r>
              <a:rPr sz="1950" spc="2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D2F2B"/>
                </a:solidFill>
                <a:latin typeface="Arial"/>
                <a:cs typeface="Arial"/>
              </a:rPr>
              <a:t>-&gt;</a:t>
            </a:r>
            <a:r>
              <a:rPr sz="1950" spc="2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50" spc="245" dirty="0">
                <a:solidFill>
                  <a:srgbClr val="1D2F2B"/>
                </a:solidFill>
                <a:latin typeface="Microsoft Sans Serif"/>
                <a:cs typeface="Microsoft Sans Serif"/>
              </a:rPr>
              <a:t>J</a:t>
            </a:r>
            <a:r>
              <a:rPr sz="2850" spc="245" dirty="0">
                <a:solidFill>
                  <a:srgbClr val="1D2F2B"/>
                </a:solidFill>
                <a:latin typeface="Microsoft Sans Serif"/>
                <a:cs typeface="Microsoft Sans Serif"/>
              </a:rPr>
              <a:t>ob</a:t>
            </a:r>
            <a:r>
              <a:rPr sz="2850" spc="-130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210" dirty="0">
                <a:solidFill>
                  <a:srgbClr val="1D2F2B"/>
                </a:solidFill>
                <a:latin typeface="Microsoft Sans Serif"/>
                <a:cs typeface="Microsoft Sans Serif"/>
              </a:rPr>
              <a:t>Table:</a:t>
            </a:r>
            <a:endParaRPr sz="2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950" dirty="0">
              <a:latin typeface="Microsoft Sans Serif"/>
              <a:cs typeface="Microsoft Sans Serif"/>
            </a:endParaRPr>
          </a:p>
          <a:p>
            <a:pPr marL="259079" marR="5080">
              <a:lnSpc>
                <a:spcPct val="115399"/>
              </a:lnSpc>
            </a:pPr>
            <a:r>
              <a:rPr sz="1950" dirty="0">
                <a:solidFill>
                  <a:srgbClr val="1D2F2B"/>
                </a:solidFill>
                <a:latin typeface="Verdana"/>
                <a:cs typeface="Verdana"/>
              </a:rPr>
              <a:t>JobId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-</a:t>
            </a:r>
            <a:r>
              <a:rPr sz="1950" spc="-560" dirty="0">
                <a:solidFill>
                  <a:srgbClr val="1D2F2B"/>
                </a:solidFill>
                <a:latin typeface="Verdana"/>
                <a:cs typeface="Verdana"/>
              </a:rPr>
              <a:t>&gt;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2F2B"/>
                </a:solidFill>
                <a:latin typeface="Verdana"/>
                <a:cs typeface="Verdana"/>
              </a:rPr>
              <a:t>JobTitle,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2F2B"/>
                </a:solidFill>
                <a:latin typeface="Verdana"/>
                <a:cs typeface="Verdana"/>
              </a:rPr>
              <a:t>JobDescr,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1D2F2B"/>
                </a:solidFill>
                <a:latin typeface="Verdana"/>
                <a:cs typeface="Verdana"/>
              </a:rPr>
              <a:t>JobExperience,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1D2F2B"/>
                </a:solidFill>
                <a:latin typeface="Verdana"/>
                <a:cs typeface="Verdana"/>
              </a:rPr>
              <a:t>MiniEducat,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1D2F2B"/>
                </a:solidFill>
                <a:latin typeface="Verdana"/>
                <a:cs typeface="Verdana"/>
              </a:rPr>
              <a:t>City,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1D2F2B"/>
                </a:solidFill>
                <a:latin typeface="Verdana"/>
                <a:cs typeface="Verdana"/>
              </a:rPr>
              <a:t>Role,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1D2F2B"/>
                </a:solidFill>
                <a:latin typeface="Verdana"/>
                <a:cs typeface="Verdana"/>
              </a:rPr>
              <a:t>Salary</a:t>
            </a:r>
            <a:r>
              <a:rPr sz="1950" spc="-45" dirty="0">
                <a:solidFill>
                  <a:srgbClr val="1D2F2B"/>
                </a:solidFill>
                <a:latin typeface="Verdana"/>
                <a:cs typeface="Verdana"/>
              </a:rPr>
              <a:t>,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2F2B"/>
                </a:solidFill>
                <a:latin typeface="Verdana"/>
                <a:cs typeface="Verdana"/>
              </a:rPr>
              <a:t>JobType,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25" dirty="0" err="1">
                <a:solidFill>
                  <a:srgbClr val="1D2F2B"/>
                </a:solidFill>
                <a:latin typeface="Verdana"/>
                <a:cs typeface="Verdana"/>
              </a:rPr>
              <a:t>PostDate</a:t>
            </a:r>
            <a:r>
              <a:rPr sz="1950" spc="-25" dirty="0">
                <a:solidFill>
                  <a:srgbClr val="1D2F2B"/>
                </a:solidFill>
                <a:latin typeface="Verdana"/>
                <a:cs typeface="Verdana"/>
              </a:rPr>
              <a:t>,</a:t>
            </a:r>
            <a:r>
              <a:rPr lang="en-US" sz="1950" spc="-2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lang="en-US" sz="1950" spc="-25" dirty="0" err="1">
                <a:solidFill>
                  <a:srgbClr val="1D2F2B"/>
                </a:solidFill>
                <a:latin typeface="Verdana"/>
                <a:cs typeface="Verdana"/>
              </a:rPr>
              <a:t>LastDate</a:t>
            </a:r>
            <a:r>
              <a:rPr lang="en-US" sz="1950" spc="-25" dirty="0">
                <a:solidFill>
                  <a:srgbClr val="1D2F2B"/>
                </a:solidFill>
                <a:latin typeface="Verdana"/>
                <a:cs typeface="Verdana"/>
              </a:rPr>
              <a:t>,</a:t>
            </a:r>
            <a:r>
              <a:rPr sz="1950" spc="-15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lang="en-US" sz="1950" spc="-35" dirty="0" err="1">
                <a:solidFill>
                  <a:srgbClr val="1D2F2B"/>
                </a:solidFill>
                <a:latin typeface="Verdana"/>
                <a:cs typeface="Verdana"/>
              </a:rPr>
              <a:t>workLocation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lang="en-US" sz="1950" spc="-155" dirty="0">
                <a:solidFill>
                  <a:srgbClr val="1D2F2B"/>
                </a:solidFill>
                <a:latin typeface="Verdana"/>
                <a:cs typeface="Verdana"/>
              </a:rPr>
              <a:t>,</a:t>
            </a:r>
            <a:r>
              <a:rPr lang="en-US" sz="1950" spc="-2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lang="en-US" sz="1950" spc="-20" dirty="0" err="1">
                <a:solidFill>
                  <a:srgbClr val="1D2F2B"/>
                </a:solidFill>
                <a:latin typeface="Verdana"/>
                <a:cs typeface="Verdana"/>
              </a:rPr>
              <a:t>HrID</a:t>
            </a:r>
            <a:endParaRPr lang="en-US" sz="1950" spc="-155" dirty="0">
              <a:solidFill>
                <a:srgbClr val="1D2F2B"/>
              </a:solidFill>
              <a:latin typeface="Verdana"/>
              <a:cs typeface="Verdana"/>
            </a:endParaRPr>
          </a:p>
          <a:p>
            <a:pPr marL="259079" marR="5080">
              <a:lnSpc>
                <a:spcPct val="115399"/>
              </a:lnSpc>
            </a:pPr>
            <a:r>
              <a:rPr sz="1950" spc="-65" dirty="0" err="1">
                <a:solidFill>
                  <a:srgbClr val="1D2F2B"/>
                </a:solidFill>
                <a:latin typeface="Verdana"/>
                <a:cs typeface="Verdana"/>
              </a:rPr>
              <a:t>HrID</a:t>
            </a:r>
            <a:r>
              <a:rPr sz="1950" spc="-19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155" dirty="0">
                <a:solidFill>
                  <a:srgbClr val="1D2F2B"/>
                </a:solidFill>
                <a:latin typeface="Verdana"/>
                <a:cs typeface="Verdana"/>
              </a:rPr>
              <a:t>-</a:t>
            </a:r>
            <a:r>
              <a:rPr sz="1950" spc="-560" dirty="0">
                <a:solidFill>
                  <a:srgbClr val="1D2F2B"/>
                </a:solidFill>
                <a:latin typeface="Verdana"/>
                <a:cs typeface="Verdana"/>
              </a:rPr>
              <a:t>&gt;</a:t>
            </a:r>
            <a:r>
              <a:rPr sz="1950" spc="-190" dirty="0">
                <a:solidFill>
                  <a:srgbClr val="1D2F2B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1D2F2B"/>
                </a:solidFill>
                <a:latin typeface="Verdana"/>
                <a:cs typeface="Verdana"/>
              </a:rPr>
              <a:t>JobId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13" y="429972"/>
            <a:ext cx="12477115" cy="931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1315" dirty="0">
                <a:solidFill>
                  <a:srgbClr val="1D2F2B"/>
                </a:solidFill>
              </a:rPr>
              <a:t>Functional</a:t>
            </a:r>
            <a:r>
              <a:rPr sz="5950" spc="445" dirty="0">
                <a:solidFill>
                  <a:srgbClr val="1D2F2B"/>
                </a:solidFill>
              </a:rPr>
              <a:t> </a:t>
            </a:r>
            <a:r>
              <a:rPr sz="5950" spc="975" dirty="0">
                <a:solidFill>
                  <a:srgbClr val="1D2F2B"/>
                </a:solidFill>
              </a:rPr>
              <a:t>Dependencies</a:t>
            </a:r>
            <a:endParaRPr sz="595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56498" y="2375489"/>
            <a:ext cx="264731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(JsId,</a:t>
            </a:r>
            <a:r>
              <a:rPr sz="1900" spc="-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JobId)</a:t>
            </a:r>
            <a:r>
              <a:rPr sz="1900" spc="-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3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JaStatus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JobId</a:t>
            </a:r>
            <a:endParaRPr sz="1900" dirty="0">
              <a:latin typeface="Arial"/>
              <a:cs typeface="Arial"/>
            </a:endParaRPr>
          </a:p>
          <a:p>
            <a:pPr marL="533400" indent="-520700">
              <a:lnSpc>
                <a:spcPct val="100000"/>
              </a:lnSpc>
              <a:spcBef>
                <a:spcPts val="345"/>
              </a:spcBef>
            </a:pP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JobId</a:t>
            </a:r>
            <a:r>
              <a:rPr sz="1900" spc="-3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2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53" y="3548810"/>
            <a:ext cx="10799445" cy="567706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0"/>
              </a:spcBef>
            </a:pPr>
            <a:endParaRPr sz="1900" dirty="0"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</a:pPr>
            <a:r>
              <a:rPr sz="2850" spc="-30" dirty="0">
                <a:solidFill>
                  <a:srgbClr val="1D2F2B"/>
                </a:solidFill>
                <a:latin typeface="Microsoft Sans Serif"/>
                <a:cs typeface="Microsoft Sans Serif"/>
              </a:rPr>
              <a:t>E</a:t>
            </a:r>
            <a:r>
              <a:rPr lang="en-US" sz="2850" spc="-30" dirty="0">
                <a:solidFill>
                  <a:srgbClr val="1D2F2B"/>
                </a:solidFill>
                <a:latin typeface="Microsoft Sans Serif"/>
                <a:cs typeface="Microsoft Sans Serif"/>
              </a:rPr>
              <a:t>xperience</a:t>
            </a:r>
            <a:r>
              <a:rPr sz="2850" spc="-120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T</a:t>
            </a:r>
            <a:r>
              <a:rPr lang="en-US"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able</a:t>
            </a:r>
            <a:r>
              <a:rPr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:</a:t>
            </a:r>
            <a:endParaRPr sz="2850" dirty="0">
              <a:latin typeface="Microsoft Sans Serif"/>
              <a:cs typeface="Microsoft Sans Serif"/>
            </a:endParaRPr>
          </a:p>
          <a:p>
            <a:pPr marL="808038" marR="1224915">
              <a:lnSpc>
                <a:spcPct val="115100"/>
              </a:lnSpc>
              <a:spcBef>
                <a:spcPts val="2425"/>
              </a:spcBef>
            </a:pP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ExpId</a:t>
            </a:r>
            <a:r>
              <a:rPr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 err="1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00" spc="-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StartDate,</a:t>
            </a:r>
            <a:r>
              <a:rPr sz="1900" spc="-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EndDate,</a:t>
            </a:r>
            <a:r>
              <a:rPr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JobTitle,</a:t>
            </a:r>
            <a:r>
              <a:rPr sz="1900" spc="-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CompanyName,</a:t>
            </a:r>
            <a:r>
              <a:rPr sz="1900" spc="-6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Description</a:t>
            </a:r>
            <a:r>
              <a:rPr lang="en-US" sz="1900" spc="-10" dirty="0">
                <a:solidFill>
                  <a:srgbClr val="1D2F2B"/>
                </a:solidFill>
                <a:latin typeface="Arial"/>
                <a:cs typeface="Arial"/>
              </a:rPr>
              <a:t>	               </a:t>
            </a:r>
            <a:r>
              <a:rPr sz="1900" dirty="0" err="1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ExpId</a:t>
            </a:r>
            <a:endParaRPr sz="1900" dirty="0"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  <a:spcBef>
                <a:spcPts val="1085"/>
              </a:spcBef>
            </a:pPr>
            <a:endParaRPr sz="1900" dirty="0"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</a:pPr>
            <a:r>
              <a:rPr sz="2850" spc="265" dirty="0">
                <a:solidFill>
                  <a:srgbClr val="1D2F2B"/>
                </a:solidFill>
                <a:latin typeface="Microsoft Sans Serif"/>
                <a:cs typeface="Microsoft Sans Serif"/>
              </a:rPr>
              <a:t>Education</a:t>
            </a:r>
            <a:r>
              <a:rPr sz="2850" spc="-125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sz="2850" spc="185" dirty="0">
                <a:solidFill>
                  <a:srgbClr val="1D2F2B"/>
                </a:solidFill>
                <a:latin typeface="Microsoft Sans Serif"/>
                <a:cs typeface="Microsoft Sans Serif"/>
              </a:rPr>
              <a:t>Table:</a:t>
            </a:r>
            <a:endParaRPr sz="2850" dirty="0">
              <a:latin typeface="Microsoft Sans Serif"/>
              <a:cs typeface="Microsoft Sans Serif"/>
            </a:endParaRPr>
          </a:p>
          <a:p>
            <a:pPr marL="808038">
              <a:lnSpc>
                <a:spcPct val="100000"/>
              </a:lnSpc>
              <a:spcBef>
                <a:spcPts val="45"/>
              </a:spcBef>
            </a:pP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EduId</a:t>
            </a:r>
            <a:r>
              <a:rPr sz="1900" spc="-2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 err="1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00" spc="-1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00" spc="-10" dirty="0" err="1">
                <a:solidFill>
                  <a:srgbClr val="1D2F2B"/>
                </a:solidFill>
                <a:latin typeface="Arial"/>
                <a:cs typeface="Arial"/>
              </a:rPr>
              <a:t>DegreeName</a:t>
            </a:r>
            <a:r>
              <a:rPr lang="en-US" sz="1900" spc="-1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 err="1">
                <a:solidFill>
                  <a:srgbClr val="1D2F2B"/>
                </a:solidFill>
                <a:latin typeface="Arial"/>
                <a:cs typeface="Arial"/>
              </a:rPr>
              <a:t>InstituteName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StartDate,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 err="1">
                <a:solidFill>
                  <a:srgbClr val="1D2F2B"/>
                </a:solidFill>
                <a:latin typeface="Arial"/>
                <a:cs typeface="Arial"/>
              </a:rPr>
              <a:t>CompletionDate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US" sz="1900" spc="-1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US" sz="1900" spc="-10" dirty="0" err="1">
                <a:solidFill>
                  <a:srgbClr val="1D2F2B"/>
                </a:solidFill>
                <a:latin typeface="Arial"/>
                <a:cs typeface="Arial"/>
              </a:rPr>
              <a:t>DegreeFile</a:t>
            </a:r>
            <a:r>
              <a:rPr lang="en-US" sz="1900" spc="-1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sz="1900" spc="-2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Percentage</a:t>
            </a:r>
            <a:endParaRPr sz="1900" dirty="0">
              <a:latin typeface="Arial"/>
              <a:cs typeface="Arial"/>
            </a:endParaRPr>
          </a:p>
          <a:p>
            <a:pPr marL="808038">
              <a:lnSpc>
                <a:spcPct val="100000"/>
              </a:lnSpc>
              <a:spcBef>
                <a:spcPts val="345"/>
              </a:spcBef>
            </a:pP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JsId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sz="1900" spc="-1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900" spc="-20" dirty="0" err="1">
                <a:solidFill>
                  <a:srgbClr val="1D2F2B"/>
                </a:solidFill>
                <a:latin typeface="Arial"/>
                <a:cs typeface="Arial"/>
              </a:rPr>
              <a:t>EduId</a:t>
            </a:r>
            <a:endParaRPr lang="en-US" sz="1900" spc="-20" dirty="0">
              <a:solidFill>
                <a:srgbClr val="1D2F2B"/>
              </a:solidFill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  <a:spcBef>
                <a:spcPts val="345"/>
              </a:spcBef>
            </a:pPr>
            <a:endParaRPr lang="en-IN" sz="1900" spc="-20" dirty="0">
              <a:solidFill>
                <a:srgbClr val="1D2F2B"/>
              </a:solidFill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  <a:spcBef>
                <a:spcPts val="345"/>
              </a:spcBef>
            </a:pPr>
            <a:endParaRPr lang="en-IN" sz="1900" spc="-20" dirty="0">
              <a:solidFill>
                <a:srgbClr val="1D2F2B"/>
              </a:solidFill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  <a:spcBef>
                <a:spcPts val="345"/>
              </a:spcBef>
            </a:pPr>
            <a:r>
              <a:rPr lang="en-US" sz="2850" spc="385" dirty="0">
                <a:solidFill>
                  <a:srgbClr val="1D2F2B"/>
                </a:solidFill>
                <a:latin typeface="Microsoft Sans Serif"/>
                <a:cs typeface="Microsoft Sans Serif"/>
              </a:rPr>
              <a:t>Feedback</a:t>
            </a:r>
            <a:r>
              <a:rPr lang="en-US" sz="2850" spc="-190" dirty="0">
                <a:solidFill>
                  <a:srgbClr val="1D2F2B"/>
                </a:solidFill>
                <a:latin typeface="Microsoft Sans Serif"/>
                <a:cs typeface="Microsoft Sans Serif"/>
              </a:rPr>
              <a:t> </a:t>
            </a:r>
            <a:r>
              <a:rPr lang="en-US" sz="2850" spc="300" dirty="0">
                <a:solidFill>
                  <a:srgbClr val="1D2F2B"/>
                </a:solidFill>
                <a:latin typeface="Microsoft Sans Serif"/>
                <a:cs typeface="Microsoft Sans Serif"/>
              </a:rPr>
              <a:t>Table:</a:t>
            </a:r>
          </a:p>
          <a:p>
            <a:pPr marL="808038">
              <a:spcBef>
                <a:spcPts val="345"/>
              </a:spcBef>
            </a:pP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FId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FName,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FEmail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FSubject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Fdescription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FDate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,</a:t>
            </a:r>
            <a:r>
              <a:rPr lang="en-GB" sz="1900" spc="-6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spc="-10" dirty="0" err="1">
                <a:solidFill>
                  <a:srgbClr val="1D2F2B"/>
                </a:solidFill>
                <a:latin typeface="Arial"/>
                <a:cs typeface="Arial"/>
              </a:rPr>
              <a:t>AdminId</a:t>
            </a:r>
            <a:r>
              <a:rPr lang="en-GB" sz="1900" spc="-10" dirty="0">
                <a:solidFill>
                  <a:srgbClr val="1D2F2B"/>
                </a:solidFill>
                <a:latin typeface="Arial"/>
                <a:cs typeface="Arial"/>
              </a:rPr>
              <a:t> 			             </a:t>
            </a:r>
            <a:r>
              <a:rPr lang="en-GB" sz="1900" dirty="0" err="1">
                <a:solidFill>
                  <a:srgbClr val="1D2F2B"/>
                </a:solidFill>
                <a:latin typeface="Arial"/>
                <a:cs typeface="Arial"/>
              </a:rPr>
              <a:t>AdminId</a:t>
            </a:r>
            <a:r>
              <a:rPr lang="en-GB" sz="1900" spc="-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spc="-10" dirty="0">
                <a:solidFill>
                  <a:srgbClr val="1D2F2B"/>
                </a:solidFill>
                <a:latin typeface="Arial"/>
                <a:cs typeface="Arial"/>
              </a:rPr>
              <a:t>-</a:t>
            </a:r>
            <a:r>
              <a:rPr lang="en-GB" sz="1900" dirty="0">
                <a:solidFill>
                  <a:srgbClr val="1D2F2B"/>
                </a:solidFill>
                <a:latin typeface="Arial"/>
                <a:cs typeface="Arial"/>
              </a:rPr>
              <a:t>&gt;</a:t>
            </a:r>
            <a:r>
              <a:rPr lang="en-GB" sz="1900" spc="-40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lang="en-GB" sz="1900" spc="-25" dirty="0" err="1">
                <a:solidFill>
                  <a:srgbClr val="1D2F2B"/>
                </a:solidFill>
                <a:latin typeface="Arial"/>
                <a:cs typeface="Arial"/>
              </a:rPr>
              <a:t>FId</a:t>
            </a:r>
            <a:endParaRPr lang="en-GB" sz="190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345"/>
              </a:spcBef>
            </a:pPr>
            <a:endParaRPr lang="en-IN" sz="1900" spc="-20" dirty="0">
              <a:solidFill>
                <a:srgbClr val="1D2F2B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13" y="1606671"/>
            <a:ext cx="138684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  <a:tabLst>
                <a:tab pos="10490200" algn="l"/>
              </a:tabLst>
            </a:pPr>
            <a:r>
              <a:rPr lang="en-US" sz="2850" spc="220" dirty="0">
                <a:solidFill>
                  <a:srgbClr val="1D2F2B"/>
                </a:solidFill>
                <a:latin typeface="Microsoft Sans Serif"/>
                <a:cs typeface="Microsoft Sans Serif"/>
              </a:rPr>
              <a:t>Job Application </a:t>
            </a:r>
            <a:r>
              <a:rPr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T</a:t>
            </a:r>
            <a:r>
              <a:rPr lang="en-US"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able</a:t>
            </a:r>
            <a:r>
              <a:rPr sz="2850" spc="160" dirty="0">
                <a:solidFill>
                  <a:srgbClr val="1D2F2B"/>
                </a:solidFill>
                <a:latin typeface="Microsoft Sans Serif"/>
                <a:cs typeface="Microsoft Sans Serif"/>
              </a:rPr>
              <a:t>:</a:t>
            </a:r>
            <a:r>
              <a:rPr sz="2850" dirty="0">
                <a:solidFill>
                  <a:srgbClr val="1D2F2B"/>
                </a:solidFill>
                <a:latin typeface="Microsoft Sans Serif"/>
                <a:cs typeface="Microsoft Sans Serif"/>
              </a:rPr>
              <a:t>	</a:t>
            </a:r>
            <a:endParaRPr sz="28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893" y="5596559"/>
            <a:ext cx="4625975" cy="3001010"/>
          </a:xfrm>
          <a:custGeom>
            <a:avLst/>
            <a:gdLst/>
            <a:ahLst/>
            <a:cxnLst/>
            <a:rect l="l" t="t" r="r" b="b"/>
            <a:pathLst>
              <a:path w="4625975" h="3001009">
                <a:moveTo>
                  <a:pt x="4285640" y="292100"/>
                </a:moveTo>
                <a:lnTo>
                  <a:pt x="4224744" y="292100"/>
                </a:lnTo>
                <a:lnTo>
                  <a:pt x="4179163" y="279400"/>
                </a:lnTo>
                <a:lnTo>
                  <a:pt x="4148721" y="279400"/>
                </a:lnTo>
                <a:lnTo>
                  <a:pt x="4148721" y="406400"/>
                </a:lnTo>
                <a:lnTo>
                  <a:pt x="4139298" y="508000"/>
                </a:lnTo>
                <a:lnTo>
                  <a:pt x="3980027" y="2286000"/>
                </a:lnTo>
                <a:lnTo>
                  <a:pt x="3928072" y="2273300"/>
                </a:lnTo>
                <a:lnTo>
                  <a:pt x="3826878" y="2273300"/>
                </a:lnTo>
                <a:lnTo>
                  <a:pt x="3777577" y="2260600"/>
                </a:lnTo>
                <a:lnTo>
                  <a:pt x="3506686" y="2260600"/>
                </a:lnTo>
                <a:lnTo>
                  <a:pt x="3445306" y="2273300"/>
                </a:lnTo>
                <a:lnTo>
                  <a:pt x="3327577" y="2273300"/>
                </a:lnTo>
                <a:lnTo>
                  <a:pt x="3216478" y="2298700"/>
                </a:lnTo>
                <a:lnTo>
                  <a:pt x="3163392" y="2298700"/>
                </a:lnTo>
                <a:lnTo>
                  <a:pt x="3062122" y="2324100"/>
                </a:lnTo>
                <a:lnTo>
                  <a:pt x="2967291" y="2349500"/>
                </a:lnTo>
                <a:lnTo>
                  <a:pt x="2922270" y="2362200"/>
                </a:lnTo>
                <a:lnTo>
                  <a:pt x="2878836" y="2374900"/>
                </a:lnTo>
                <a:lnTo>
                  <a:pt x="2836964" y="2387600"/>
                </a:lnTo>
                <a:lnTo>
                  <a:pt x="2796667" y="2400300"/>
                </a:lnTo>
                <a:lnTo>
                  <a:pt x="2757932" y="2425700"/>
                </a:lnTo>
                <a:lnTo>
                  <a:pt x="2720733" y="2438400"/>
                </a:lnTo>
                <a:lnTo>
                  <a:pt x="2799346" y="2374900"/>
                </a:lnTo>
                <a:lnTo>
                  <a:pt x="2858820" y="2336800"/>
                </a:lnTo>
                <a:lnTo>
                  <a:pt x="2919387" y="2298700"/>
                </a:lnTo>
                <a:lnTo>
                  <a:pt x="3042450" y="2247900"/>
                </a:lnTo>
                <a:lnTo>
                  <a:pt x="3104248" y="2209800"/>
                </a:lnTo>
                <a:lnTo>
                  <a:pt x="3165779" y="2184400"/>
                </a:lnTo>
                <a:lnTo>
                  <a:pt x="3226689" y="2171700"/>
                </a:lnTo>
                <a:lnTo>
                  <a:pt x="3345269" y="2120900"/>
                </a:lnTo>
                <a:lnTo>
                  <a:pt x="3402241" y="2108200"/>
                </a:lnTo>
                <a:lnTo>
                  <a:pt x="3457232" y="2082800"/>
                </a:lnTo>
                <a:lnTo>
                  <a:pt x="3509886" y="2070100"/>
                </a:lnTo>
                <a:lnTo>
                  <a:pt x="3559848" y="2057400"/>
                </a:lnTo>
                <a:lnTo>
                  <a:pt x="3606800" y="2044700"/>
                </a:lnTo>
                <a:lnTo>
                  <a:pt x="3650361" y="2032000"/>
                </a:lnTo>
                <a:lnTo>
                  <a:pt x="3690226" y="2032000"/>
                </a:lnTo>
                <a:lnTo>
                  <a:pt x="3726027" y="2019300"/>
                </a:lnTo>
                <a:lnTo>
                  <a:pt x="3757422" y="2019300"/>
                </a:lnTo>
                <a:lnTo>
                  <a:pt x="3784079" y="2006600"/>
                </a:lnTo>
                <a:lnTo>
                  <a:pt x="3832148" y="2006600"/>
                </a:lnTo>
                <a:lnTo>
                  <a:pt x="3885146" y="1993900"/>
                </a:lnTo>
                <a:lnTo>
                  <a:pt x="4026370" y="508000"/>
                </a:lnTo>
                <a:lnTo>
                  <a:pt x="4036898" y="393700"/>
                </a:lnTo>
                <a:lnTo>
                  <a:pt x="4064152" y="393700"/>
                </a:lnTo>
                <a:lnTo>
                  <a:pt x="4091813" y="406400"/>
                </a:lnTo>
                <a:lnTo>
                  <a:pt x="4148721" y="406400"/>
                </a:lnTo>
                <a:lnTo>
                  <a:pt x="4148721" y="279400"/>
                </a:lnTo>
                <a:lnTo>
                  <a:pt x="4091140" y="279400"/>
                </a:lnTo>
                <a:lnTo>
                  <a:pt x="4048772" y="266700"/>
                </a:lnTo>
                <a:lnTo>
                  <a:pt x="4062590" y="127000"/>
                </a:lnTo>
                <a:lnTo>
                  <a:pt x="4075163" y="0"/>
                </a:lnTo>
                <a:lnTo>
                  <a:pt x="3936111" y="0"/>
                </a:lnTo>
                <a:lnTo>
                  <a:pt x="3936111" y="127000"/>
                </a:lnTo>
                <a:lnTo>
                  <a:pt x="3900805" y="495300"/>
                </a:lnTo>
                <a:lnTo>
                  <a:pt x="3769004" y="1879600"/>
                </a:lnTo>
                <a:lnTo>
                  <a:pt x="3747960" y="1892300"/>
                </a:lnTo>
                <a:lnTo>
                  <a:pt x="3696373" y="1892300"/>
                </a:lnTo>
                <a:lnTo>
                  <a:pt x="3666185" y="1905000"/>
                </a:lnTo>
                <a:lnTo>
                  <a:pt x="3633317" y="1905000"/>
                </a:lnTo>
                <a:lnTo>
                  <a:pt x="3597922" y="1917700"/>
                </a:lnTo>
                <a:lnTo>
                  <a:pt x="3560203" y="1930400"/>
                </a:lnTo>
                <a:lnTo>
                  <a:pt x="3520338" y="1943100"/>
                </a:lnTo>
                <a:lnTo>
                  <a:pt x="3478479" y="1955800"/>
                </a:lnTo>
                <a:lnTo>
                  <a:pt x="3434829" y="1968500"/>
                </a:lnTo>
                <a:lnTo>
                  <a:pt x="3342817" y="1993900"/>
                </a:lnTo>
                <a:lnTo>
                  <a:pt x="3245739" y="2019300"/>
                </a:lnTo>
                <a:lnTo>
                  <a:pt x="3195739" y="2044700"/>
                </a:lnTo>
                <a:lnTo>
                  <a:pt x="3145002" y="2057400"/>
                </a:lnTo>
                <a:lnTo>
                  <a:pt x="3042043" y="2108200"/>
                </a:lnTo>
                <a:lnTo>
                  <a:pt x="2990164" y="2120900"/>
                </a:lnTo>
                <a:lnTo>
                  <a:pt x="2886506" y="2171700"/>
                </a:lnTo>
                <a:lnTo>
                  <a:pt x="2835084" y="2209800"/>
                </a:lnTo>
                <a:lnTo>
                  <a:pt x="2733941" y="2260600"/>
                </a:lnTo>
                <a:lnTo>
                  <a:pt x="2684576" y="2298700"/>
                </a:lnTo>
                <a:lnTo>
                  <a:pt x="2636253" y="2336800"/>
                </a:lnTo>
                <a:lnTo>
                  <a:pt x="2589149" y="2362200"/>
                </a:lnTo>
                <a:lnTo>
                  <a:pt x="2543429" y="2400300"/>
                </a:lnTo>
                <a:lnTo>
                  <a:pt x="2499296" y="2438400"/>
                </a:lnTo>
                <a:lnTo>
                  <a:pt x="2456904" y="2489200"/>
                </a:lnTo>
                <a:lnTo>
                  <a:pt x="2416441" y="2527300"/>
                </a:lnTo>
                <a:lnTo>
                  <a:pt x="2378087" y="2565400"/>
                </a:lnTo>
                <a:lnTo>
                  <a:pt x="2378087" y="800100"/>
                </a:lnTo>
                <a:lnTo>
                  <a:pt x="2391016" y="787400"/>
                </a:lnTo>
                <a:lnTo>
                  <a:pt x="2408110" y="762000"/>
                </a:lnTo>
                <a:lnTo>
                  <a:pt x="2429433" y="736600"/>
                </a:lnTo>
                <a:lnTo>
                  <a:pt x="2455075" y="711200"/>
                </a:lnTo>
                <a:lnTo>
                  <a:pt x="2485110" y="685800"/>
                </a:lnTo>
                <a:lnTo>
                  <a:pt x="2496616" y="673100"/>
                </a:lnTo>
                <a:lnTo>
                  <a:pt x="2519629" y="647700"/>
                </a:lnTo>
                <a:lnTo>
                  <a:pt x="2558681" y="622300"/>
                </a:lnTo>
                <a:lnTo>
                  <a:pt x="2602382" y="584200"/>
                </a:lnTo>
                <a:lnTo>
                  <a:pt x="2650782" y="546100"/>
                </a:lnTo>
                <a:lnTo>
                  <a:pt x="2703982" y="508000"/>
                </a:lnTo>
                <a:lnTo>
                  <a:pt x="2762059" y="469900"/>
                </a:lnTo>
                <a:lnTo>
                  <a:pt x="2825077" y="431800"/>
                </a:lnTo>
                <a:lnTo>
                  <a:pt x="2893136" y="393700"/>
                </a:lnTo>
                <a:lnTo>
                  <a:pt x="2927489" y="381000"/>
                </a:lnTo>
                <a:lnTo>
                  <a:pt x="2963037" y="355600"/>
                </a:lnTo>
                <a:lnTo>
                  <a:pt x="2999778" y="342900"/>
                </a:lnTo>
                <a:lnTo>
                  <a:pt x="3037725" y="317500"/>
                </a:lnTo>
                <a:lnTo>
                  <a:pt x="3076867" y="304800"/>
                </a:lnTo>
                <a:lnTo>
                  <a:pt x="3158845" y="279400"/>
                </a:lnTo>
                <a:lnTo>
                  <a:pt x="3201682" y="254000"/>
                </a:lnTo>
                <a:lnTo>
                  <a:pt x="3291090" y="228600"/>
                </a:lnTo>
                <a:lnTo>
                  <a:pt x="3385566" y="203200"/>
                </a:lnTo>
                <a:lnTo>
                  <a:pt x="3536886" y="165100"/>
                </a:lnTo>
                <a:lnTo>
                  <a:pt x="3589934" y="165100"/>
                </a:lnTo>
                <a:lnTo>
                  <a:pt x="3699967" y="139700"/>
                </a:lnTo>
                <a:lnTo>
                  <a:pt x="3756990" y="139700"/>
                </a:lnTo>
                <a:lnTo>
                  <a:pt x="3815334" y="127000"/>
                </a:lnTo>
                <a:lnTo>
                  <a:pt x="3936111" y="127000"/>
                </a:lnTo>
                <a:lnTo>
                  <a:pt x="3936111" y="0"/>
                </a:lnTo>
                <a:lnTo>
                  <a:pt x="3811105" y="0"/>
                </a:lnTo>
                <a:lnTo>
                  <a:pt x="3749675" y="12700"/>
                </a:lnTo>
                <a:lnTo>
                  <a:pt x="3689654" y="12700"/>
                </a:lnTo>
                <a:lnTo>
                  <a:pt x="3517989" y="50800"/>
                </a:lnTo>
                <a:lnTo>
                  <a:pt x="3463518" y="50800"/>
                </a:lnTo>
                <a:lnTo>
                  <a:pt x="3308261" y="88900"/>
                </a:lnTo>
                <a:lnTo>
                  <a:pt x="3259188" y="101600"/>
                </a:lnTo>
                <a:lnTo>
                  <a:pt x="3211423" y="127000"/>
                </a:lnTo>
                <a:lnTo>
                  <a:pt x="3119818" y="152400"/>
                </a:lnTo>
                <a:lnTo>
                  <a:pt x="3075965" y="165100"/>
                </a:lnTo>
                <a:lnTo>
                  <a:pt x="3033369" y="190500"/>
                </a:lnTo>
                <a:lnTo>
                  <a:pt x="2951988" y="215900"/>
                </a:lnTo>
                <a:lnTo>
                  <a:pt x="2913164" y="241300"/>
                </a:lnTo>
                <a:lnTo>
                  <a:pt x="2875572" y="254000"/>
                </a:lnTo>
                <a:lnTo>
                  <a:pt x="2839212" y="279400"/>
                </a:lnTo>
                <a:lnTo>
                  <a:pt x="2804058" y="292100"/>
                </a:lnTo>
                <a:lnTo>
                  <a:pt x="2770111" y="317500"/>
                </a:lnTo>
                <a:lnTo>
                  <a:pt x="2737358" y="330200"/>
                </a:lnTo>
                <a:lnTo>
                  <a:pt x="2705773" y="355600"/>
                </a:lnTo>
                <a:lnTo>
                  <a:pt x="2675369" y="368300"/>
                </a:lnTo>
                <a:lnTo>
                  <a:pt x="2616873" y="406400"/>
                </a:lnTo>
                <a:lnTo>
                  <a:pt x="2563139" y="444500"/>
                </a:lnTo>
                <a:lnTo>
                  <a:pt x="2514079" y="482600"/>
                </a:lnTo>
                <a:lnTo>
                  <a:pt x="2469616" y="520700"/>
                </a:lnTo>
                <a:lnTo>
                  <a:pt x="2429662" y="558800"/>
                </a:lnTo>
                <a:lnTo>
                  <a:pt x="2394115" y="596900"/>
                </a:lnTo>
                <a:lnTo>
                  <a:pt x="2362911" y="622300"/>
                </a:lnTo>
                <a:lnTo>
                  <a:pt x="2335949" y="647700"/>
                </a:lnTo>
                <a:lnTo>
                  <a:pt x="2313140" y="673100"/>
                </a:lnTo>
                <a:lnTo>
                  <a:pt x="2312606" y="673100"/>
                </a:lnTo>
                <a:lnTo>
                  <a:pt x="2289797" y="647700"/>
                </a:lnTo>
                <a:lnTo>
                  <a:pt x="2262835" y="622300"/>
                </a:lnTo>
                <a:lnTo>
                  <a:pt x="2247658" y="609955"/>
                </a:lnTo>
                <a:lnTo>
                  <a:pt x="2247658" y="800100"/>
                </a:lnTo>
                <a:lnTo>
                  <a:pt x="2247658" y="2565400"/>
                </a:lnTo>
                <a:lnTo>
                  <a:pt x="2209304" y="2527300"/>
                </a:lnTo>
                <a:lnTo>
                  <a:pt x="2168842" y="2489200"/>
                </a:lnTo>
                <a:lnTo>
                  <a:pt x="2137041" y="2451100"/>
                </a:lnTo>
                <a:lnTo>
                  <a:pt x="2126450" y="2438400"/>
                </a:lnTo>
                <a:lnTo>
                  <a:pt x="2082317" y="2400300"/>
                </a:lnTo>
                <a:lnTo>
                  <a:pt x="2036597" y="2362200"/>
                </a:lnTo>
                <a:lnTo>
                  <a:pt x="1989493" y="2336800"/>
                </a:lnTo>
                <a:lnTo>
                  <a:pt x="1941169" y="2298700"/>
                </a:lnTo>
                <a:lnTo>
                  <a:pt x="1940687" y="2298331"/>
                </a:lnTo>
                <a:lnTo>
                  <a:pt x="1940687" y="2451100"/>
                </a:lnTo>
                <a:lnTo>
                  <a:pt x="1905025" y="2438400"/>
                </a:lnTo>
                <a:lnTo>
                  <a:pt x="1867839" y="2425700"/>
                </a:lnTo>
                <a:lnTo>
                  <a:pt x="1829092" y="2400300"/>
                </a:lnTo>
                <a:lnTo>
                  <a:pt x="1788795" y="2387600"/>
                </a:lnTo>
                <a:lnTo>
                  <a:pt x="1746923" y="2374900"/>
                </a:lnTo>
                <a:lnTo>
                  <a:pt x="1703489" y="2362200"/>
                </a:lnTo>
                <a:lnTo>
                  <a:pt x="1658467" y="2349500"/>
                </a:lnTo>
                <a:lnTo>
                  <a:pt x="1563636" y="2324100"/>
                </a:lnTo>
                <a:lnTo>
                  <a:pt x="1462354" y="2298700"/>
                </a:lnTo>
                <a:lnTo>
                  <a:pt x="1409268" y="2298700"/>
                </a:lnTo>
                <a:lnTo>
                  <a:pt x="1354543" y="2286000"/>
                </a:lnTo>
                <a:lnTo>
                  <a:pt x="1298168" y="2273300"/>
                </a:lnTo>
                <a:lnTo>
                  <a:pt x="1180439" y="2273300"/>
                </a:lnTo>
                <a:lnTo>
                  <a:pt x="1119060" y="2260600"/>
                </a:lnTo>
                <a:lnTo>
                  <a:pt x="848169" y="2260600"/>
                </a:lnTo>
                <a:lnTo>
                  <a:pt x="798880" y="2273300"/>
                </a:lnTo>
                <a:lnTo>
                  <a:pt x="697687" y="2273300"/>
                </a:lnTo>
                <a:lnTo>
                  <a:pt x="645718" y="2286000"/>
                </a:lnTo>
                <a:lnTo>
                  <a:pt x="477012" y="406400"/>
                </a:lnTo>
                <a:lnTo>
                  <a:pt x="533946" y="406400"/>
                </a:lnTo>
                <a:lnTo>
                  <a:pt x="561606" y="393700"/>
                </a:lnTo>
                <a:lnTo>
                  <a:pt x="588848" y="393700"/>
                </a:lnTo>
                <a:lnTo>
                  <a:pt x="599363" y="508000"/>
                </a:lnTo>
                <a:lnTo>
                  <a:pt x="740587" y="1993900"/>
                </a:lnTo>
                <a:lnTo>
                  <a:pt x="793610" y="2006600"/>
                </a:lnTo>
                <a:lnTo>
                  <a:pt x="841667" y="2006600"/>
                </a:lnTo>
                <a:lnTo>
                  <a:pt x="868324" y="2019300"/>
                </a:lnTo>
                <a:lnTo>
                  <a:pt x="899731" y="2019300"/>
                </a:lnTo>
                <a:lnTo>
                  <a:pt x="935532" y="2032000"/>
                </a:lnTo>
                <a:lnTo>
                  <a:pt x="975385" y="2032000"/>
                </a:lnTo>
                <a:lnTo>
                  <a:pt x="1018959" y="2044700"/>
                </a:lnTo>
                <a:lnTo>
                  <a:pt x="1065898" y="2057400"/>
                </a:lnTo>
                <a:lnTo>
                  <a:pt x="1115872" y="2070100"/>
                </a:lnTo>
                <a:lnTo>
                  <a:pt x="1168527" y="2082800"/>
                </a:lnTo>
                <a:lnTo>
                  <a:pt x="1223505" y="2108200"/>
                </a:lnTo>
                <a:lnTo>
                  <a:pt x="1280490" y="2120900"/>
                </a:lnTo>
                <a:lnTo>
                  <a:pt x="1399070" y="2171700"/>
                </a:lnTo>
                <a:lnTo>
                  <a:pt x="1459979" y="2184400"/>
                </a:lnTo>
                <a:lnTo>
                  <a:pt x="1521510" y="2209800"/>
                </a:lnTo>
                <a:lnTo>
                  <a:pt x="1583309" y="2247900"/>
                </a:lnTo>
                <a:lnTo>
                  <a:pt x="1706372" y="2298700"/>
                </a:lnTo>
                <a:lnTo>
                  <a:pt x="1766938" y="2336800"/>
                </a:lnTo>
                <a:lnTo>
                  <a:pt x="1826412" y="2374900"/>
                </a:lnTo>
                <a:lnTo>
                  <a:pt x="1884451" y="2413000"/>
                </a:lnTo>
                <a:lnTo>
                  <a:pt x="1940687" y="2451100"/>
                </a:lnTo>
                <a:lnTo>
                  <a:pt x="1940687" y="2298331"/>
                </a:lnTo>
                <a:lnTo>
                  <a:pt x="1891804" y="2260600"/>
                </a:lnTo>
                <a:lnTo>
                  <a:pt x="1790661" y="2209800"/>
                </a:lnTo>
                <a:lnTo>
                  <a:pt x="1739239" y="2171700"/>
                </a:lnTo>
                <a:lnTo>
                  <a:pt x="1635594" y="2120900"/>
                </a:lnTo>
                <a:lnTo>
                  <a:pt x="1583715" y="2108200"/>
                </a:lnTo>
                <a:lnTo>
                  <a:pt x="1480743" y="2057400"/>
                </a:lnTo>
                <a:lnTo>
                  <a:pt x="1430007" y="2044700"/>
                </a:lnTo>
                <a:lnTo>
                  <a:pt x="1380007" y="2019300"/>
                </a:lnTo>
                <a:lnTo>
                  <a:pt x="1282928" y="1993900"/>
                </a:lnTo>
                <a:lnTo>
                  <a:pt x="1190929" y="1968500"/>
                </a:lnTo>
                <a:lnTo>
                  <a:pt x="1147267" y="1955800"/>
                </a:lnTo>
                <a:lnTo>
                  <a:pt x="1105420" y="1943100"/>
                </a:lnTo>
                <a:lnTo>
                  <a:pt x="1065542" y="1930400"/>
                </a:lnTo>
                <a:lnTo>
                  <a:pt x="1027823" y="1917700"/>
                </a:lnTo>
                <a:lnTo>
                  <a:pt x="992441" y="1905000"/>
                </a:lnTo>
                <a:lnTo>
                  <a:pt x="959561" y="1905000"/>
                </a:lnTo>
                <a:lnTo>
                  <a:pt x="929386" y="1892300"/>
                </a:lnTo>
                <a:lnTo>
                  <a:pt x="877798" y="1892300"/>
                </a:lnTo>
                <a:lnTo>
                  <a:pt x="856742" y="1879600"/>
                </a:lnTo>
                <a:lnTo>
                  <a:pt x="724954" y="495300"/>
                </a:lnTo>
                <a:lnTo>
                  <a:pt x="715213" y="393700"/>
                </a:lnTo>
                <a:lnTo>
                  <a:pt x="689660" y="127000"/>
                </a:lnTo>
                <a:lnTo>
                  <a:pt x="810412" y="127000"/>
                </a:lnTo>
                <a:lnTo>
                  <a:pt x="868768" y="139700"/>
                </a:lnTo>
                <a:lnTo>
                  <a:pt x="925779" y="139700"/>
                </a:lnTo>
                <a:lnTo>
                  <a:pt x="1035812" y="165100"/>
                </a:lnTo>
                <a:lnTo>
                  <a:pt x="1088859" y="165100"/>
                </a:lnTo>
                <a:lnTo>
                  <a:pt x="1240180" y="203200"/>
                </a:lnTo>
                <a:lnTo>
                  <a:pt x="1334655" y="228600"/>
                </a:lnTo>
                <a:lnTo>
                  <a:pt x="1424076" y="254000"/>
                </a:lnTo>
                <a:lnTo>
                  <a:pt x="1466913" y="279400"/>
                </a:lnTo>
                <a:lnTo>
                  <a:pt x="1548879" y="304800"/>
                </a:lnTo>
                <a:lnTo>
                  <a:pt x="1588033" y="317500"/>
                </a:lnTo>
                <a:lnTo>
                  <a:pt x="1625981" y="342900"/>
                </a:lnTo>
                <a:lnTo>
                  <a:pt x="1662722" y="355600"/>
                </a:lnTo>
                <a:lnTo>
                  <a:pt x="1698269" y="381000"/>
                </a:lnTo>
                <a:lnTo>
                  <a:pt x="1732635" y="393700"/>
                </a:lnTo>
                <a:lnTo>
                  <a:pt x="1800682" y="431800"/>
                </a:lnTo>
                <a:lnTo>
                  <a:pt x="1863699" y="469900"/>
                </a:lnTo>
                <a:lnTo>
                  <a:pt x="1921764" y="508000"/>
                </a:lnTo>
                <a:lnTo>
                  <a:pt x="1974951" y="546100"/>
                </a:lnTo>
                <a:lnTo>
                  <a:pt x="2023364" y="584200"/>
                </a:lnTo>
                <a:lnTo>
                  <a:pt x="2067052" y="622300"/>
                </a:lnTo>
                <a:lnTo>
                  <a:pt x="2106117" y="647700"/>
                </a:lnTo>
                <a:lnTo>
                  <a:pt x="2140623" y="685800"/>
                </a:lnTo>
                <a:lnTo>
                  <a:pt x="2170658" y="711200"/>
                </a:lnTo>
                <a:lnTo>
                  <a:pt x="2196300" y="736600"/>
                </a:lnTo>
                <a:lnTo>
                  <a:pt x="2217623" y="762000"/>
                </a:lnTo>
                <a:lnTo>
                  <a:pt x="2234717" y="787400"/>
                </a:lnTo>
                <a:lnTo>
                  <a:pt x="2247658" y="800100"/>
                </a:lnTo>
                <a:lnTo>
                  <a:pt x="2247658" y="609955"/>
                </a:lnTo>
                <a:lnTo>
                  <a:pt x="2231631" y="596900"/>
                </a:lnTo>
                <a:lnTo>
                  <a:pt x="2196096" y="558800"/>
                </a:lnTo>
                <a:lnTo>
                  <a:pt x="2156129" y="520700"/>
                </a:lnTo>
                <a:lnTo>
                  <a:pt x="2111667" y="482600"/>
                </a:lnTo>
                <a:lnTo>
                  <a:pt x="2062619" y="444500"/>
                </a:lnTo>
                <a:lnTo>
                  <a:pt x="2008886" y="406400"/>
                </a:lnTo>
                <a:lnTo>
                  <a:pt x="1950389" y="368300"/>
                </a:lnTo>
                <a:lnTo>
                  <a:pt x="1919986" y="355600"/>
                </a:lnTo>
                <a:lnTo>
                  <a:pt x="1888401" y="330200"/>
                </a:lnTo>
                <a:lnTo>
                  <a:pt x="1855647" y="317500"/>
                </a:lnTo>
                <a:lnTo>
                  <a:pt x="1821688" y="292100"/>
                </a:lnTo>
                <a:lnTo>
                  <a:pt x="1786534" y="279400"/>
                </a:lnTo>
                <a:lnTo>
                  <a:pt x="1750174" y="254000"/>
                </a:lnTo>
                <a:lnTo>
                  <a:pt x="1712582" y="241300"/>
                </a:lnTo>
                <a:lnTo>
                  <a:pt x="1673758" y="215900"/>
                </a:lnTo>
                <a:lnTo>
                  <a:pt x="1592376" y="190500"/>
                </a:lnTo>
                <a:lnTo>
                  <a:pt x="1549781" y="165100"/>
                </a:lnTo>
                <a:lnTo>
                  <a:pt x="1505915" y="152400"/>
                </a:lnTo>
                <a:lnTo>
                  <a:pt x="1414310" y="127000"/>
                </a:lnTo>
                <a:lnTo>
                  <a:pt x="1366558" y="101600"/>
                </a:lnTo>
                <a:lnTo>
                  <a:pt x="1317472" y="88900"/>
                </a:lnTo>
                <a:lnTo>
                  <a:pt x="1162215" y="50800"/>
                </a:lnTo>
                <a:lnTo>
                  <a:pt x="1107757" y="50800"/>
                </a:lnTo>
                <a:lnTo>
                  <a:pt x="936091" y="12700"/>
                </a:lnTo>
                <a:lnTo>
                  <a:pt x="876071" y="12700"/>
                </a:lnTo>
                <a:lnTo>
                  <a:pt x="814641" y="0"/>
                </a:lnTo>
                <a:lnTo>
                  <a:pt x="550583" y="0"/>
                </a:lnTo>
                <a:lnTo>
                  <a:pt x="576986" y="266700"/>
                </a:lnTo>
                <a:lnTo>
                  <a:pt x="534606" y="279400"/>
                </a:lnTo>
                <a:lnTo>
                  <a:pt x="446582" y="279400"/>
                </a:lnTo>
                <a:lnTo>
                  <a:pt x="401002" y="292100"/>
                </a:lnTo>
                <a:lnTo>
                  <a:pt x="340106" y="292100"/>
                </a:lnTo>
                <a:lnTo>
                  <a:pt x="359511" y="508000"/>
                </a:lnTo>
                <a:lnTo>
                  <a:pt x="531723" y="2425700"/>
                </a:lnTo>
                <a:lnTo>
                  <a:pt x="660031" y="2400300"/>
                </a:lnTo>
                <a:lnTo>
                  <a:pt x="782294" y="2400300"/>
                </a:lnTo>
                <a:lnTo>
                  <a:pt x="841463" y="2387600"/>
                </a:lnTo>
                <a:lnTo>
                  <a:pt x="1169466" y="2387600"/>
                </a:lnTo>
                <a:lnTo>
                  <a:pt x="1219682" y="2400300"/>
                </a:lnTo>
                <a:lnTo>
                  <a:pt x="1268641" y="2400300"/>
                </a:lnTo>
                <a:lnTo>
                  <a:pt x="1316342" y="2413000"/>
                </a:lnTo>
                <a:lnTo>
                  <a:pt x="1362811" y="2413000"/>
                </a:lnTo>
                <a:lnTo>
                  <a:pt x="1408023" y="2425700"/>
                </a:lnTo>
                <a:lnTo>
                  <a:pt x="1452016" y="2425700"/>
                </a:lnTo>
                <a:lnTo>
                  <a:pt x="1536319" y="2451100"/>
                </a:lnTo>
                <a:lnTo>
                  <a:pt x="1576641" y="2463800"/>
                </a:lnTo>
                <a:lnTo>
                  <a:pt x="1615757" y="2463800"/>
                </a:lnTo>
                <a:lnTo>
                  <a:pt x="1653667" y="2476500"/>
                </a:lnTo>
                <a:lnTo>
                  <a:pt x="1672717" y="2489200"/>
                </a:lnTo>
                <a:lnTo>
                  <a:pt x="1691462" y="2489200"/>
                </a:lnTo>
                <a:lnTo>
                  <a:pt x="1709915" y="2501900"/>
                </a:lnTo>
                <a:lnTo>
                  <a:pt x="1728050" y="2501900"/>
                </a:lnTo>
                <a:lnTo>
                  <a:pt x="1745843" y="2514600"/>
                </a:lnTo>
                <a:lnTo>
                  <a:pt x="1763280" y="2514600"/>
                </a:lnTo>
                <a:lnTo>
                  <a:pt x="1780425" y="2527300"/>
                </a:lnTo>
                <a:lnTo>
                  <a:pt x="1797316" y="2527300"/>
                </a:lnTo>
                <a:lnTo>
                  <a:pt x="1813890" y="2540000"/>
                </a:lnTo>
                <a:lnTo>
                  <a:pt x="1830120" y="2540000"/>
                </a:lnTo>
                <a:lnTo>
                  <a:pt x="1846046" y="2552700"/>
                </a:lnTo>
                <a:lnTo>
                  <a:pt x="1861718" y="2552700"/>
                </a:lnTo>
                <a:lnTo>
                  <a:pt x="1911489" y="2578100"/>
                </a:lnTo>
                <a:lnTo>
                  <a:pt x="1957870" y="2603500"/>
                </a:lnTo>
                <a:lnTo>
                  <a:pt x="2000885" y="2628900"/>
                </a:lnTo>
                <a:lnTo>
                  <a:pt x="2040547" y="2654300"/>
                </a:lnTo>
                <a:lnTo>
                  <a:pt x="2076894" y="2679700"/>
                </a:lnTo>
                <a:lnTo>
                  <a:pt x="2109940" y="2692400"/>
                </a:lnTo>
                <a:lnTo>
                  <a:pt x="2119274" y="2705100"/>
                </a:lnTo>
                <a:lnTo>
                  <a:pt x="2128291" y="2705100"/>
                </a:lnTo>
                <a:lnTo>
                  <a:pt x="2136952" y="2717800"/>
                </a:lnTo>
                <a:lnTo>
                  <a:pt x="2488793" y="2717800"/>
                </a:lnTo>
                <a:lnTo>
                  <a:pt x="2497455" y="2705100"/>
                </a:lnTo>
                <a:lnTo>
                  <a:pt x="2506484" y="2705100"/>
                </a:lnTo>
                <a:lnTo>
                  <a:pt x="2515832" y="2692400"/>
                </a:lnTo>
                <a:lnTo>
                  <a:pt x="2548864" y="2679700"/>
                </a:lnTo>
                <a:lnTo>
                  <a:pt x="2585212" y="2654300"/>
                </a:lnTo>
                <a:lnTo>
                  <a:pt x="2624874" y="2628900"/>
                </a:lnTo>
                <a:lnTo>
                  <a:pt x="2667876" y="2603500"/>
                </a:lnTo>
                <a:lnTo>
                  <a:pt x="2714256" y="2578100"/>
                </a:lnTo>
                <a:lnTo>
                  <a:pt x="2739136" y="2565400"/>
                </a:lnTo>
                <a:lnTo>
                  <a:pt x="2764015" y="2552700"/>
                </a:lnTo>
                <a:lnTo>
                  <a:pt x="2779699" y="2552700"/>
                </a:lnTo>
                <a:lnTo>
                  <a:pt x="2795625" y="2540000"/>
                </a:lnTo>
                <a:lnTo>
                  <a:pt x="2811856" y="2540000"/>
                </a:lnTo>
                <a:lnTo>
                  <a:pt x="2828442" y="2527300"/>
                </a:lnTo>
                <a:lnTo>
                  <a:pt x="2845333" y="2527300"/>
                </a:lnTo>
                <a:lnTo>
                  <a:pt x="2862465" y="2514600"/>
                </a:lnTo>
                <a:lnTo>
                  <a:pt x="2879890" y="2514600"/>
                </a:lnTo>
                <a:lnTo>
                  <a:pt x="2897670" y="2501900"/>
                </a:lnTo>
                <a:lnTo>
                  <a:pt x="2915831" y="2501900"/>
                </a:lnTo>
                <a:lnTo>
                  <a:pt x="2934284" y="2489200"/>
                </a:lnTo>
                <a:lnTo>
                  <a:pt x="2953016" y="2489200"/>
                </a:lnTo>
                <a:lnTo>
                  <a:pt x="2972079" y="2476500"/>
                </a:lnTo>
                <a:lnTo>
                  <a:pt x="3009976" y="2463800"/>
                </a:lnTo>
                <a:lnTo>
                  <a:pt x="3049092" y="2463800"/>
                </a:lnTo>
                <a:lnTo>
                  <a:pt x="3089414" y="2451100"/>
                </a:lnTo>
                <a:lnTo>
                  <a:pt x="3173717" y="2425700"/>
                </a:lnTo>
                <a:lnTo>
                  <a:pt x="3217710" y="2425700"/>
                </a:lnTo>
                <a:lnTo>
                  <a:pt x="3262934" y="2413000"/>
                </a:lnTo>
                <a:lnTo>
                  <a:pt x="3309391" y="2413000"/>
                </a:lnTo>
                <a:lnTo>
                  <a:pt x="3357105" y="2400300"/>
                </a:lnTo>
                <a:lnTo>
                  <a:pt x="3406063" y="2400300"/>
                </a:lnTo>
                <a:lnTo>
                  <a:pt x="3456279" y="2387600"/>
                </a:lnTo>
                <a:lnTo>
                  <a:pt x="3784282" y="2387600"/>
                </a:lnTo>
                <a:lnTo>
                  <a:pt x="3843464" y="2400300"/>
                </a:lnTo>
                <a:lnTo>
                  <a:pt x="3965727" y="2400300"/>
                </a:lnTo>
                <a:lnTo>
                  <a:pt x="4094035" y="2425700"/>
                </a:lnTo>
                <a:lnTo>
                  <a:pt x="4097451" y="2387600"/>
                </a:lnTo>
                <a:lnTo>
                  <a:pt x="4106570" y="2286000"/>
                </a:lnTo>
                <a:lnTo>
                  <a:pt x="4276509" y="393700"/>
                </a:lnTo>
                <a:lnTo>
                  <a:pt x="4285640" y="292100"/>
                </a:lnTo>
                <a:close/>
              </a:path>
              <a:path w="4625975" h="3001009">
                <a:moveTo>
                  <a:pt x="4625772" y="518579"/>
                </a:moveTo>
                <a:lnTo>
                  <a:pt x="4350880" y="518579"/>
                </a:lnTo>
                <a:lnTo>
                  <a:pt x="4350055" y="526376"/>
                </a:lnTo>
                <a:lnTo>
                  <a:pt x="4177563" y="2436139"/>
                </a:lnTo>
                <a:lnTo>
                  <a:pt x="4170045" y="2523121"/>
                </a:lnTo>
                <a:lnTo>
                  <a:pt x="4082961" y="2511806"/>
                </a:lnTo>
                <a:lnTo>
                  <a:pt x="4018026" y="2503233"/>
                </a:lnTo>
                <a:lnTo>
                  <a:pt x="3969423" y="2497328"/>
                </a:lnTo>
                <a:lnTo>
                  <a:pt x="3921048" y="2492171"/>
                </a:lnTo>
                <a:lnTo>
                  <a:pt x="3872979" y="2487777"/>
                </a:lnTo>
                <a:lnTo>
                  <a:pt x="3825227" y="2484145"/>
                </a:lnTo>
                <a:lnTo>
                  <a:pt x="3777843" y="2481313"/>
                </a:lnTo>
                <a:lnTo>
                  <a:pt x="3730866" y="2479268"/>
                </a:lnTo>
                <a:lnTo>
                  <a:pt x="3684346" y="2478036"/>
                </a:lnTo>
                <a:lnTo>
                  <a:pt x="3638308" y="2477617"/>
                </a:lnTo>
                <a:lnTo>
                  <a:pt x="3565893" y="2478633"/>
                </a:lnTo>
                <a:lnTo>
                  <a:pt x="3495878" y="2481592"/>
                </a:lnTo>
                <a:lnTo>
                  <a:pt x="3428225" y="2486393"/>
                </a:lnTo>
                <a:lnTo>
                  <a:pt x="3362934" y="2492883"/>
                </a:lnTo>
                <a:lnTo>
                  <a:pt x="3299993" y="2500973"/>
                </a:lnTo>
                <a:lnTo>
                  <a:pt x="3239376" y="2510523"/>
                </a:lnTo>
                <a:lnTo>
                  <a:pt x="3181083" y="2521407"/>
                </a:lnTo>
                <a:lnTo>
                  <a:pt x="3125089" y="2533523"/>
                </a:lnTo>
                <a:lnTo>
                  <a:pt x="3071380" y="2546743"/>
                </a:lnTo>
                <a:lnTo>
                  <a:pt x="3019945" y="2560942"/>
                </a:lnTo>
                <a:lnTo>
                  <a:pt x="2970771" y="2575991"/>
                </a:lnTo>
                <a:lnTo>
                  <a:pt x="2923832" y="2591790"/>
                </a:lnTo>
                <a:lnTo>
                  <a:pt x="2879128" y="2608199"/>
                </a:lnTo>
                <a:lnTo>
                  <a:pt x="2836634" y="2625102"/>
                </a:lnTo>
                <a:lnTo>
                  <a:pt x="2796349" y="2642387"/>
                </a:lnTo>
                <a:lnTo>
                  <a:pt x="2758249" y="2659926"/>
                </a:lnTo>
                <a:lnTo>
                  <a:pt x="2722308" y="2677591"/>
                </a:lnTo>
                <a:lnTo>
                  <a:pt x="2688539" y="2695270"/>
                </a:lnTo>
                <a:lnTo>
                  <a:pt x="2627401" y="2730182"/>
                </a:lnTo>
                <a:lnTo>
                  <a:pt x="2574709" y="2763685"/>
                </a:lnTo>
                <a:lnTo>
                  <a:pt x="2530360" y="2794825"/>
                </a:lnTo>
                <a:lnTo>
                  <a:pt x="2313140" y="2811221"/>
                </a:lnTo>
                <a:lnTo>
                  <a:pt x="2312606" y="2811221"/>
                </a:lnTo>
                <a:lnTo>
                  <a:pt x="2095373" y="2794825"/>
                </a:lnTo>
                <a:lnTo>
                  <a:pt x="2074240" y="2779611"/>
                </a:lnTo>
                <a:lnTo>
                  <a:pt x="2051024" y="2763685"/>
                </a:lnTo>
                <a:lnTo>
                  <a:pt x="1998345" y="2730182"/>
                </a:lnTo>
                <a:lnTo>
                  <a:pt x="1937194" y="2695270"/>
                </a:lnTo>
                <a:lnTo>
                  <a:pt x="1903425" y="2677591"/>
                </a:lnTo>
                <a:lnTo>
                  <a:pt x="1867484" y="2659926"/>
                </a:lnTo>
                <a:lnTo>
                  <a:pt x="1829384" y="2642387"/>
                </a:lnTo>
                <a:lnTo>
                  <a:pt x="1789099" y="2625102"/>
                </a:lnTo>
                <a:lnTo>
                  <a:pt x="1746605" y="2608199"/>
                </a:lnTo>
                <a:lnTo>
                  <a:pt x="1701901" y="2591790"/>
                </a:lnTo>
                <a:lnTo>
                  <a:pt x="1654975" y="2575991"/>
                </a:lnTo>
                <a:lnTo>
                  <a:pt x="1605800" y="2560942"/>
                </a:lnTo>
                <a:lnTo>
                  <a:pt x="1554365" y="2546743"/>
                </a:lnTo>
                <a:lnTo>
                  <a:pt x="1500657" y="2533523"/>
                </a:lnTo>
                <a:lnTo>
                  <a:pt x="1444663" y="2521407"/>
                </a:lnTo>
                <a:lnTo>
                  <a:pt x="1386370" y="2510523"/>
                </a:lnTo>
                <a:lnTo>
                  <a:pt x="1325753" y="2500973"/>
                </a:lnTo>
                <a:lnTo>
                  <a:pt x="1262811" y="2492883"/>
                </a:lnTo>
                <a:lnTo>
                  <a:pt x="1197521" y="2486393"/>
                </a:lnTo>
                <a:lnTo>
                  <a:pt x="1129880" y="2481592"/>
                </a:lnTo>
                <a:lnTo>
                  <a:pt x="1059865" y="2478633"/>
                </a:lnTo>
                <a:lnTo>
                  <a:pt x="987450" y="2477617"/>
                </a:lnTo>
                <a:lnTo>
                  <a:pt x="941412" y="2478036"/>
                </a:lnTo>
                <a:lnTo>
                  <a:pt x="894880" y="2479268"/>
                </a:lnTo>
                <a:lnTo>
                  <a:pt x="847902" y="2481313"/>
                </a:lnTo>
                <a:lnTo>
                  <a:pt x="800519" y="2484145"/>
                </a:lnTo>
                <a:lnTo>
                  <a:pt x="752767" y="2487777"/>
                </a:lnTo>
                <a:lnTo>
                  <a:pt x="704684" y="2492171"/>
                </a:lnTo>
                <a:lnTo>
                  <a:pt x="656323" y="2497328"/>
                </a:lnTo>
                <a:lnTo>
                  <a:pt x="607720" y="2503233"/>
                </a:lnTo>
                <a:lnTo>
                  <a:pt x="542772" y="2511806"/>
                </a:lnTo>
                <a:lnTo>
                  <a:pt x="455714" y="2523121"/>
                </a:lnTo>
                <a:lnTo>
                  <a:pt x="448170" y="2436139"/>
                </a:lnTo>
                <a:lnTo>
                  <a:pt x="275691" y="526376"/>
                </a:lnTo>
                <a:lnTo>
                  <a:pt x="274878" y="518579"/>
                </a:lnTo>
                <a:lnTo>
                  <a:pt x="0" y="518579"/>
                </a:lnTo>
                <a:lnTo>
                  <a:pt x="280276" y="2681440"/>
                </a:lnTo>
                <a:lnTo>
                  <a:pt x="2127999" y="3000502"/>
                </a:lnTo>
                <a:lnTo>
                  <a:pt x="2497734" y="3000502"/>
                </a:lnTo>
                <a:lnTo>
                  <a:pt x="4345457" y="2681440"/>
                </a:lnTo>
                <a:lnTo>
                  <a:pt x="4625772" y="518579"/>
                </a:lnTo>
                <a:close/>
              </a:path>
            </a:pathLst>
          </a:custGeom>
          <a:solidFill>
            <a:srgbClr val="1B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327BE-F4F0-BA3D-0182-E2CAD43AB73E}"/>
              </a:ext>
            </a:extLst>
          </p:cNvPr>
          <p:cNvSpPr txBox="1"/>
          <p:nvPr/>
        </p:nvSpPr>
        <p:spPr>
          <a:xfrm>
            <a:off x="4167344" y="742295"/>
            <a:ext cx="1150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latin typeface="Copperplate Gothic Bold" panose="020E0705020206020404" pitchFamily="34" charset="0"/>
              </a:rPr>
              <a:t>Data</a:t>
            </a:r>
          </a:p>
          <a:p>
            <a:pPr algn="ctr"/>
            <a:r>
              <a:rPr lang="en-US" sz="14000" dirty="0">
                <a:latin typeface="Copperplate Gothic Bold" panose="020E0705020206020404" pitchFamily="34" charset="0"/>
              </a:rPr>
              <a:t>Dictionary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6605" y="255933"/>
            <a:ext cx="13299703" cy="53054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336" y="6355255"/>
            <a:ext cx="1151255" cy="1150620"/>
          </a:xfrm>
          <a:custGeom>
            <a:avLst/>
            <a:gdLst/>
            <a:ahLst/>
            <a:cxnLst/>
            <a:rect l="l" t="t" r="r" b="b"/>
            <a:pathLst>
              <a:path w="1151255" h="1150620">
                <a:moveTo>
                  <a:pt x="576043" y="1150400"/>
                </a:moveTo>
                <a:lnTo>
                  <a:pt x="528871" y="1148488"/>
                </a:lnTo>
                <a:lnTo>
                  <a:pt x="482736" y="1142853"/>
                </a:lnTo>
                <a:lnTo>
                  <a:pt x="437787" y="1133643"/>
                </a:lnTo>
                <a:lnTo>
                  <a:pt x="394174" y="1121010"/>
                </a:lnTo>
                <a:lnTo>
                  <a:pt x="352047" y="1105103"/>
                </a:lnTo>
                <a:lnTo>
                  <a:pt x="311554" y="1086072"/>
                </a:lnTo>
                <a:lnTo>
                  <a:pt x="272845" y="1064067"/>
                </a:lnTo>
                <a:lnTo>
                  <a:pt x="236071" y="1039239"/>
                </a:lnTo>
                <a:lnTo>
                  <a:pt x="201379" y="1011737"/>
                </a:lnTo>
                <a:lnTo>
                  <a:pt x="168920" y="981710"/>
                </a:lnTo>
                <a:lnTo>
                  <a:pt x="138842" y="949310"/>
                </a:lnTo>
                <a:lnTo>
                  <a:pt x="111297" y="914686"/>
                </a:lnTo>
                <a:lnTo>
                  <a:pt x="86432" y="877989"/>
                </a:lnTo>
                <a:lnTo>
                  <a:pt x="64398" y="839367"/>
                </a:lnTo>
                <a:lnTo>
                  <a:pt x="45343" y="798971"/>
                </a:lnTo>
                <a:lnTo>
                  <a:pt x="29418" y="756952"/>
                </a:lnTo>
                <a:lnTo>
                  <a:pt x="16772" y="713459"/>
                </a:lnTo>
                <a:lnTo>
                  <a:pt x="7553" y="668641"/>
                </a:lnTo>
                <a:lnTo>
                  <a:pt x="1913" y="622650"/>
                </a:lnTo>
                <a:lnTo>
                  <a:pt x="0" y="575635"/>
                </a:lnTo>
                <a:lnTo>
                  <a:pt x="1913" y="528496"/>
                </a:lnTo>
                <a:lnTo>
                  <a:pt x="7553" y="482393"/>
                </a:lnTo>
                <a:lnTo>
                  <a:pt x="16772" y="437476"/>
                </a:lnTo>
                <a:lnTo>
                  <a:pt x="29418" y="393893"/>
                </a:lnTo>
                <a:lnTo>
                  <a:pt x="45343" y="351795"/>
                </a:lnTo>
                <a:lnTo>
                  <a:pt x="64398" y="311331"/>
                </a:lnTo>
                <a:lnTo>
                  <a:pt x="86432" y="272650"/>
                </a:lnTo>
                <a:lnTo>
                  <a:pt x="111297" y="235901"/>
                </a:lnTo>
                <a:lnTo>
                  <a:pt x="138843" y="201234"/>
                </a:lnTo>
                <a:lnTo>
                  <a:pt x="168920" y="168798"/>
                </a:lnTo>
                <a:lnTo>
                  <a:pt x="201379" y="138742"/>
                </a:lnTo>
                <a:lnTo>
                  <a:pt x="236071" y="111216"/>
                </a:lnTo>
                <a:lnTo>
                  <a:pt x="272846" y="86370"/>
                </a:lnTo>
                <a:lnTo>
                  <a:pt x="311554" y="64351"/>
                </a:lnTo>
                <a:lnTo>
                  <a:pt x="352047" y="45310"/>
                </a:lnTo>
                <a:lnTo>
                  <a:pt x="394175" y="29397"/>
                </a:lnTo>
                <a:lnTo>
                  <a:pt x="437787" y="16759"/>
                </a:lnTo>
                <a:lnTo>
                  <a:pt x="482736" y="7548"/>
                </a:lnTo>
                <a:lnTo>
                  <a:pt x="528871" y="1911"/>
                </a:lnTo>
                <a:lnTo>
                  <a:pt x="576043" y="0"/>
                </a:lnTo>
                <a:lnTo>
                  <a:pt x="623092" y="1911"/>
                </a:lnTo>
                <a:lnTo>
                  <a:pt x="669115" y="7548"/>
                </a:lnTo>
                <a:lnTo>
                  <a:pt x="713965" y="16759"/>
                </a:lnTo>
                <a:lnTo>
                  <a:pt x="757489" y="29397"/>
                </a:lnTo>
                <a:lnTo>
                  <a:pt x="799539" y="45310"/>
                </a:lnTo>
                <a:lnTo>
                  <a:pt x="839963" y="64351"/>
                </a:lnTo>
                <a:lnTo>
                  <a:pt x="878612" y="86370"/>
                </a:lnTo>
                <a:lnTo>
                  <a:pt x="915337" y="111217"/>
                </a:lnTo>
                <a:lnTo>
                  <a:pt x="949985" y="138743"/>
                </a:lnTo>
                <a:lnTo>
                  <a:pt x="982409" y="168798"/>
                </a:lnTo>
                <a:lnTo>
                  <a:pt x="1012457" y="201234"/>
                </a:lnTo>
                <a:lnTo>
                  <a:pt x="1039979" y="235902"/>
                </a:lnTo>
                <a:lnTo>
                  <a:pt x="1064825" y="272650"/>
                </a:lnTo>
                <a:lnTo>
                  <a:pt x="1086846" y="311332"/>
                </a:lnTo>
                <a:lnTo>
                  <a:pt x="1105891" y="351796"/>
                </a:lnTo>
                <a:lnTo>
                  <a:pt x="1121809" y="393894"/>
                </a:lnTo>
                <a:lnTo>
                  <a:pt x="1134452" y="437476"/>
                </a:lnTo>
                <a:lnTo>
                  <a:pt x="1143668" y="482393"/>
                </a:lnTo>
                <a:lnTo>
                  <a:pt x="1149307" y="528496"/>
                </a:lnTo>
                <a:lnTo>
                  <a:pt x="1151221" y="575635"/>
                </a:lnTo>
                <a:lnTo>
                  <a:pt x="1149307" y="622650"/>
                </a:lnTo>
                <a:lnTo>
                  <a:pt x="1143668" y="668641"/>
                </a:lnTo>
                <a:lnTo>
                  <a:pt x="1134452" y="713459"/>
                </a:lnTo>
                <a:lnTo>
                  <a:pt x="1121809" y="756952"/>
                </a:lnTo>
                <a:lnTo>
                  <a:pt x="1105891" y="798971"/>
                </a:lnTo>
                <a:lnTo>
                  <a:pt x="1086846" y="839367"/>
                </a:lnTo>
                <a:lnTo>
                  <a:pt x="1064825" y="877988"/>
                </a:lnTo>
                <a:lnTo>
                  <a:pt x="1039979" y="914686"/>
                </a:lnTo>
                <a:lnTo>
                  <a:pt x="1012457" y="949310"/>
                </a:lnTo>
                <a:lnTo>
                  <a:pt x="982409" y="981710"/>
                </a:lnTo>
                <a:lnTo>
                  <a:pt x="949985" y="1011736"/>
                </a:lnTo>
                <a:lnTo>
                  <a:pt x="915337" y="1039239"/>
                </a:lnTo>
                <a:lnTo>
                  <a:pt x="878612" y="1064067"/>
                </a:lnTo>
                <a:lnTo>
                  <a:pt x="839963" y="1086072"/>
                </a:lnTo>
                <a:lnTo>
                  <a:pt x="799539" y="1105103"/>
                </a:lnTo>
                <a:lnTo>
                  <a:pt x="757489" y="1121010"/>
                </a:lnTo>
                <a:lnTo>
                  <a:pt x="713965" y="1133643"/>
                </a:lnTo>
                <a:lnTo>
                  <a:pt x="669115" y="1142853"/>
                </a:lnTo>
                <a:lnTo>
                  <a:pt x="623092" y="1148488"/>
                </a:lnTo>
                <a:lnTo>
                  <a:pt x="576043" y="1150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692" y="6982281"/>
            <a:ext cx="2560955" cy="2068830"/>
          </a:xfrm>
          <a:custGeom>
            <a:avLst/>
            <a:gdLst/>
            <a:ahLst/>
            <a:cxnLst/>
            <a:rect l="l" t="t" r="r" b="b"/>
            <a:pathLst>
              <a:path w="2560955" h="2068829">
                <a:moveTo>
                  <a:pt x="2001367" y="1590306"/>
                </a:moveTo>
                <a:lnTo>
                  <a:pt x="2000199" y="1541945"/>
                </a:lnTo>
                <a:lnTo>
                  <a:pt x="1996770" y="1494155"/>
                </a:lnTo>
                <a:lnTo>
                  <a:pt x="1991106" y="1447012"/>
                </a:lnTo>
                <a:lnTo>
                  <a:pt x="1983282" y="1400556"/>
                </a:lnTo>
                <a:lnTo>
                  <a:pt x="1973326" y="1354848"/>
                </a:lnTo>
                <a:lnTo>
                  <a:pt x="1961311" y="1309941"/>
                </a:lnTo>
                <a:lnTo>
                  <a:pt x="1947291" y="1265872"/>
                </a:lnTo>
                <a:lnTo>
                  <a:pt x="1931301" y="1222705"/>
                </a:lnTo>
                <a:lnTo>
                  <a:pt x="1913407" y="1180503"/>
                </a:lnTo>
                <a:lnTo>
                  <a:pt x="1893646" y="1139304"/>
                </a:lnTo>
                <a:lnTo>
                  <a:pt x="1872094" y="1099172"/>
                </a:lnTo>
                <a:lnTo>
                  <a:pt x="1848789" y="1060145"/>
                </a:lnTo>
                <a:lnTo>
                  <a:pt x="1823796" y="1022286"/>
                </a:lnTo>
                <a:lnTo>
                  <a:pt x="1797151" y="985659"/>
                </a:lnTo>
                <a:lnTo>
                  <a:pt x="1768919" y="950290"/>
                </a:lnTo>
                <a:lnTo>
                  <a:pt x="1739150" y="916254"/>
                </a:lnTo>
                <a:lnTo>
                  <a:pt x="1707896" y="883589"/>
                </a:lnTo>
                <a:lnTo>
                  <a:pt x="1675218" y="852360"/>
                </a:lnTo>
                <a:lnTo>
                  <a:pt x="1641157" y="822604"/>
                </a:lnTo>
                <a:lnTo>
                  <a:pt x="1605762" y="794397"/>
                </a:lnTo>
                <a:lnTo>
                  <a:pt x="1569097" y="767778"/>
                </a:lnTo>
                <a:lnTo>
                  <a:pt x="1531213" y="742797"/>
                </a:lnTo>
                <a:lnTo>
                  <a:pt x="1492161" y="719505"/>
                </a:lnTo>
                <a:lnTo>
                  <a:pt x="1452003" y="697966"/>
                </a:lnTo>
                <a:lnTo>
                  <a:pt x="1410766" y="678230"/>
                </a:lnTo>
                <a:lnTo>
                  <a:pt x="1368539" y="660349"/>
                </a:lnTo>
                <a:lnTo>
                  <a:pt x="1325346" y="644372"/>
                </a:lnTo>
                <a:lnTo>
                  <a:pt x="1281252" y="630351"/>
                </a:lnTo>
                <a:lnTo>
                  <a:pt x="1236306" y="618350"/>
                </a:lnTo>
                <a:lnTo>
                  <a:pt x="1190561" y="608406"/>
                </a:lnTo>
                <a:lnTo>
                  <a:pt x="1144079" y="600583"/>
                </a:lnTo>
                <a:lnTo>
                  <a:pt x="1096899" y="594918"/>
                </a:lnTo>
                <a:lnTo>
                  <a:pt x="1049083" y="591489"/>
                </a:lnTo>
                <a:lnTo>
                  <a:pt x="1000683" y="590334"/>
                </a:lnTo>
                <a:lnTo>
                  <a:pt x="952207" y="591489"/>
                </a:lnTo>
                <a:lnTo>
                  <a:pt x="904328" y="594918"/>
                </a:lnTo>
                <a:lnTo>
                  <a:pt x="857097" y="600583"/>
                </a:lnTo>
                <a:lnTo>
                  <a:pt x="810564" y="608406"/>
                </a:lnTo>
                <a:lnTo>
                  <a:pt x="764781" y="618350"/>
                </a:lnTo>
                <a:lnTo>
                  <a:pt x="719797" y="630351"/>
                </a:lnTo>
                <a:lnTo>
                  <a:pt x="675678" y="644372"/>
                </a:lnTo>
                <a:lnTo>
                  <a:pt x="632472" y="660349"/>
                </a:lnTo>
                <a:lnTo>
                  <a:pt x="590219" y="678230"/>
                </a:lnTo>
                <a:lnTo>
                  <a:pt x="548982" y="697966"/>
                </a:lnTo>
                <a:lnTo>
                  <a:pt x="508812" y="719505"/>
                </a:lnTo>
                <a:lnTo>
                  <a:pt x="469760" y="742797"/>
                </a:lnTo>
                <a:lnTo>
                  <a:pt x="431888" y="767778"/>
                </a:lnTo>
                <a:lnTo>
                  <a:pt x="395224" y="794397"/>
                </a:lnTo>
                <a:lnTo>
                  <a:pt x="359854" y="822604"/>
                </a:lnTo>
                <a:lnTo>
                  <a:pt x="325805" y="852360"/>
                </a:lnTo>
                <a:lnTo>
                  <a:pt x="293141" y="883589"/>
                </a:lnTo>
                <a:lnTo>
                  <a:pt x="261899" y="916254"/>
                </a:lnTo>
                <a:lnTo>
                  <a:pt x="232156" y="950290"/>
                </a:lnTo>
                <a:lnTo>
                  <a:pt x="203949" y="985659"/>
                </a:lnTo>
                <a:lnTo>
                  <a:pt x="177330" y="1022286"/>
                </a:lnTo>
                <a:lnTo>
                  <a:pt x="152361" y="1060145"/>
                </a:lnTo>
                <a:lnTo>
                  <a:pt x="129082" y="1099172"/>
                </a:lnTo>
                <a:lnTo>
                  <a:pt x="107556" y="1139304"/>
                </a:lnTo>
                <a:lnTo>
                  <a:pt x="87833" y="1180503"/>
                </a:lnTo>
                <a:lnTo>
                  <a:pt x="69951" y="1222705"/>
                </a:lnTo>
                <a:lnTo>
                  <a:pt x="53987" y="1265872"/>
                </a:lnTo>
                <a:lnTo>
                  <a:pt x="39979" y="1309941"/>
                </a:lnTo>
                <a:lnTo>
                  <a:pt x="27978" y="1354848"/>
                </a:lnTo>
                <a:lnTo>
                  <a:pt x="18046" y="1400556"/>
                </a:lnTo>
                <a:lnTo>
                  <a:pt x="10236" y="1447012"/>
                </a:lnTo>
                <a:lnTo>
                  <a:pt x="4584" y="1494155"/>
                </a:lnTo>
                <a:lnTo>
                  <a:pt x="1155" y="1541945"/>
                </a:lnTo>
                <a:lnTo>
                  <a:pt x="0" y="1590306"/>
                </a:lnTo>
                <a:lnTo>
                  <a:pt x="0" y="1764220"/>
                </a:lnTo>
                <a:lnTo>
                  <a:pt x="4000" y="1813521"/>
                </a:lnTo>
                <a:lnTo>
                  <a:pt x="15557" y="1860308"/>
                </a:lnTo>
                <a:lnTo>
                  <a:pt x="34048" y="1903958"/>
                </a:lnTo>
                <a:lnTo>
                  <a:pt x="58839" y="1943836"/>
                </a:lnTo>
                <a:lnTo>
                  <a:pt x="89306" y="1979320"/>
                </a:lnTo>
                <a:lnTo>
                  <a:pt x="124802" y="2009762"/>
                </a:lnTo>
                <a:lnTo>
                  <a:pt x="164706" y="2034540"/>
                </a:lnTo>
                <a:lnTo>
                  <a:pt x="208394" y="2053018"/>
                </a:lnTo>
                <a:lnTo>
                  <a:pt x="255219" y="2064562"/>
                </a:lnTo>
                <a:lnTo>
                  <a:pt x="304558" y="2068550"/>
                </a:lnTo>
                <a:lnTo>
                  <a:pt x="1696808" y="2068550"/>
                </a:lnTo>
                <a:lnTo>
                  <a:pt x="1745932" y="2064562"/>
                </a:lnTo>
                <a:lnTo>
                  <a:pt x="1792630" y="2053018"/>
                </a:lnTo>
                <a:lnTo>
                  <a:pt x="1836267" y="2034540"/>
                </a:lnTo>
                <a:lnTo>
                  <a:pt x="1876183" y="2009762"/>
                </a:lnTo>
                <a:lnTo>
                  <a:pt x="1911731" y="1979320"/>
                </a:lnTo>
                <a:lnTo>
                  <a:pt x="1942274" y="1943836"/>
                </a:lnTo>
                <a:lnTo>
                  <a:pt x="1967153" y="1903958"/>
                </a:lnTo>
                <a:lnTo>
                  <a:pt x="1985721" y="1860308"/>
                </a:lnTo>
                <a:lnTo>
                  <a:pt x="1997341" y="1813521"/>
                </a:lnTo>
                <a:lnTo>
                  <a:pt x="2001367" y="1764220"/>
                </a:lnTo>
                <a:lnTo>
                  <a:pt x="2001367" y="1590306"/>
                </a:lnTo>
                <a:close/>
              </a:path>
              <a:path w="2560955" h="2068829">
                <a:moveTo>
                  <a:pt x="2560421" y="130429"/>
                </a:moveTo>
                <a:lnTo>
                  <a:pt x="2550871" y="81356"/>
                </a:lnTo>
                <a:lnTo>
                  <a:pt x="2522182" y="38214"/>
                </a:lnTo>
                <a:lnTo>
                  <a:pt x="2479002" y="9550"/>
                </a:lnTo>
                <a:lnTo>
                  <a:pt x="2429903" y="0"/>
                </a:lnTo>
                <a:lnTo>
                  <a:pt x="2380792" y="9550"/>
                </a:lnTo>
                <a:lnTo>
                  <a:pt x="2337612" y="38214"/>
                </a:lnTo>
                <a:lnTo>
                  <a:pt x="2014283" y="361315"/>
                </a:lnTo>
                <a:lnTo>
                  <a:pt x="1895576" y="242773"/>
                </a:lnTo>
                <a:lnTo>
                  <a:pt x="1852396" y="214109"/>
                </a:lnTo>
                <a:lnTo>
                  <a:pt x="1803285" y="204558"/>
                </a:lnTo>
                <a:lnTo>
                  <a:pt x="1754187" y="214109"/>
                </a:lnTo>
                <a:lnTo>
                  <a:pt x="1711007" y="242773"/>
                </a:lnTo>
                <a:lnTo>
                  <a:pt x="1682318" y="285940"/>
                </a:lnTo>
                <a:lnTo>
                  <a:pt x="1672767" y="335026"/>
                </a:lnTo>
                <a:lnTo>
                  <a:pt x="1682318" y="384098"/>
                </a:lnTo>
                <a:lnTo>
                  <a:pt x="1711007" y="427215"/>
                </a:lnTo>
                <a:lnTo>
                  <a:pt x="1921992" y="637971"/>
                </a:lnTo>
                <a:lnTo>
                  <a:pt x="1965172" y="666635"/>
                </a:lnTo>
                <a:lnTo>
                  <a:pt x="2014283" y="676186"/>
                </a:lnTo>
                <a:lnTo>
                  <a:pt x="2039200" y="673798"/>
                </a:lnTo>
                <a:lnTo>
                  <a:pt x="2086089" y="654697"/>
                </a:lnTo>
                <a:lnTo>
                  <a:pt x="2522182" y="222643"/>
                </a:lnTo>
                <a:lnTo>
                  <a:pt x="2550871" y="179501"/>
                </a:lnTo>
                <a:lnTo>
                  <a:pt x="2560421" y="130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1" y="149994"/>
            <a:ext cx="16194688" cy="8905874"/>
            <a:chOff x="121911" y="149994"/>
            <a:chExt cx="16194688" cy="8905874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4275" y="149994"/>
              <a:ext cx="11042324" cy="89058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1" y="5144447"/>
              <a:ext cx="4300009" cy="3814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667" y="5796608"/>
              <a:ext cx="2174240" cy="2403475"/>
            </a:xfrm>
            <a:custGeom>
              <a:avLst/>
              <a:gdLst/>
              <a:ahLst/>
              <a:cxnLst/>
              <a:rect l="l" t="t" r="r" b="b"/>
              <a:pathLst>
                <a:path w="2174240" h="2403475">
                  <a:moveTo>
                    <a:pt x="2174216" y="2163592"/>
                  </a:moveTo>
                  <a:lnTo>
                    <a:pt x="853063" y="2163592"/>
                  </a:lnTo>
                  <a:lnTo>
                    <a:pt x="853063" y="2102973"/>
                  </a:lnTo>
                  <a:lnTo>
                    <a:pt x="2174216" y="2102973"/>
                  </a:lnTo>
                  <a:lnTo>
                    <a:pt x="2174216" y="2163592"/>
                  </a:lnTo>
                  <a:close/>
                </a:path>
                <a:path w="2174240" h="2403475">
                  <a:moveTo>
                    <a:pt x="2174216" y="304643"/>
                  </a:moveTo>
                  <a:lnTo>
                    <a:pt x="853063" y="304643"/>
                  </a:lnTo>
                  <a:lnTo>
                    <a:pt x="853063" y="0"/>
                  </a:lnTo>
                  <a:lnTo>
                    <a:pt x="2174216" y="0"/>
                  </a:lnTo>
                  <a:lnTo>
                    <a:pt x="2174216" y="304643"/>
                  </a:lnTo>
                  <a:close/>
                </a:path>
                <a:path w="2174240" h="2403475">
                  <a:moveTo>
                    <a:pt x="707774" y="2403433"/>
                  </a:moveTo>
                  <a:lnTo>
                    <a:pt x="0" y="2403433"/>
                  </a:lnTo>
                  <a:lnTo>
                    <a:pt x="0" y="1127566"/>
                  </a:lnTo>
                  <a:lnTo>
                    <a:pt x="434829" y="1127566"/>
                  </a:lnTo>
                  <a:lnTo>
                    <a:pt x="447078" y="1147103"/>
                  </a:lnTo>
                  <a:lnTo>
                    <a:pt x="456897" y="1167810"/>
                  </a:lnTo>
                  <a:lnTo>
                    <a:pt x="464045" y="1189001"/>
                  </a:lnTo>
                  <a:lnTo>
                    <a:pt x="468280" y="1209992"/>
                  </a:lnTo>
                  <a:lnTo>
                    <a:pt x="468768" y="1213710"/>
                  </a:lnTo>
                  <a:lnTo>
                    <a:pt x="471782" y="1216415"/>
                  </a:lnTo>
                  <a:lnTo>
                    <a:pt x="707774" y="1216415"/>
                  </a:lnTo>
                  <a:lnTo>
                    <a:pt x="707774" y="2403433"/>
                  </a:lnTo>
                  <a:close/>
                </a:path>
                <a:path w="2174240" h="2403475">
                  <a:moveTo>
                    <a:pt x="707774" y="1216415"/>
                  </a:moveTo>
                  <a:lnTo>
                    <a:pt x="479144" y="1216415"/>
                  </a:lnTo>
                  <a:lnTo>
                    <a:pt x="482158" y="1213710"/>
                  </a:lnTo>
                  <a:lnTo>
                    <a:pt x="482646" y="1209992"/>
                  </a:lnTo>
                  <a:lnTo>
                    <a:pt x="486881" y="1189001"/>
                  </a:lnTo>
                  <a:lnTo>
                    <a:pt x="494028" y="1167810"/>
                  </a:lnTo>
                  <a:lnTo>
                    <a:pt x="503843" y="1147103"/>
                  </a:lnTo>
                  <a:lnTo>
                    <a:pt x="516086" y="1127566"/>
                  </a:lnTo>
                  <a:lnTo>
                    <a:pt x="707774" y="1127566"/>
                  </a:lnTo>
                  <a:lnTo>
                    <a:pt x="707774" y="1216415"/>
                  </a:lnTo>
                  <a:close/>
                </a:path>
              </a:pathLst>
            </a:custGeom>
            <a:solidFill>
              <a:srgbClr val="FF8E3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43970"/>
            <a:ext cx="18288000" cy="9643380"/>
            <a:chOff x="0" y="643970"/>
            <a:chExt cx="18288000" cy="9643380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6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662" y="643970"/>
              <a:ext cx="10477486" cy="84105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29" y="5870364"/>
              <a:ext cx="3494864" cy="317777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303" y="0"/>
            <a:ext cx="16609770" cy="9254455"/>
            <a:chOff x="312303" y="0"/>
            <a:chExt cx="16609770" cy="9254455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44873" y="0"/>
              <a:ext cx="13077200" cy="7591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303" y="6997914"/>
              <a:ext cx="2843315" cy="22565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06" y="673552"/>
            <a:ext cx="17561798" cy="8086448"/>
            <a:chOff x="288006" y="673552"/>
            <a:chExt cx="17561798" cy="8086448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4755" y="673552"/>
              <a:ext cx="13735049" cy="79358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006" y="4657900"/>
              <a:ext cx="3987591" cy="4102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577" y="508899"/>
            <a:ext cx="17591916" cy="8346845"/>
            <a:chOff x="296577" y="508899"/>
            <a:chExt cx="17591916" cy="8346845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2494" y="508899"/>
              <a:ext cx="9905999" cy="83468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3875" y="6092412"/>
              <a:ext cx="2894965" cy="2507615"/>
            </a:xfrm>
            <a:custGeom>
              <a:avLst/>
              <a:gdLst/>
              <a:ahLst/>
              <a:cxnLst/>
              <a:rect l="l" t="t" r="r" b="b"/>
              <a:pathLst>
                <a:path w="2894965" h="2507615">
                  <a:moveTo>
                    <a:pt x="2584094" y="2507284"/>
                  </a:moveTo>
                  <a:lnTo>
                    <a:pt x="0" y="2507284"/>
                  </a:lnTo>
                  <a:lnTo>
                    <a:pt x="322600" y="323697"/>
                  </a:lnTo>
                  <a:lnTo>
                    <a:pt x="332163" y="278142"/>
                  </a:lnTo>
                  <a:lnTo>
                    <a:pt x="346892" y="234949"/>
                  </a:lnTo>
                  <a:lnTo>
                    <a:pt x="366423" y="194424"/>
                  </a:lnTo>
                  <a:lnTo>
                    <a:pt x="390387" y="156870"/>
                  </a:lnTo>
                  <a:lnTo>
                    <a:pt x="418421" y="122593"/>
                  </a:lnTo>
                  <a:lnTo>
                    <a:pt x="450159" y="91897"/>
                  </a:lnTo>
                  <a:lnTo>
                    <a:pt x="485234" y="65087"/>
                  </a:lnTo>
                  <a:lnTo>
                    <a:pt x="523280" y="42468"/>
                  </a:lnTo>
                  <a:lnTo>
                    <a:pt x="563933" y="24345"/>
                  </a:lnTo>
                  <a:lnTo>
                    <a:pt x="606826" y="11023"/>
                  </a:lnTo>
                  <a:lnTo>
                    <a:pt x="651593" y="2806"/>
                  </a:lnTo>
                  <a:lnTo>
                    <a:pt x="697870" y="0"/>
                  </a:lnTo>
                  <a:lnTo>
                    <a:pt x="2514965" y="0"/>
                  </a:lnTo>
                  <a:lnTo>
                    <a:pt x="2563698" y="3074"/>
                  </a:lnTo>
                  <a:lnTo>
                    <a:pt x="2610438" y="12034"/>
                  </a:lnTo>
                  <a:lnTo>
                    <a:pt x="2654842" y="26484"/>
                  </a:lnTo>
                  <a:lnTo>
                    <a:pt x="2696564" y="46028"/>
                  </a:lnTo>
                  <a:lnTo>
                    <a:pt x="2735257" y="70269"/>
                  </a:lnTo>
                  <a:lnTo>
                    <a:pt x="2770577" y="98812"/>
                  </a:lnTo>
                  <a:lnTo>
                    <a:pt x="2802178" y="131262"/>
                  </a:lnTo>
                  <a:lnTo>
                    <a:pt x="2829715" y="167221"/>
                  </a:lnTo>
                  <a:lnTo>
                    <a:pt x="2852842" y="206295"/>
                  </a:lnTo>
                  <a:lnTo>
                    <a:pt x="2871214" y="248087"/>
                  </a:lnTo>
                  <a:lnTo>
                    <a:pt x="2884484" y="292202"/>
                  </a:lnTo>
                  <a:lnTo>
                    <a:pt x="2892308" y="338243"/>
                  </a:lnTo>
                  <a:lnTo>
                    <a:pt x="2894340" y="385815"/>
                  </a:lnTo>
                  <a:lnTo>
                    <a:pt x="2890235" y="434522"/>
                  </a:lnTo>
                  <a:lnTo>
                    <a:pt x="2584094" y="2507284"/>
                  </a:lnTo>
                  <a:close/>
                </a:path>
              </a:pathLst>
            </a:custGeom>
            <a:solidFill>
              <a:srgbClr val="091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577" y="8474606"/>
              <a:ext cx="5486400" cy="321945"/>
            </a:xfrm>
            <a:custGeom>
              <a:avLst/>
              <a:gdLst/>
              <a:ahLst/>
              <a:cxnLst/>
              <a:rect l="l" t="t" r="r" b="b"/>
              <a:pathLst>
                <a:path w="5486400" h="321945">
                  <a:moveTo>
                    <a:pt x="5440313" y="321503"/>
                  </a:moveTo>
                  <a:lnTo>
                    <a:pt x="46085" y="321503"/>
                  </a:lnTo>
                  <a:lnTo>
                    <a:pt x="28237" y="317851"/>
                  </a:lnTo>
                  <a:lnTo>
                    <a:pt x="13578" y="307924"/>
                  </a:lnTo>
                  <a:lnTo>
                    <a:pt x="3651" y="293265"/>
                  </a:lnTo>
                  <a:lnTo>
                    <a:pt x="0" y="275417"/>
                  </a:lnTo>
                  <a:lnTo>
                    <a:pt x="0" y="46085"/>
                  </a:lnTo>
                  <a:lnTo>
                    <a:pt x="3651" y="28238"/>
                  </a:lnTo>
                  <a:lnTo>
                    <a:pt x="13578" y="13578"/>
                  </a:lnTo>
                  <a:lnTo>
                    <a:pt x="28237" y="3651"/>
                  </a:lnTo>
                  <a:lnTo>
                    <a:pt x="46085" y="0"/>
                  </a:lnTo>
                  <a:lnTo>
                    <a:pt x="5440314" y="0"/>
                  </a:lnTo>
                  <a:lnTo>
                    <a:pt x="5458162" y="3651"/>
                  </a:lnTo>
                  <a:lnTo>
                    <a:pt x="5472821" y="13578"/>
                  </a:lnTo>
                  <a:lnTo>
                    <a:pt x="5482748" y="28237"/>
                  </a:lnTo>
                  <a:lnTo>
                    <a:pt x="5486400" y="46085"/>
                  </a:lnTo>
                  <a:lnTo>
                    <a:pt x="5486400" y="275417"/>
                  </a:lnTo>
                  <a:lnTo>
                    <a:pt x="5482748" y="293265"/>
                  </a:lnTo>
                  <a:lnTo>
                    <a:pt x="5472820" y="307924"/>
                  </a:lnTo>
                  <a:lnTo>
                    <a:pt x="5458161" y="317851"/>
                  </a:lnTo>
                  <a:lnTo>
                    <a:pt x="5440313" y="321503"/>
                  </a:lnTo>
                  <a:close/>
                </a:path>
              </a:pathLst>
            </a:custGeom>
            <a:solidFill>
              <a:srgbClr val="AA5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6952" y="6149471"/>
              <a:ext cx="3599815" cy="2484755"/>
            </a:xfrm>
            <a:custGeom>
              <a:avLst/>
              <a:gdLst/>
              <a:ahLst/>
              <a:cxnLst/>
              <a:rect l="l" t="t" r="r" b="b"/>
              <a:pathLst>
                <a:path w="3599815" h="2484754">
                  <a:moveTo>
                    <a:pt x="3058046" y="2484720"/>
                  </a:moveTo>
                  <a:lnTo>
                    <a:pt x="3013841" y="2481207"/>
                  </a:lnTo>
                  <a:lnTo>
                    <a:pt x="2969187" y="2473781"/>
                  </a:lnTo>
                  <a:lnTo>
                    <a:pt x="2924244" y="2462296"/>
                  </a:lnTo>
                  <a:lnTo>
                    <a:pt x="2274654" y="2324038"/>
                  </a:lnTo>
                  <a:lnTo>
                    <a:pt x="941459" y="2324038"/>
                  </a:lnTo>
                  <a:lnTo>
                    <a:pt x="899763" y="1645919"/>
                  </a:lnTo>
                  <a:lnTo>
                    <a:pt x="852597" y="1668311"/>
                  </a:lnTo>
                  <a:lnTo>
                    <a:pt x="737228" y="1722180"/>
                  </a:lnTo>
                  <a:lnTo>
                    <a:pt x="592850" y="1787571"/>
                  </a:lnTo>
                  <a:lnTo>
                    <a:pt x="458656" y="1844527"/>
                  </a:lnTo>
                  <a:lnTo>
                    <a:pt x="413741" y="1860074"/>
                  </a:lnTo>
                  <a:lnTo>
                    <a:pt x="368538" y="1871937"/>
                  </a:lnTo>
                  <a:lnTo>
                    <a:pt x="323487" y="1879518"/>
                  </a:lnTo>
                  <a:lnTo>
                    <a:pt x="279033" y="1882223"/>
                  </a:lnTo>
                  <a:lnTo>
                    <a:pt x="235618" y="1879455"/>
                  </a:lnTo>
                  <a:lnTo>
                    <a:pt x="193683" y="1870618"/>
                  </a:lnTo>
                  <a:lnTo>
                    <a:pt x="153672" y="1855116"/>
                  </a:lnTo>
                  <a:lnTo>
                    <a:pt x="116028" y="1832353"/>
                  </a:lnTo>
                  <a:lnTo>
                    <a:pt x="81192" y="1801733"/>
                  </a:lnTo>
                  <a:lnTo>
                    <a:pt x="49574" y="1762454"/>
                  </a:lnTo>
                  <a:lnTo>
                    <a:pt x="25556" y="1719369"/>
                  </a:lnTo>
                  <a:lnTo>
                    <a:pt x="9228" y="1673506"/>
                  </a:lnTo>
                  <a:lnTo>
                    <a:pt x="679" y="1625894"/>
                  </a:lnTo>
                  <a:lnTo>
                    <a:pt x="0" y="1577562"/>
                  </a:lnTo>
                  <a:lnTo>
                    <a:pt x="7280" y="1529539"/>
                  </a:lnTo>
                  <a:lnTo>
                    <a:pt x="22609" y="1482853"/>
                  </a:lnTo>
                  <a:lnTo>
                    <a:pt x="46079" y="1438534"/>
                  </a:lnTo>
                  <a:lnTo>
                    <a:pt x="828440" y="339059"/>
                  </a:lnTo>
                  <a:lnTo>
                    <a:pt x="1709555" y="68031"/>
                  </a:lnTo>
                  <a:lnTo>
                    <a:pt x="2424982" y="0"/>
                  </a:lnTo>
                  <a:lnTo>
                    <a:pt x="2495568" y="32026"/>
                  </a:lnTo>
                  <a:lnTo>
                    <a:pt x="2662955" y="108905"/>
                  </a:lnTo>
                  <a:lnTo>
                    <a:pt x="2860585" y="201830"/>
                  </a:lnTo>
                  <a:lnTo>
                    <a:pt x="3021902" y="282000"/>
                  </a:lnTo>
                  <a:lnTo>
                    <a:pt x="3057652" y="303667"/>
                  </a:lnTo>
                  <a:lnTo>
                    <a:pt x="3091862" y="329285"/>
                  </a:lnTo>
                  <a:lnTo>
                    <a:pt x="3124547" y="358567"/>
                  </a:lnTo>
                  <a:lnTo>
                    <a:pt x="3155720" y="391225"/>
                  </a:lnTo>
                  <a:lnTo>
                    <a:pt x="3185395" y="426971"/>
                  </a:lnTo>
                  <a:lnTo>
                    <a:pt x="3213584" y="465518"/>
                  </a:lnTo>
                  <a:lnTo>
                    <a:pt x="3240301" y="506577"/>
                  </a:lnTo>
                  <a:lnTo>
                    <a:pt x="3265561" y="549860"/>
                  </a:lnTo>
                  <a:lnTo>
                    <a:pt x="3289376" y="595080"/>
                  </a:lnTo>
                  <a:lnTo>
                    <a:pt x="3311760" y="641949"/>
                  </a:lnTo>
                  <a:lnTo>
                    <a:pt x="3332727" y="690178"/>
                  </a:lnTo>
                  <a:lnTo>
                    <a:pt x="3352289" y="739480"/>
                  </a:lnTo>
                  <a:lnTo>
                    <a:pt x="3370461" y="789567"/>
                  </a:lnTo>
                  <a:lnTo>
                    <a:pt x="3387256" y="840150"/>
                  </a:lnTo>
                  <a:lnTo>
                    <a:pt x="3402687" y="890943"/>
                  </a:lnTo>
                  <a:lnTo>
                    <a:pt x="3416768" y="941657"/>
                  </a:lnTo>
                  <a:lnTo>
                    <a:pt x="3429513" y="992003"/>
                  </a:lnTo>
                  <a:lnTo>
                    <a:pt x="3440935" y="1041696"/>
                  </a:lnTo>
                  <a:lnTo>
                    <a:pt x="3451048" y="1090445"/>
                  </a:lnTo>
                  <a:lnTo>
                    <a:pt x="3459864" y="1137964"/>
                  </a:lnTo>
                  <a:lnTo>
                    <a:pt x="3475760" y="1235297"/>
                  </a:lnTo>
                  <a:lnTo>
                    <a:pt x="3495778" y="1349916"/>
                  </a:lnTo>
                  <a:lnTo>
                    <a:pt x="3533194" y="1556240"/>
                  </a:lnTo>
                  <a:lnTo>
                    <a:pt x="3590293" y="1864278"/>
                  </a:lnTo>
                  <a:lnTo>
                    <a:pt x="3596799" y="1910308"/>
                  </a:lnTo>
                  <a:lnTo>
                    <a:pt x="3599304" y="1955604"/>
                  </a:lnTo>
                  <a:lnTo>
                    <a:pt x="3597972" y="2000021"/>
                  </a:lnTo>
                  <a:lnTo>
                    <a:pt x="3592963" y="2043414"/>
                  </a:lnTo>
                  <a:lnTo>
                    <a:pt x="3584438" y="2085639"/>
                  </a:lnTo>
                  <a:lnTo>
                    <a:pt x="3572560" y="2126552"/>
                  </a:lnTo>
                  <a:lnTo>
                    <a:pt x="3557489" y="2166007"/>
                  </a:lnTo>
                  <a:lnTo>
                    <a:pt x="3539386" y="2203861"/>
                  </a:lnTo>
                  <a:lnTo>
                    <a:pt x="3518414" y="2239969"/>
                  </a:lnTo>
                  <a:lnTo>
                    <a:pt x="3494733" y="2274187"/>
                  </a:lnTo>
                  <a:lnTo>
                    <a:pt x="3468506" y="2306369"/>
                  </a:lnTo>
                  <a:lnTo>
                    <a:pt x="3439892" y="2336372"/>
                  </a:lnTo>
                  <a:lnTo>
                    <a:pt x="3409054" y="2364050"/>
                  </a:lnTo>
                  <a:lnTo>
                    <a:pt x="3376154" y="2389260"/>
                  </a:lnTo>
                  <a:lnTo>
                    <a:pt x="3341351" y="2411856"/>
                  </a:lnTo>
                  <a:lnTo>
                    <a:pt x="3304809" y="2431695"/>
                  </a:lnTo>
                  <a:lnTo>
                    <a:pt x="3266687" y="2448631"/>
                  </a:lnTo>
                  <a:lnTo>
                    <a:pt x="3227148" y="2462520"/>
                  </a:lnTo>
                  <a:lnTo>
                    <a:pt x="3186354" y="2473219"/>
                  </a:lnTo>
                  <a:lnTo>
                    <a:pt x="3144464" y="2480581"/>
                  </a:lnTo>
                  <a:lnTo>
                    <a:pt x="3101641" y="2484463"/>
                  </a:lnTo>
                  <a:lnTo>
                    <a:pt x="3058046" y="2484720"/>
                  </a:lnTo>
                  <a:close/>
                </a:path>
              </a:pathLst>
            </a:custGeom>
            <a:solidFill>
              <a:srgbClr val="2F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1114" y="6282241"/>
              <a:ext cx="1403985" cy="1422400"/>
            </a:xfrm>
            <a:custGeom>
              <a:avLst/>
              <a:gdLst/>
              <a:ahLst/>
              <a:cxnLst/>
              <a:rect l="l" t="t" r="r" b="b"/>
              <a:pathLst>
                <a:path w="1403985" h="1422400">
                  <a:moveTo>
                    <a:pt x="454274" y="1422075"/>
                  </a:moveTo>
                  <a:lnTo>
                    <a:pt x="70226" y="618865"/>
                  </a:lnTo>
                  <a:lnTo>
                    <a:pt x="188732" y="565099"/>
                  </a:lnTo>
                  <a:lnTo>
                    <a:pt x="0" y="48280"/>
                  </a:lnTo>
                  <a:lnTo>
                    <a:pt x="42793" y="35113"/>
                  </a:lnTo>
                  <a:lnTo>
                    <a:pt x="234817" y="580461"/>
                  </a:lnTo>
                  <a:lnTo>
                    <a:pt x="111922" y="637519"/>
                  </a:lnTo>
                  <a:lnTo>
                    <a:pt x="459760" y="1369405"/>
                  </a:lnTo>
                  <a:lnTo>
                    <a:pt x="1207007" y="484997"/>
                  </a:lnTo>
                  <a:lnTo>
                    <a:pt x="1042415" y="452079"/>
                  </a:lnTo>
                  <a:lnTo>
                    <a:pt x="1370502" y="0"/>
                  </a:lnTo>
                  <a:lnTo>
                    <a:pt x="1403421" y="15362"/>
                  </a:lnTo>
                  <a:lnTo>
                    <a:pt x="1108252" y="420258"/>
                  </a:lnTo>
                  <a:lnTo>
                    <a:pt x="1282720" y="464149"/>
                  </a:lnTo>
                  <a:lnTo>
                    <a:pt x="454274" y="1422075"/>
                  </a:lnTo>
                  <a:close/>
                </a:path>
              </a:pathLst>
            </a:custGeom>
            <a:solidFill>
              <a:srgbClr val="091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5392" y="5790900"/>
              <a:ext cx="749935" cy="897890"/>
            </a:xfrm>
            <a:custGeom>
              <a:avLst/>
              <a:gdLst/>
              <a:ahLst/>
              <a:cxnLst/>
              <a:rect l="l" t="t" r="r" b="b"/>
              <a:pathLst>
                <a:path w="749935" h="897890">
                  <a:moveTo>
                    <a:pt x="320405" y="897334"/>
                  </a:moveTo>
                  <a:lnTo>
                    <a:pt x="0" y="696532"/>
                  </a:lnTo>
                  <a:lnTo>
                    <a:pt x="3609" y="687821"/>
                  </a:lnTo>
                  <a:lnTo>
                    <a:pt x="47553" y="576336"/>
                  </a:lnTo>
                  <a:lnTo>
                    <a:pt x="70251" y="519984"/>
                  </a:lnTo>
                  <a:lnTo>
                    <a:pt x="95482" y="458666"/>
                  </a:lnTo>
                  <a:lnTo>
                    <a:pt x="122349" y="395160"/>
                  </a:lnTo>
                  <a:lnTo>
                    <a:pt x="149957" y="332245"/>
                  </a:lnTo>
                  <a:lnTo>
                    <a:pt x="177408" y="272698"/>
                  </a:lnTo>
                  <a:lnTo>
                    <a:pt x="203808" y="219298"/>
                  </a:lnTo>
                  <a:lnTo>
                    <a:pt x="228260" y="174821"/>
                  </a:lnTo>
                  <a:lnTo>
                    <a:pt x="249868" y="142047"/>
                  </a:lnTo>
                  <a:lnTo>
                    <a:pt x="298640" y="103920"/>
                  </a:lnTo>
                  <a:lnTo>
                    <a:pt x="338030" y="79484"/>
                  </a:lnTo>
                  <a:lnTo>
                    <a:pt x="382462" y="53659"/>
                  </a:lnTo>
                  <a:lnTo>
                    <a:pt x="428487" y="29660"/>
                  </a:lnTo>
                  <a:lnTo>
                    <a:pt x="472661" y="10702"/>
                  </a:lnTo>
                  <a:lnTo>
                    <a:pt x="511538" y="0"/>
                  </a:lnTo>
                  <a:lnTo>
                    <a:pt x="541670" y="767"/>
                  </a:lnTo>
                  <a:lnTo>
                    <a:pt x="559612" y="16219"/>
                  </a:lnTo>
                  <a:lnTo>
                    <a:pt x="586717" y="55103"/>
                  </a:lnTo>
                  <a:lnTo>
                    <a:pt x="613942" y="91291"/>
                  </a:lnTo>
                  <a:lnTo>
                    <a:pt x="665872" y="158091"/>
                  </a:lnTo>
                  <a:lnTo>
                    <a:pt x="689139" y="189960"/>
                  </a:lnTo>
                  <a:lnTo>
                    <a:pt x="726673" y="253780"/>
                  </a:lnTo>
                  <a:lnTo>
                    <a:pt x="747413" y="321899"/>
                  </a:lnTo>
                  <a:lnTo>
                    <a:pt x="749685" y="359143"/>
                  </a:lnTo>
                  <a:lnTo>
                    <a:pt x="745599" y="399347"/>
                  </a:lnTo>
                  <a:lnTo>
                    <a:pt x="734435" y="443141"/>
                  </a:lnTo>
                  <a:lnTo>
                    <a:pt x="715473" y="491152"/>
                  </a:lnTo>
                  <a:lnTo>
                    <a:pt x="687994" y="544010"/>
                  </a:lnTo>
                  <a:lnTo>
                    <a:pt x="615745" y="624678"/>
                  </a:lnTo>
                  <a:lnTo>
                    <a:pt x="491032" y="743304"/>
                  </a:lnTo>
                  <a:lnTo>
                    <a:pt x="372903" y="850614"/>
                  </a:lnTo>
                  <a:lnTo>
                    <a:pt x="320405" y="897334"/>
                  </a:lnTo>
                  <a:close/>
                </a:path>
              </a:pathLst>
            </a:custGeom>
            <a:solidFill>
              <a:srgbClr val="AA5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945" y="6734321"/>
              <a:ext cx="1909445" cy="1412240"/>
            </a:xfrm>
            <a:custGeom>
              <a:avLst/>
              <a:gdLst/>
              <a:ahLst/>
              <a:cxnLst/>
              <a:rect l="l" t="t" r="r" b="b"/>
              <a:pathLst>
                <a:path w="1909445" h="1412240">
                  <a:moveTo>
                    <a:pt x="771387" y="1412199"/>
                  </a:moveTo>
                  <a:lnTo>
                    <a:pt x="0" y="71323"/>
                  </a:lnTo>
                  <a:lnTo>
                    <a:pt x="1233342" y="0"/>
                  </a:lnTo>
                  <a:lnTo>
                    <a:pt x="1909267" y="1377086"/>
                  </a:lnTo>
                  <a:lnTo>
                    <a:pt x="771387" y="1412199"/>
                  </a:lnTo>
                  <a:close/>
                </a:path>
              </a:pathLst>
            </a:custGeom>
            <a:solidFill>
              <a:srgbClr val="EBD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250" y="4740837"/>
              <a:ext cx="1858010" cy="3207385"/>
            </a:xfrm>
            <a:custGeom>
              <a:avLst/>
              <a:gdLst/>
              <a:ahLst/>
              <a:cxnLst/>
              <a:rect l="l" t="t" r="r" b="b"/>
              <a:pathLst>
                <a:path w="1858010" h="3207384">
                  <a:moveTo>
                    <a:pt x="961217" y="3207074"/>
                  </a:moveTo>
                  <a:lnTo>
                    <a:pt x="1497786" y="3097346"/>
                  </a:lnTo>
                  <a:lnTo>
                    <a:pt x="1642627" y="2544317"/>
                  </a:lnTo>
                  <a:lnTo>
                    <a:pt x="1599834" y="3101735"/>
                  </a:lnTo>
                  <a:lnTo>
                    <a:pt x="1857694" y="3156599"/>
                  </a:lnTo>
                  <a:lnTo>
                    <a:pt x="961217" y="3207074"/>
                  </a:lnTo>
                  <a:close/>
                </a:path>
                <a:path w="1858010" h="3207384">
                  <a:moveTo>
                    <a:pt x="190926" y="1565544"/>
                  </a:moveTo>
                  <a:lnTo>
                    <a:pt x="144978" y="1565269"/>
                  </a:lnTo>
                  <a:lnTo>
                    <a:pt x="93268" y="1563349"/>
                  </a:lnTo>
                  <a:lnTo>
                    <a:pt x="52532" y="1497787"/>
                  </a:lnTo>
                  <a:lnTo>
                    <a:pt x="28306" y="1453793"/>
                  </a:lnTo>
                  <a:lnTo>
                    <a:pt x="17556" y="1433870"/>
                  </a:lnTo>
                  <a:lnTo>
                    <a:pt x="22065" y="1415148"/>
                  </a:lnTo>
                  <a:lnTo>
                    <a:pt x="28117" y="1375440"/>
                  </a:lnTo>
                  <a:lnTo>
                    <a:pt x="24500" y="1339435"/>
                  </a:lnTo>
                  <a:lnTo>
                    <a:pt x="0" y="1331823"/>
                  </a:lnTo>
                  <a:lnTo>
                    <a:pt x="43839" y="1294396"/>
                  </a:lnTo>
                  <a:lnTo>
                    <a:pt x="74203" y="1251310"/>
                  </a:lnTo>
                  <a:lnTo>
                    <a:pt x="85021" y="1217483"/>
                  </a:lnTo>
                  <a:lnTo>
                    <a:pt x="70225" y="1207830"/>
                  </a:lnTo>
                  <a:lnTo>
                    <a:pt x="97383" y="1174758"/>
                  </a:lnTo>
                  <a:lnTo>
                    <a:pt x="103144" y="1144051"/>
                  </a:lnTo>
                  <a:lnTo>
                    <a:pt x="92445" y="1122191"/>
                  </a:lnTo>
                  <a:lnTo>
                    <a:pt x="70225" y="1115659"/>
                  </a:lnTo>
                  <a:lnTo>
                    <a:pt x="75609" y="1112727"/>
                  </a:lnTo>
                  <a:lnTo>
                    <a:pt x="86959" y="1103726"/>
                  </a:lnTo>
                  <a:lnTo>
                    <a:pt x="97074" y="1088347"/>
                  </a:lnTo>
                  <a:lnTo>
                    <a:pt x="98755" y="1066281"/>
                  </a:lnTo>
                  <a:lnTo>
                    <a:pt x="218358" y="913759"/>
                  </a:lnTo>
                  <a:lnTo>
                    <a:pt x="391728" y="1200149"/>
                  </a:lnTo>
                  <a:lnTo>
                    <a:pt x="190926" y="1565544"/>
                  </a:lnTo>
                  <a:close/>
                </a:path>
                <a:path w="1858010" h="3207384">
                  <a:moveTo>
                    <a:pt x="935590" y="74340"/>
                  </a:moveTo>
                  <a:lnTo>
                    <a:pt x="468538" y="74340"/>
                  </a:lnTo>
                  <a:lnTo>
                    <a:pt x="479052" y="36686"/>
                  </a:lnTo>
                  <a:lnTo>
                    <a:pt x="506771" y="12995"/>
                  </a:lnTo>
                  <a:lnTo>
                    <a:pt x="545961" y="1393"/>
                  </a:lnTo>
                  <a:lnTo>
                    <a:pt x="590885" y="0"/>
                  </a:lnTo>
                  <a:lnTo>
                    <a:pt x="635809" y="6939"/>
                  </a:lnTo>
                  <a:lnTo>
                    <a:pt x="674998" y="20333"/>
                  </a:lnTo>
                  <a:lnTo>
                    <a:pt x="702717" y="38306"/>
                  </a:lnTo>
                  <a:lnTo>
                    <a:pt x="713232" y="58978"/>
                  </a:lnTo>
                  <a:lnTo>
                    <a:pt x="924095" y="58978"/>
                  </a:lnTo>
                  <a:lnTo>
                    <a:pt x="932652" y="67967"/>
                  </a:lnTo>
                  <a:lnTo>
                    <a:pt x="935590" y="74340"/>
                  </a:lnTo>
                  <a:close/>
                </a:path>
                <a:path w="1858010" h="3207384">
                  <a:moveTo>
                    <a:pt x="924095" y="58978"/>
                  </a:moveTo>
                  <a:lnTo>
                    <a:pt x="713232" y="58978"/>
                  </a:lnTo>
                  <a:lnTo>
                    <a:pt x="721257" y="30077"/>
                  </a:lnTo>
                  <a:lnTo>
                    <a:pt x="741225" y="11321"/>
                  </a:lnTo>
                  <a:lnTo>
                    <a:pt x="769937" y="1927"/>
                  </a:lnTo>
                  <a:lnTo>
                    <a:pt x="804192" y="1112"/>
                  </a:lnTo>
                  <a:lnTo>
                    <a:pt x="840790" y="8092"/>
                  </a:lnTo>
                  <a:lnTo>
                    <a:pt x="876533" y="22083"/>
                  </a:lnTo>
                  <a:lnTo>
                    <a:pt x="908220" y="42303"/>
                  </a:lnTo>
                  <a:lnTo>
                    <a:pt x="924095" y="58978"/>
                  </a:lnTo>
                  <a:close/>
                </a:path>
                <a:path w="1858010" h="3207384">
                  <a:moveTo>
                    <a:pt x="946735" y="109453"/>
                  </a:moveTo>
                  <a:lnTo>
                    <a:pt x="257860" y="109453"/>
                  </a:lnTo>
                  <a:lnTo>
                    <a:pt x="262367" y="67934"/>
                  </a:lnTo>
                  <a:lnTo>
                    <a:pt x="283218" y="40239"/>
                  </a:lnTo>
                  <a:lnTo>
                    <a:pt x="315358" y="24759"/>
                  </a:lnTo>
                  <a:lnTo>
                    <a:pt x="353735" y="19888"/>
                  </a:lnTo>
                  <a:lnTo>
                    <a:pt x="393295" y="24018"/>
                  </a:lnTo>
                  <a:lnTo>
                    <a:pt x="428985" y="35541"/>
                  </a:lnTo>
                  <a:lnTo>
                    <a:pt x="455750" y="52851"/>
                  </a:lnTo>
                  <a:lnTo>
                    <a:pt x="468538" y="74340"/>
                  </a:lnTo>
                  <a:lnTo>
                    <a:pt x="935590" y="74340"/>
                  </a:lnTo>
                  <a:lnTo>
                    <a:pt x="946629" y="98293"/>
                  </a:lnTo>
                  <a:lnTo>
                    <a:pt x="946735" y="109453"/>
                  </a:lnTo>
                  <a:close/>
                </a:path>
                <a:path w="1858010" h="3207384">
                  <a:moveTo>
                    <a:pt x="1142795" y="132496"/>
                  </a:moveTo>
                  <a:lnTo>
                    <a:pt x="946952" y="132496"/>
                  </a:lnTo>
                  <a:lnTo>
                    <a:pt x="964343" y="97908"/>
                  </a:lnTo>
                  <a:lnTo>
                    <a:pt x="987813" y="76048"/>
                  </a:lnTo>
                  <a:lnTo>
                    <a:pt x="1015606" y="65875"/>
                  </a:lnTo>
                  <a:lnTo>
                    <a:pt x="1045966" y="66353"/>
                  </a:lnTo>
                  <a:lnTo>
                    <a:pt x="1077138" y="76441"/>
                  </a:lnTo>
                  <a:lnTo>
                    <a:pt x="1107364" y="95101"/>
                  </a:lnTo>
                  <a:lnTo>
                    <a:pt x="1134890" y="121295"/>
                  </a:lnTo>
                  <a:lnTo>
                    <a:pt x="1142795" y="132496"/>
                  </a:lnTo>
                  <a:close/>
                </a:path>
                <a:path w="1858010" h="3207384">
                  <a:moveTo>
                    <a:pt x="612282" y="903884"/>
                  </a:moveTo>
                  <a:lnTo>
                    <a:pt x="532403" y="868137"/>
                  </a:lnTo>
                  <a:lnTo>
                    <a:pt x="353461" y="780028"/>
                  </a:lnTo>
                  <a:lnTo>
                    <a:pt x="166495" y="668260"/>
                  </a:lnTo>
                  <a:lnTo>
                    <a:pt x="62545" y="561532"/>
                  </a:lnTo>
                  <a:lnTo>
                    <a:pt x="55687" y="519201"/>
                  </a:lnTo>
                  <a:lnTo>
                    <a:pt x="40599" y="417103"/>
                  </a:lnTo>
                  <a:lnTo>
                    <a:pt x="25511" y="292579"/>
                  </a:lnTo>
                  <a:lnTo>
                    <a:pt x="18653" y="182971"/>
                  </a:lnTo>
                  <a:lnTo>
                    <a:pt x="27312" y="142907"/>
                  </a:lnTo>
                  <a:lnTo>
                    <a:pt x="50474" y="112231"/>
                  </a:lnTo>
                  <a:lnTo>
                    <a:pt x="83924" y="90658"/>
                  </a:lnTo>
                  <a:lnTo>
                    <a:pt x="123444" y="77906"/>
                  </a:lnTo>
                  <a:lnTo>
                    <a:pt x="164814" y="73693"/>
                  </a:lnTo>
                  <a:lnTo>
                    <a:pt x="203819" y="77735"/>
                  </a:lnTo>
                  <a:lnTo>
                    <a:pt x="236241" y="89749"/>
                  </a:lnTo>
                  <a:lnTo>
                    <a:pt x="257860" y="109453"/>
                  </a:lnTo>
                  <a:lnTo>
                    <a:pt x="946735" y="109453"/>
                  </a:lnTo>
                  <a:lnTo>
                    <a:pt x="946952" y="132496"/>
                  </a:lnTo>
                  <a:lnTo>
                    <a:pt x="1142795" y="132496"/>
                  </a:lnTo>
                  <a:lnTo>
                    <a:pt x="1157960" y="153983"/>
                  </a:lnTo>
                  <a:lnTo>
                    <a:pt x="1174816" y="192128"/>
                  </a:lnTo>
                  <a:lnTo>
                    <a:pt x="1183704" y="234689"/>
                  </a:lnTo>
                  <a:lnTo>
                    <a:pt x="1182867" y="280629"/>
                  </a:lnTo>
                  <a:lnTo>
                    <a:pt x="1160150" y="448273"/>
                  </a:lnTo>
                  <a:lnTo>
                    <a:pt x="1136919" y="609538"/>
                  </a:lnTo>
                  <a:lnTo>
                    <a:pt x="1118831" y="730891"/>
                  </a:lnTo>
                  <a:lnTo>
                    <a:pt x="1111544" y="778794"/>
                  </a:lnTo>
                  <a:lnTo>
                    <a:pt x="612282" y="903884"/>
                  </a:lnTo>
                  <a:close/>
                </a:path>
              </a:pathLst>
            </a:custGeom>
            <a:solidFill>
              <a:srgbClr val="091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7379" y="6054007"/>
              <a:ext cx="923925" cy="2631440"/>
            </a:xfrm>
            <a:custGeom>
              <a:avLst/>
              <a:gdLst/>
              <a:ahLst/>
              <a:cxnLst/>
              <a:rect l="l" t="t" r="r" b="b"/>
              <a:pathLst>
                <a:path w="923925" h="2631440">
                  <a:moveTo>
                    <a:pt x="163494" y="1502176"/>
                  </a:moveTo>
                  <a:lnTo>
                    <a:pt x="0" y="183245"/>
                  </a:lnTo>
                  <a:lnTo>
                    <a:pt x="74615" y="73517"/>
                  </a:lnTo>
                  <a:lnTo>
                    <a:pt x="698967" y="0"/>
                  </a:lnTo>
                  <a:lnTo>
                    <a:pt x="784555" y="95463"/>
                  </a:lnTo>
                  <a:lnTo>
                    <a:pt x="163494" y="1502176"/>
                  </a:lnTo>
                  <a:close/>
                </a:path>
                <a:path w="923925" h="2631440">
                  <a:moveTo>
                    <a:pt x="923909" y="2631277"/>
                  </a:moveTo>
                  <a:lnTo>
                    <a:pt x="578266" y="2631277"/>
                  </a:lnTo>
                  <a:lnTo>
                    <a:pt x="798819" y="2333914"/>
                  </a:lnTo>
                  <a:lnTo>
                    <a:pt x="923909" y="2631277"/>
                  </a:lnTo>
                  <a:close/>
                </a:path>
              </a:pathLst>
            </a:custGeom>
            <a:solidFill>
              <a:srgbClr val="D08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7697" y="5218977"/>
              <a:ext cx="1101725" cy="1131570"/>
            </a:xfrm>
            <a:custGeom>
              <a:avLst/>
              <a:gdLst/>
              <a:ahLst/>
              <a:cxnLst/>
              <a:rect l="l" t="t" r="r" b="b"/>
              <a:pathLst>
                <a:path w="1101725" h="1131570">
                  <a:moveTo>
                    <a:pt x="613379" y="1131295"/>
                  </a:moveTo>
                  <a:lnTo>
                    <a:pt x="505846" y="1040221"/>
                  </a:lnTo>
                  <a:lnTo>
                    <a:pt x="550834" y="962314"/>
                  </a:lnTo>
                  <a:lnTo>
                    <a:pt x="385145" y="938174"/>
                  </a:lnTo>
                  <a:lnTo>
                    <a:pt x="189332" y="796282"/>
                  </a:lnTo>
                  <a:lnTo>
                    <a:pt x="72008" y="503377"/>
                  </a:lnTo>
                  <a:lnTo>
                    <a:pt x="14967" y="214175"/>
                  </a:lnTo>
                  <a:lnTo>
                    <a:pt x="0" y="83393"/>
                  </a:lnTo>
                  <a:lnTo>
                    <a:pt x="39896" y="96749"/>
                  </a:lnTo>
                  <a:lnTo>
                    <a:pt x="150464" y="112059"/>
                  </a:lnTo>
                  <a:lnTo>
                    <a:pt x="318022" y="92188"/>
                  </a:lnTo>
                  <a:lnTo>
                    <a:pt x="528889" y="0"/>
                  </a:lnTo>
                  <a:lnTo>
                    <a:pt x="536873" y="32850"/>
                  </a:lnTo>
                  <a:lnTo>
                    <a:pt x="572490" y="97701"/>
                  </a:lnTo>
                  <a:lnTo>
                    <a:pt x="598844" y="128532"/>
                  </a:lnTo>
                  <a:lnTo>
                    <a:pt x="630042" y="157520"/>
                  </a:lnTo>
                  <a:lnTo>
                    <a:pt x="665443" y="184079"/>
                  </a:lnTo>
                  <a:lnTo>
                    <a:pt x="704408" y="207624"/>
                  </a:lnTo>
                  <a:lnTo>
                    <a:pt x="746298" y="227570"/>
                  </a:lnTo>
                  <a:lnTo>
                    <a:pt x="790472" y="243332"/>
                  </a:lnTo>
                  <a:lnTo>
                    <a:pt x="836290" y="254325"/>
                  </a:lnTo>
                  <a:lnTo>
                    <a:pt x="883113" y="259962"/>
                  </a:lnTo>
                  <a:lnTo>
                    <a:pt x="930300" y="259660"/>
                  </a:lnTo>
                  <a:lnTo>
                    <a:pt x="977213" y="252832"/>
                  </a:lnTo>
                  <a:lnTo>
                    <a:pt x="1023210" y="238894"/>
                  </a:lnTo>
                  <a:lnTo>
                    <a:pt x="1067653" y="217261"/>
                  </a:lnTo>
                  <a:lnTo>
                    <a:pt x="1089732" y="242031"/>
                  </a:lnTo>
                  <a:lnTo>
                    <a:pt x="1100675" y="279223"/>
                  </a:lnTo>
                  <a:lnTo>
                    <a:pt x="1101485" y="323770"/>
                  </a:lnTo>
                  <a:lnTo>
                    <a:pt x="1093165" y="370606"/>
                  </a:lnTo>
                  <a:lnTo>
                    <a:pt x="1076719" y="414664"/>
                  </a:lnTo>
                  <a:lnTo>
                    <a:pt x="1053149" y="450879"/>
                  </a:lnTo>
                  <a:lnTo>
                    <a:pt x="1023458" y="474183"/>
                  </a:lnTo>
                  <a:lnTo>
                    <a:pt x="988649" y="479511"/>
                  </a:lnTo>
                  <a:lnTo>
                    <a:pt x="988649" y="835030"/>
                  </a:lnTo>
                  <a:lnTo>
                    <a:pt x="613379" y="1131295"/>
                  </a:lnTo>
                  <a:close/>
                </a:path>
              </a:pathLst>
            </a:custGeom>
            <a:solidFill>
              <a:srgbClr val="AA5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843" y="6038645"/>
              <a:ext cx="411480" cy="222250"/>
            </a:xfrm>
            <a:custGeom>
              <a:avLst/>
              <a:gdLst/>
              <a:ahLst/>
              <a:cxnLst/>
              <a:rect l="l" t="t" r="r" b="b"/>
              <a:pathLst>
                <a:path w="411479" h="222250">
                  <a:moveTo>
                    <a:pt x="120700" y="221650"/>
                  </a:moveTo>
                  <a:lnTo>
                    <a:pt x="0" y="119603"/>
                  </a:lnTo>
                  <a:lnTo>
                    <a:pt x="158728" y="107859"/>
                  </a:lnTo>
                  <a:lnTo>
                    <a:pt x="289681" y="65973"/>
                  </a:lnTo>
                  <a:lnTo>
                    <a:pt x="378664" y="21002"/>
                  </a:lnTo>
                  <a:lnTo>
                    <a:pt x="411479" y="0"/>
                  </a:lnTo>
                  <a:lnTo>
                    <a:pt x="387648" y="23985"/>
                  </a:lnTo>
                  <a:lnTo>
                    <a:pt x="323697" y="82433"/>
                  </a:lnTo>
                  <a:lnTo>
                    <a:pt x="230943" y="155076"/>
                  </a:lnTo>
                  <a:lnTo>
                    <a:pt x="120700" y="221650"/>
                  </a:lnTo>
                  <a:close/>
                </a:path>
              </a:pathLst>
            </a:custGeom>
            <a:solidFill>
              <a:srgbClr val="091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9734" y="6306381"/>
              <a:ext cx="1057910" cy="2077720"/>
            </a:xfrm>
            <a:custGeom>
              <a:avLst/>
              <a:gdLst/>
              <a:ahLst/>
              <a:cxnLst/>
              <a:rect l="l" t="t" r="r" b="b"/>
              <a:pathLst>
                <a:path w="1057910" h="2077720">
                  <a:moveTo>
                    <a:pt x="550766" y="300654"/>
                  </a:moveTo>
                  <a:lnTo>
                    <a:pt x="373006" y="65836"/>
                  </a:lnTo>
                  <a:lnTo>
                    <a:pt x="365325" y="0"/>
                  </a:lnTo>
                  <a:lnTo>
                    <a:pt x="550765" y="221650"/>
                  </a:lnTo>
                  <a:lnTo>
                    <a:pt x="628320" y="221650"/>
                  </a:lnTo>
                  <a:lnTo>
                    <a:pt x="550766" y="300654"/>
                  </a:lnTo>
                  <a:close/>
                </a:path>
                <a:path w="1057910" h="2077720">
                  <a:moveTo>
                    <a:pt x="852315" y="235915"/>
                  </a:moveTo>
                  <a:lnTo>
                    <a:pt x="749373" y="235915"/>
                  </a:lnTo>
                  <a:lnTo>
                    <a:pt x="1057709" y="35112"/>
                  </a:lnTo>
                  <a:lnTo>
                    <a:pt x="1031374" y="95463"/>
                  </a:lnTo>
                  <a:lnTo>
                    <a:pt x="852315" y="235915"/>
                  </a:lnTo>
                  <a:close/>
                </a:path>
                <a:path w="1057910" h="2077720">
                  <a:moveTo>
                    <a:pt x="628320" y="221650"/>
                  </a:moveTo>
                  <a:lnTo>
                    <a:pt x="550765" y="221650"/>
                  </a:lnTo>
                  <a:lnTo>
                    <a:pt x="670369" y="110825"/>
                  </a:lnTo>
                  <a:lnTo>
                    <a:pt x="714722" y="181051"/>
                  </a:lnTo>
                  <a:lnTo>
                    <a:pt x="668174" y="181051"/>
                  </a:lnTo>
                  <a:lnTo>
                    <a:pt x="628320" y="221650"/>
                  </a:lnTo>
                  <a:close/>
                </a:path>
                <a:path w="1057910" h="2077720">
                  <a:moveTo>
                    <a:pt x="736206" y="326989"/>
                  </a:moveTo>
                  <a:lnTo>
                    <a:pt x="668174" y="181051"/>
                  </a:lnTo>
                  <a:lnTo>
                    <a:pt x="714722" y="181051"/>
                  </a:lnTo>
                  <a:lnTo>
                    <a:pt x="749373" y="235915"/>
                  </a:lnTo>
                  <a:lnTo>
                    <a:pt x="852315" y="235915"/>
                  </a:lnTo>
                  <a:lnTo>
                    <a:pt x="736206" y="326989"/>
                  </a:lnTo>
                  <a:close/>
                </a:path>
                <a:path w="1057910" h="2077720">
                  <a:moveTo>
                    <a:pt x="688934" y="2077320"/>
                  </a:moveTo>
                  <a:lnTo>
                    <a:pt x="616440" y="2075941"/>
                  </a:lnTo>
                  <a:lnTo>
                    <a:pt x="548714" y="2070830"/>
                  </a:lnTo>
                  <a:lnTo>
                    <a:pt x="485781" y="2062389"/>
                  </a:lnTo>
                  <a:lnTo>
                    <a:pt x="427667" y="2051019"/>
                  </a:lnTo>
                  <a:lnTo>
                    <a:pt x="374395" y="2037123"/>
                  </a:lnTo>
                  <a:lnTo>
                    <a:pt x="325992" y="2021102"/>
                  </a:lnTo>
                  <a:lnTo>
                    <a:pt x="282481" y="2003358"/>
                  </a:lnTo>
                  <a:lnTo>
                    <a:pt x="243887" y="1984294"/>
                  </a:lnTo>
                  <a:lnTo>
                    <a:pt x="210235" y="1964311"/>
                  </a:lnTo>
                  <a:lnTo>
                    <a:pt x="157859" y="1923195"/>
                  </a:lnTo>
                  <a:lnTo>
                    <a:pt x="125549" y="1883227"/>
                  </a:lnTo>
                  <a:lnTo>
                    <a:pt x="113505" y="1847620"/>
                  </a:lnTo>
                  <a:lnTo>
                    <a:pt x="115145" y="1832457"/>
                  </a:lnTo>
                  <a:lnTo>
                    <a:pt x="100915" y="1823507"/>
                  </a:lnTo>
                  <a:lnTo>
                    <a:pt x="69608" y="1796247"/>
                  </a:lnTo>
                  <a:lnTo>
                    <a:pt x="38301" y="1750058"/>
                  </a:lnTo>
                  <a:lnTo>
                    <a:pt x="24071" y="1684324"/>
                  </a:lnTo>
                  <a:lnTo>
                    <a:pt x="8641" y="1669357"/>
                  </a:lnTo>
                  <a:lnTo>
                    <a:pt x="205" y="1637827"/>
                  </a:lnTo>
                  <a:lnTo>
                    <a:pt x="3703" y="1599920"/>
                  </a:lnTo>
                  <a:lnTo>
                    <a:pt x="24071" y="1565818"/>
                  </a:lnTo>
                  <a:lnTo>
                    <a:pt x="16047" y="1553457"/>
                  </a:lnTo>
                  <a:lnTo>
                    <a:pt x="2674" y="1523710"/>
                  </a:lnTo>
                  <a:lnTo>
                    <a:pt x="0" y="1487586"/>
                  </a:lnTo>
                  <a:lnTo>
                    <a:pt x="24071" y="1456090"/>
                  </a:lnTo>
                  <a:lnTo>
                    <a:pt x="53434" y="1446365"/>
                  </a:lnTo>
                  <a:lnTo>
                    <a:pt x="96029" y="1442066"/>
                  </a:lnTo>
                  <a:lnTo>
                    <a:pt x="147804" y="1442241"/>
                  </a:lnTo>
                  <a:lnTo>
                    <a:pt x="204711" y="1445940"/>
                  </a:lnTo>
                  <a:lnTo>
                    <a:pt x="262697" y="1452211"/>
                  </a:lnTo>
                  <a:lnTo>
                    <a:pt x="317713" y="1460102"/>
                  </a:lnTo>
                  <a:lnTo>
                    <a:pt x="365709" y="1468662"/>
                  </a:lnTo>
                  <a:lnTo>
                    <a:pt x="968829" y="1641530"/>
                  </a:lnTo>
                  <a:lnTo>
                    <a:pt x="848128" y="2067275"/>
                  </a:lnTo>
                  <a:lnTo>
                    <a:pt x="766172" y="2074566"/>
                  </a:lnTo>
                  <a:lnTo>
                    <a:pt x="688934" y="2077320"/>
                  </a:lnTo>
                  <a:close/>
                </a:path>
              </a:pathLst>
            </a:custGeom>
            <a:solidFill>
              <a:srgbClr val="AA5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9929" y="8387921"/>
              <a:ext cx="1706880" cy="297815"/>
            </a:xfrm>
            <a:custGeom>
              <a:avLst/>
              <a:gdLst/>
              <a:ahLst/>
              <a:cxnLst/>
              <a:rect l="l" t="t" r="r" b="b"/>
              <a:pathLst>
                <a:path w="1706879" h="297815">
                  <a:moveTo>
                    <a:pt x="1595444" y="297362"/>
                  </a:moveTo>
                  <a:lnTo>
                    <a:pt x="0" y="297362"/>
                  </a:lnTo>
                  <a:lnTo>
                    <a:pt x="109727" y="0"/>
                  </a:lnTo>
                  <a:lnTo>
                    <a:pt x="1706270" y="0"/>
                  </a:lnTo>
                  <a:lnTo>
                    <a:pt x="1595444" y="297362"/>
                  </a:lnTo>
                  <a:close/>
                </a:path>
              </a:pathLst>
            </a:custGeom>
            <a:solidFill>
              <a:srgbClr val="EBD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138809" cy="9038729"/>
            <a:chOff x="0" y="0"/>
            <a:chExt cx="18138809" cy="9038729"/>
          </a:xfrm>
        </p:grpSpPr>
        <p:pic>
          <p:nvPicPr>
            <p:cNvPr id="3" name="object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06590" y="0"/>
              <a:ext cx="15932219" cy="59912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73229"/>
              <a:ext cx="2572385" cy="3365500"/>
            </a:xfrm>
            <a:custGeom>
              <a:avLst/>
              <a:gdLst/>
              <a:ahLst/>
              <a:cxnLst/>
              <a:rect l="l" t="t" r="r" b="b"/>
              <a:pathLst>
                <a:path w="2572385" h="3365500">
                  <a:moveTo>
                    <a:pt x="1643659" y="2045169"/>
                  </a:moveTo>
                  <a:lnTo>
                    <a:pt x="1643532" y="1941029"/>
                  </a:lnTo>
                  <a:lnTo>
                    <a:pt x="1641055" y="1900389"/>
                  </a:lnTo>
                  <a:lnTo>
                    <a:pt x="1633321" y="1853399"/>
                  </a:lnTo>
                  <a:lnTo>
                    <a:pt x="1620520" y="1808949"/>
                  </a:lnTo>
                  <a:lnTo>
                    <a:pt x="1602828" y="1764499"/>
                  </a:lnTo>
                  <a:lnTo>
                    <a:pt x="1580451" y="1722589"/>
                  </a:lnTo>
                  <a:lnTo>
                    <a:pt x="1553654" y="1684489"/>
                  </a:lnTo>
                  <a:lnTo>
                    <a:pt x="1522742" y="1648929"/>
                  </a:lnTo>
                  <a:lnTo>
                    <a:pt x="1500898" y="1626895"/>
                  </a:lnTo>
                  <a:lnTo>
                    <a:pt x="1500898" y="2045169"/>
                  </a:lnTo>
                  <a:lnTo>
                    <a:pt x="779945" y="2045169"/>
                  </a:lnTo>
                  <a:lnTo>
                    <a:pt x="780034" y="1941029"/>
                  </a:lnTo>
                  <a:lnTo>
                    <a:pt x="784174" y="1899119"/>
                  </a:lnTo>
                  <a:lnTo>
                    <a:pt x="785456" y="1892769"/>
                  </a:lnTo>
                  <a:lnTo>
                    <a:pt x="786917" y="1885149"/>
                  </a:lnTo>
                  <a:lnTo>
                    <a:pt x="788543" y="1878799"/>
                  </a:lnTo>
                  <a:lnTo>
                    <a:pt x="790346" y="1871179"/>
                  </a:lnTo>
                  <a:lnTo>
                    <a:pt x="792302" y="1864829"/>
                  </a:lnTo>
                  <a:lnTo>
                    <a:pt x="794435" y="1858479"/>
                  </a:lnTo>
                  <a:lnTo>
                    <a:pt x="796721" y="1850859"/>
                  </a:lnTo>
                  <a:lnTo>
                    <a:pt x="799172" y="1844509"/>
                  </a:lnTo>
                  <a:lnTo>
                    <a:pt x="817232" y="1806409"/>
                  </a:lnTo>
                  <a:lnTo>
                    <a:pt x="824471" y="1794979"/>
                  </a:lnTo>
                  <a:lnTo>
                    <a:pt x="828306" y="1788629"/>
                  </a:lnTo>
                  <a:lnTo>
                    <a:pt x="832294" y="1782279"/>
                  </a:lnTo>
                  <a:lnTo>
                    <a:pt x="836422" y="1777199"/>
                  </a:lnTo>
                  <a:lnTo>
                    <a:pt x="840676" y="1772119"/>
                  </a:lnTo>
                  <a:lnTo>
                    <a:pt x="845083" y="1765769"/>
                  </a:lnTo>
                  <a:lnTo>
                    <a:pt x="874191" y="1735289"/>
                  </a:lnTo>
                  <a:lnTo>
                    <a:pt x="884859" y="1726399"/>
                  </a:lnTo>
                  <a:lnTo>
                    <a:pt x="890358" y="1721319"/>
                  </a:lnTo>
                  <a:lnTo>
                    <a:pt x="931633" y="1694649"/>
                  </a:lnTo>
                  <a:lnTo>
                    <a:pt x="937882" y="1692109"/>
                  </a:lnTo>
                  <a:lnTo>
                    <a:pt x="944206" y="1688299"/>
                  </a:lnTo>
                  <a:lnTo>
                    <a:pt x="950607" y="1685759"/>
                  </a:lnTo>
                  <a:lnTo>
                    <a:pt x="983602" y="1673059"/>
                  </a:lnTo>
                  <a:lnTo>
                    <a:pt x="990358" y="1671789"/>
                  </a:lnTo>
                  <a:lnTo>
                    <a:pt x="997165" y="1669249"/>
                  </a:lnTo>
                  <a:lnTo>
                    <a:pt x="1031760" y="1662899"/>
                  </a:lnTo>
                  <a:lnTo>
                    <a:pt x="1038771" y="1662899"/>
                  </a:lnTo>
                  <a:lnTo>
                    <a:pt x="1045781" y="1661629"/>
                  </a:lnTo>
                  <a:lnTo>
                    <a:pt x="1059853" y="1661629"/>
                  </a:lnTo>
                  <a:lnTo>
                    <a:pt x="1066888" y="1660359"/>
                  </a:lnTo>
                  <a:lnTo>
                    <a:pt x="1213954" y="1660359"/>
                  </a:lnTo>
                  <a:lnTo>
                    <a:pt x="1221003" y="1661629"/>
                  </a:lnTo>
                  <a:lnTo>
                    <a:pt x="1235062" y="1661629"/>
                  </a:lnTo>
                  <a:lnTo>
                    <a:pt x="1242072" y="1662899"/>
                  </a:lnTo>
                  <a:lnTo>
                    <a:pt x="1249083" y="1662899"/>
                  </a:lnTo>
                  <a:lnTo>
                    <a:pt x="1283677" y="1669249"/>
                  </a:lnTo>
                  <a:lnTo>
                    <a:pt x="1290485" y="1671789"/>
                  </a:lnTo>
                  <a:lnTo>
                    <a:pt x="1297254" y="1673059"/>
                  </a:lnTo>
                  <a:lnTo>
                    <a:pt x="1330236" y="1685759"/>
                  </a:lnTo>
                  <a:lnTo>
                    <a:pt x="1336636" y="1688299"/>
                  </a:lnTo>
                  <a:lnTo>
                    <a:pt x="1342961" y="1692109"/>
                  </a:lnTo>
                  <a:lnTo>
                    <a:pt x="1349222" y="1694649"/>
                  </a:lnTo>
                  <a:lnTo>
                    <a:pt x="1384884" y="1717509"/>
                  </a:lnTo>
                  <a:lnTo>
                    <a:pt x="1395984" y="1726399"/>
                  </a:lnTo>
                  <a:lnTo>
                    <a:pt x="1401381" y="1730209"/>
                  </a:lnTo>
                  <a:lnTo>
                    <a:pt x="1431226" y="1760689"/>
                  </a:lnTo>
                  <a:lnTo>
                    <a:pt x="1440167" y="1772119"/>
                  </a:lnTo>
                  <a:lnTo>
                    <a:pt x="1444434" y="1777199"/>
                  </a:lnTo>
                  <a:lnTo>
                    <a:pt x="1448549" y="1782279"/>
                  </a:lnTo>
                  <a:lnTo>
                    <a:pt x="1452537" y="1788629"/>
                  </a:lnTo>
                  <a:lnTo>
                    <a:pt x="1456385" y="1794979"/>
                  </a:lnTo>
                  <a:lnTo>
                    <a:pt x="1460068" y="1800059"/>
                  </a:lnTo>
                  <a:lnTo>
                    <a:pt x="1479054" y="1838159"/>
                  </a:lnTo>
                  <a:lnTo>
                    <a:pt x="1486420" y="1858479"/>
                  </a:lnTo>
                  <a:lnTo>
                    <a:pt x="1488541" y="1864829"/>
                  </a:lnTo>
                  <a:lnTo>
                    <a:pt x="1490510" y="1871179"/>
                  </a:lnTo>
                  <a:lnTo>
                    <a:pt x="1492300" y="1878799"/>
                  </a:lnTo>
                  <a:lnTo>
                    <a:pt x="1493926" y="1885149"/>
                  </a:lnTo>
                  <a:lnTo>
                    <a:pt x="1495386" y="1892769"/>
                  </a:lnTo>
                  <a:lnTo>
                    <a:pt x="1496669" y="1899119"/>
                  </a:lnTo>
                  <a:lnTo>
                    <a:pt x="1497787" y="1905469"/>
                  </a:lnTo>
                  <a:lnTo>
                    <a:pt x="1500898" y="2045169"/>
                  </a:lnTo>
                  <a:lnTo>
                    <a:pt x="1500898" y="1626895"/>
                  </a:lnTo>
                  <a:lnTo>
                    <a:pt x="1500073" y="1626069"/>
                  </a:lnTo>
                  <a:lnTo>
                    <a:pt x="1488135" y="1615909"/>
                  </a:lnTo>
                  <a:lnTo>
                    <a:pt x="1475841" y="1607019"/>
                  </a:lnTo>
                  <a:lnTo>
                    <a:pt x="1463192" y="1596859"/>
                  </a:lnTo>
                  <a:lnTo>
                    <a:pt x="1423314" y="1571459"/>
                  </a:lnTo>
                  <a:lnTo>
                    <a:pt x="1380921" y="1551139"/>
                  </a:lnTo>
                  <a:lnTo>
                    <a:pt x="1385938" y="1544789"/>
                  </a:lnTo>
                  <a:lnTo>
                    <a:pt x="1407147" y="1516849"/>
                  </a:lnTo>
                  <a:lnTo>
                    <a:pt x="1408861" y="1514309"/>
                  </a:lnTo>
                  <a:lnTo>
                    <a:pt x="1413002" y="1507959"/>
                  </a:lnTo>
                  <a:lnTo>
                    <a:pt x="1416977" y="1501609"/>
                  </a:lnTo>
                  <a:lnTo>
                    <a:pt x="1420799" y="1493989"/>
                  </a:lnTo>
                  <a:lnTo>
                    <a:pt x="1424457" y="1487639"/>
                  </a:lnTo>
                  <a:lnTo>
                    <a:pt x="1427949" y="1481289"/>
                  </a:lnTo>
                  <a:lnTo>
                    <a:pt x="1431290" y="1473669"/>
                  </a:lnTo>
                  <a:lnTo>
                    <a:pt x="1434452" y="1467319"/>
                  </a:lnTo>
                  <a:lnTo>
                    <a:pt x="1437449" y="1459699"/>
                  </a:lnTo>
                  <a:lnTo>
                    <a:pt x="1440281" y="1453349"/>
                  </a:lnTo>
                  <a:lnTo>
                    <a:pt x="1442935" y="1445729"/>
                  </a:lnTo>
                  <a:lnTo>
                    <a:pt x="1445425" y="1438109"/>
                  </a:lnTo>
                  <a:lnTo>
                    <a:pt x="1447723" y="1430489"/>
                  </a:lnTo>
                  <a:lnTo>
                    <a:pt x="1449857" y="1422869"/>
                  </a:lnTo>
                  <a:lnTo>
                    <a:pt x="1451813" y="1416519"/>
                  </a:lnTo>
                  <a:lnTo>
                    <a:pt x="1458899" y="1378419"/>
                  </a:lnTo>
                  <a:lnTo>
                    <a:pt x="1461312" y="1330159"/>
                  </a:lnTo>
                  <a:lnTo>
                    <a:pt x="1461160" y="1325079"/>
                  </a:lnTo>
                  <a:lnTo>
                    <a:pt x="1457286" y="1285709"/>
                  </a:lnTo>
                  <a:lnTo>
                    <a:pt x="1454454" y="1271739"/>
                  </a:lnTo>
                  <a:lnTo>
                    <a:pt x="1452778" y="1264119"/>
                  </a:lnTo>
                  <a:lnTo>
                    <a:pt x="1441704" y="1227289"/>
                  </a:lnTo>
                  <a:lnTo>
                    <a:pt x="1438960" y="1219669"/>
                  </a:lnTo>
                  <a:lnTo>
                    <a:pt x="1436052" y="1212049"/>
                  </a:lnTo>
                  <a:lnTo>
                    <a:pt x="1432979" y="1205699"/>
                  </a:lnTo>
                  <a:lnTo>
                    <a:pt x="1429727" y="1198079"/>
                  </a:lnTo>
                  <a:lnTo>
                    <a:pt x="1426324" y="1191729"/>
                  </a:lnTo>
                  <a:lnTo>
                    <a:pt x="1422742" y="1185379"/>
                  </a:lnTo>
                  <a:lnTo>
                    <a:pt x="1419009" y="1177759"/>
                  </a:lnTo>
                  <a:lnTo>
                    <a:pt x="1415110" y="1171409"/>
                  </a:lnTo>
                  <a:lnTo>
                    <a:pt x="1411058" y="1165059"/>
                  </a:lnTo>
                  <a:lnTo>
                    <a:pt x="1407693" y="1159979"/>
                  </a:lnTo>
                  <a:lnTo>
                    <a:pt x="1406855" y="1158709"/>
                  </a:lnTo>
                  <a:lnTo>
                    <a:pt x="1383576" y="1128229"/>
                  </a:lnTo>
                  <a:lnTo>
                    <a:pt x="1378496" y="1121879"/>
                  </a:lnTo>
                  <a:lnTo>
                    <a:pt x="1373276" y="1116799"/>
                  </a:lnTo>
                  <a:lnTo>
                    <a:pt x="1367929" y="1110449"/>
                  </a:lnTo>
                  <a:lnTo>
                    <a:pt x="1362443" y="1105369"/>
                  </a:lnTo>
                  <a:lnTo>
                    <a:pt x="1333182" y="1079969"/>
                  </a:lnTo>
                  <a:lnTo>
                    <a:pt x="1326984" y="1076159"/>
                  </a:lnTo>
                  <a:lnTo>
                    <a:pt x="1320673" y="1071079"/>
                  </a:lnTo>
                  <a:lnTo>
                    <a:pt x="1318691" y="1069911"/>
                  </a:lnTo>
                  <a:lnTo>
                    <a:pt x="1318691" y="1339049"/>
                  </a:lnTo>
                  <a:lnTo>
                    <a:pt x="1318475" y="1346669"/>
                  </a:lnTo>
                  <a:lnTo>
                    <a:pt x="1308277" y="1398739"/>
                  </a:lnTo>
                  <a:lnTo>
                    <a:pt x="1305115" y="1406359"/>
                  </a:lnTo>
                  <a:lnTo>
                    <a:pt x="1301572" y="1415249"/>
                  </a:lnTo>
                  <a:lnTo>
                    <a:pt x="1297635" y="1422869"/>
                  </a:lnTo>
                  <a:lnTo>
                    <a:pt x="1293329" y="1430489"/>
                  </a:lnTo>
                  <a:lnTo>
                    <a:pt x="1288643" y="1438109"/>
                  </a:lnTo>
                  <a:lnTo>
                    <a:pt x="1283601" y="1444459"/>
                  </a:lnTo>
                  <a:lnTo>
                    <a:pt x="1278229" y="1452079"/>
                  </a:lnTo>
                  <a:lnTo>
                    <a:pt x="1246619" y="1481289"/>
                  </a:lnTo>
                  <a:lnTo>
                    <a:pt x="1224457" y="1495259"/>
                  </a:lnTo>
                  <a:lnTo>
                    <a:pt x="1216647" y="1500339"/>
                  </a:lnTo>
                  <a:lnTo>
                    <a:pt x="1208646" y="1502879"/>
                  </a:lnTo>
                  <a:lnTo>
                    <a:pt x="1200467" y="1506689"/>
                  </a:lnTo>
                  <a:lnTo>
                    <a:pt x="1183754" y="1511769"/>
                  </a:lnTo>
                  <a:lnTo>
                    <a:pt x="1149184" y="1516849"/>
                  </a:lnTo>
                  <a:lnTo>
                    <a:pt x="1131671" y="1516849"/>
                  </a:lnTo>
                  <a:lnTo>
                    <a:pt x="1097102" y="1511769"/>
                  </a:lnTo>
                  <a:lnTo>
                    <a:pt x="1080376" y="1506689"/>
                  </a:lnTo>
                  <a:lnTo>
                    <a:pt x="1072210" y="1502879"/>
                  </a:lnTo>
                  <a:lnTo>
                    <a:pt x="1064196" y="1500339"/>
                  </a:lnTo>
                  <a:lnTo>
                    <a:pt x="1056386" y="1495259"/>
                  </a:lnTo>
                  <a:lnTo>
                    <a:pt x="1048791" y="1491449"/>
                  </a:lnTo>
                  <a:lnTo>
                    <a:pt x="1041387" y="1486369"/>
                  </a:lnTo>
                  <a:lnTo>
                    <a:pt x="1008329" y="1458429"/>
                  </a:lnTo>
                  <a:lnTo>
                    <a:pt x="997242" y="1444459"/>
                  </a:lnTo>
                  <a:lnTo>
                    <a:pt x="992200" y="1438109"/>
                  </a:lnTo>
                  <a:lnTo>
                    <a:pt x="987513" y="1430489"/>
                  </a:lnTo>
                  <a:lnTo>
                    <a:pt x="983208" y="1422869"/>
                  </a:lnTo>
                  <a:lnTo>
                    <a:pt x="979271" y="1415249"/>
                  </a:lnTo>
                  <a:lnTo>
                    <a:pt x="975728" y="1406359"/>
                  </a:lnTo>
                  <a:lnTo>
                    <a:pt x="972578" y="1398739"/>
                  </a:lnTo>
                  <a:lnTo>
                    <a:pt x="963015" y="1355559"/>
                  </a:lnTo>
                  <a:lnTo>
                    <a:pt x="962152" y="1339049"/>
                  </a:lnTo>
                  <a:lnTo>
                    <a:pt x="962418" y="1330159"/>
                  </a:lnTo>
                  <a:lnTo>
                    <a:pt x="972832" y="1278089"/>
                  </a:lnTo>
                  <a:lnTo>
                    <a:pt x="979576" y="1262849"/>
                  </a:lnTo>
                  <a:lnTo>
                    <a:pt x="983513" y="1253959"/>
                  </a:lnTo>
                  <a:lnTo>
                    <a:pt x="987831" y="1246339"/>
                  </a:lnTo>
                  <a:lnTo>
                    <a:pt x="992530" y="1239989"/>
                  </a:lnTo>
                  <a:lnTo>
                    <a:pt x="997572" y="1232369"/>
                  </a:lnTo>
                  <a:lnTo>
                    <a:pt x="1002944" y="1226019"/>
                  </a:lnTo>
                  <a:lnTo>
                    <a:pt x="1008646" y="1218399"/>
                  </a:lnTo>
                  <a:lnTo>
                    <a:pt x="1014679" y="1212049"/>
                  </a:lnTo>
                  <a:lnTo>
                    <a:pt x="1021016" y="1206969"/>
                  </a:lnTo>
                  <a:lnTo>
                    <a:pt x="1027620" y="1200619"/>
                  </a:lnTo>
                  <a:lnTo>
                    <a:pt x="1034491" y="1195539"/>
                  </a:lnTo>
                  <a:lnTo>
                    <a:pt x="1080516" y="1170139"/>
                  </a:lnTo>
                  <a:lnTo>
                    <a:pt x="1131684" y="1159979"/>
                  </a:lnTo>
                  <a:lnTo>
                    <a:pt x="1149184" y="1159979"/>
                  </a:lnTo>
                  <a:lnTo>
                    <a:pt x="1200467" y="1170139"/>
                  </a:lnTo>
                  <a:lnTo>
                    <a:pt x="1239456" y="1190459"/>
                  </a:lnTo>
                  <a:lnTo>
                    <a:pt x="1272514" y="1218399"/>
                  </a:lnTo>
                  <a:lnTo>
                    <a:pt x="1283601" y="1232369"/>
                  </a:lnTo>
                  <a:lnTo>
                    <a:pt x="1288643" y="1238719"/>
                  </a:lnTo>
                  <a:lnTo>
                    <a:pt x="1293329" y="1246339"/>
                  </a:lnTo>
                  <a:lnTo>
                    <a:pt x="1297635" y="1253959"/>
                  </a:lnTo>
                  <a:lnTo>
                    <a:pt x="1301572" y="1261579"/>
                  </a:lnTo>
                  <a:lnTo>
                    <a:pt x="1305115" y="1270469"/>
                  </a:lnTo>
                  <a:lnTo>
                    <a:pt x="1308277" y="1278089"/>
                  </a:lnTo>
                  <a:lnTo>
                    <a:pt x="1317828" y="1321269"/>
                  </a:lnTo>
                  <a:lnTo>
                    <a:pt x="1318691" y="1339049"/>
                  </a:lnTo>
                  <a:lnTo>
                    <a:pt x="1318691" y="1069911"/>
                  </a:lnTo>
                  <a:lnTo>
                    <a:pt x="1307757" y="1063459"/>
                  </a:lnTo>
                  <a:lnTo>
                    <a:pt x="1294460" y="1055839"/>
                  </a:lnTo>
                  <a:lnTo>
                    <a:pt x="1280807" y="1048219"/>
                  </a:lnTo>
                  <a:lnTo>
                    <a:pt x="1273860" y="1045679"/>
                  </a:lnTo>
                  <a:lnTo>
                    <a:pt x="1266837" y="1041869"/>
                  </a:lnTo>
                  <a:lnTo>
                    <a:pt x="1223302" y="1026629"/>
                  </a:lnTo>
                  <a:lnTo>
                    <a:pt x="1215859" y="1025359"/>
                  </a:lnTo>
                  <a:lnTo>
                    <a:pt x="1208366" y="1022819"/>
                  </a:lnTo>
                  <a:lnTo>
                    <a:pt x="1178052" y="1017739"/>
                  </a:lnTo>
                  <a:lnTo>
                    <a:pt x="1170406" y="1017739"/>
                  </a:lnTo>
                  <a:lnTo>
                    <a:pt x="1162748" y="1016469"/>
                  </a:lnTo>
                  <a:lnTo>
                    <a:pt x="1116660" y="1016469"/>
                  </a:lnTo>
                  <a:lnTo>
                    <a:pt x="1109002" y="1017739"/>
                  </a:lnTo>
                  <a:lnTo>
                    <a:pt x="1101356" y="1017739"/>
                  </a:lnTo>
                  <a:lnTo>
                    <a:pt x="1071041" y="1022819"/>
                  </a:lnTo>
                  <a:lnTo>
                    <a:pt x="1063548" y="1025359"/>
                  </a:lnTo>
                  <a:lnTo>
                    <a:pt x="1056106" y="1026629"/>
                  </a:lnTo>
                  <a:lnTo>
                    <a:pt x="1012571" y="1041869"/>
                  </a:lnTo>
                  <a:lnTo>
                    <a:pt x="1005547" y="1045679"/>
                  </a:lnTo>
                  <a:lnTo>
                    <a:pt x="998601" y="1048219"/>
                  </a:lnTo>
                  <a:lnTo>
                    <a:pt x="984948" y="1055839"/>
                  </a:lnTo>
                  <a:lnTo>
                    <a:pt x="971651" y="1063459"/>
                  </a:lnTo>
                  <a:lnTo>
                    <a:pt x="958735" y="1071079"/>
                  </a:lnTo>
                  <a:lnTo>
                    <a:pt x="952423" y="1076159"/>
                  </a:lnTo>
                  <a:lnTo>
                    <a:pt x="946238" y="1079969"/>
                  </a:lnTo>
                  <a:lnTo>
                    <a:pt x="916965" y="1105369"/>
                  </a:lnTo>
                  <a:lnTo>
                    <a:pt x="906132" y="1116799"/>
                  </a:lnTo>
                  <a:lnTo>
                    <a:pt x="900912" y="1121879"/>
                  </a:lnTo>
                  <a:lnTo>
                    <a:pt x="895832" y="1128229"/>
                  </a:lnTo>
                  <a:lnTo>
                    <a:pt x="890879" y="1133309"/>
                  </a:lnTo>
                  <a:lnTo>
                    <a:pt x="886079" y="1139659"/>
                  </a:lnTo>
                  <a:lnTo>
                    <a:pt x="864298" y="1171409"/>
                  </a:lnTo>
                  <a:lnTo>
                    <a:pt x="856665" y="1185379"/>
                  </a:lnTo>
                  <a:lnTo>
                    <a:pt x="853084" y="1191729"/>
                  </a:lnTo>
                  <a:lnTo>
                    <a:pt x="849680" y="1198079"/>
                  </a:lnTo>
                  <a:lnTo>
                    <a:pt x="846429" y="1205699"/>
                  </a:lnTo>
                  <a:lnTo>
                    <a:pt x="843356" y="1212049"/>
                  </a:lnTo>
                  <a:lnTo>
                    <a:pt x="840447" y="1219669"/>
                  </a:lnTo>
                  <a:lnTo>
                    <a:pt x="837704" y="1227289"/>
                  </a:lnTo>
                  <a:lnTo>
                    <a:pt x="835139" y="1233639"/>
                  </a:lnTo>
                  <a:lnTo>
                    <a:pt x="824953" y="1271739"/>
                  </a:lnTo>
                  <a:lnTo>
                    <a:pt x="823455" y="1278089"/>
                  </a:lnTo>
                  <a:lnTo>
                    <a:pt x="818654" y="1316189"/>
                  </a:lnTo>
                  <a:lnTo>
                    <a:pt x="818095" y="1330159"/>
                  </a:lnTo>
                  <a:lnTo>
                    <a:pt x="818108" y="1347939"/>
                  </a:lnTo>
                  <a:lnTo>
                    <a:pt x="821563" y="1386039"/>
                  </a:lnTo>
                  <a:lnTo>
                    <a:pt x="829551" y="1422869"/>
                  </a:lnTo>
                  <a:lnTo>
                    <a:pt x="831684" y="1430489"/>
                  </a:lnTo>
                  <a:lnTo>
                    <a:pt x="833996" y="1438109"/>
                  </a:lnTo>
                  <a:lnTo>
                    <a:pt x="836472" y="1445729"/>
                  </a:lnTo>
                  <a:lnTo>
                    <a:pt x="839127" y="1453349"/>
                  </a:lnTo>
                  <a:lnTo>
                    <a:pt x="841959" y="1459699"/>
                  </a:lnTo>
                  <a:lnTo>
                    <a:pt x="844956" y="1467319"/>
                  </a:lnTo>
                  <a:lnTo>
                    <a:pt x="848118" y="1473669"/>
                  </a:lnTo>
                  <a:lnTo>
                    <a:pt x="851458" y="1481289"/>
                  </a:lnTo>
                  <a:lnTo>
                    <a:pt x="854951" y="1487639"/>
                  </a:lnTo>
                  <a:lnTo>
                    <a:pt x="858608" y="1493989"/>
                  </a:lnTo>
                  <a:lnTo>
                    <a:pt x="862431" y="1501609"/>
                  </a:lnTo>
                  <a:lnTo>
                    <a:pt x="866406" y="1507959"/>
                  </a:lnTo>
                  <a:lnTo>
                    <a:pt x="888593" y="1539709"/>
                  </a:lnTo>
                  <a:lnTo>
                    <a:pt x="893470" y="1544789"/>
                  </a:lnTo>
                  <a:lnTo>
                    <a:pt x="898486" y="1551139"/>
                  </a:lnTo>
                  <a:lnTo>
                    <a:pt x="856094" y="1571459"/>
                  </a:lnTo>
                  <a:lnTo>
                    <a:pt x="816216" y="1596859"/>
                  </a:lnTo>
                  <a:lnTo>
                    <a:pt x="803579" y="1607019"/>
                  </a:lnTo>
                  <a:lnTo>
                    <a:pt x="791273" y="1615909"/>
                  </a:lnTo>
                  <a:lnTo>
                    <a:pt x="756666" y="1648929"/>
                  </a:lnTo>
                  <a:lnTo>
                    <a:pt x="725766" y="1684489"/>
                  </a:lnTo>
                  <a:lnTo>
                    <a:pt x="698957" y="1722589"/>
                  </a:lnTo>
                  <a:lnTo>
                    <a:pt x="676579" y="1764499"/>
                  </a:lnTo>
                  <a:lnTo>
                    <a:pt x="658888" y="1808949"/>
                  </a:lnTo>
                  <a:lnTo>
                    <a:pt x="646099" y="1853399"/>
                  </a:lnTo>
                  <a:lnTo>
                    <a:pt x="638352" y="1900389"/>
                  </a:lnTo>
                  <a:lnTo>
                    <a:pt x="635876" y="1941029"/>
                  </a:lnTo>
                  <a:lnTo>
                    <a:pt x="635762" y="2188680"/>
                  </a:lnTo>
                  <a:lnTo>
                    <a:pt x="1643659" y="2188680"/>
                  </a:lnTo>
                  <a:lnTo>
                    <a:pt x="1643659" y="2045169"/>
                  </a:lnTo>
                  <a:close/>
                </a:path>
                <a:path w="2572385" h="3365500">
                  <a:moveTo>
                    <a:pt x="2571927" y="647700"/>
                  </a:moveTo>
                  <a:lnTo>
                    <a:pt x="2571521" y="635000"/>
                  </a:lnTo>
                  <a:lnTo>
                    <a:pt x="2569908" y="622300"/>
                  </a:lnTo>
                  <a:lnTo>
                    <a:pt x="2568702" y="609600"/>
                  </a:lnTo>
                  <a:lnTo>
                    <a:pt x="2565489" y="596900"/>
                  </a:lnTo>
                  <a:lnTo>
                    <a:pt x="2563495" y="584200"/>
                  </a:lnTo>
                  <a:lnTo>
                    <a:pt x="2558719" y="571500"/>
                  </a:lnTo>
                  <a:lnTo>
                    <a:pt x="2555964" y="558800"/>
                  </a:lnTo>
                  <a:lnTo>
                    <a:pt x="2549664" y="546100"/>
                  </a:lnTo>
                  <a:lnTo>
                    <a:pt x="2546146" y="546100"/>
                  </a:lnTo>
                  <a:lnTo>
                    <a:pt x="2538399" y="533400"/>
                  </a:lnTo>
                  <a:lnTo>
                    <a:pt x="2534183" y="520700"/>
                  </a:lnTo>
                  <a:lnTo>
                    <a:pt x="2525039" y="508000"/>
                  </a:lnTo>
                  <a:lnTo>
                    <a:pt x="2520150" y="495300"/>
                  </a:lnTo>
                  <a:lnTo>
                    <a:pt x="2509710" y="482600"/>
                  </a:lnTo>
                  <a:lnTo>
                    <a:pt x="2504198" y="482600"/>
                  </a:lnTo>
                  <a:lnTo>
                    <a:pt x="2492565" y="469900"/>
                  </a:lnTo>
                  <a:lnTo>
                    <a:pt x="2486482" y="469900"/>
                  </a:lnTo>
                  <a:lnTo>
                    <a:pt x="2473769" y="457200"/>
                  </a:lnTo>
                  <a:lnTo>
                    <a:pt x="2467178" y="444500"/>
                  </a:lnTo>
                  <a:lnTo>
                    <a:pt x="2453500" y="444500"/>
                  </a:lnTo>
                  <a:lnTo>
                    <a:pt x="2446451" y="431800"/>
                  </a:lnTo>
                  <a:lnTo>
                    <a:pt x="2431948" y="431800"/>
                  </a:lnTo>
                  <a:lnTo>
                    <a:pt x="2428456" y="425831"/>
                  </a:lnTo>
                  <a:lnTo>
                    <a:pt x="2428456" y="647700"/>
                  </a:lnTo>
                  <a:lnTo>
                    <a:pt x="2428456" y="3124200"/>
                  </a:lnTo>
                  <a:lnTo>
                    <a:pt x="2427757" y="3136900"/>
                  </a:lnTo>
                  <a:lnTo>
                    <a:pt x="2425001" y="3149600"/>
                  </a:lnTo>
                  <a:lnTo>
                    <a:pt x="2422956" y="3149600"/>
                  </a:lnTo>
                  <a:lnTo>
                    <a:pt x="2417559" y="3162300"/>
                  </a:lnTo>
                  <a:lnTo>
                    <a:pt x="2414244" y="3175000"/>
                  </a:lnTo>
                  <a:lnTo>
                    <a:pt x="2406396" y="3187700"/>
                  </a:lnTo>
                  <a:lnTo>
                    <a:pt x="2401925" y="3187700"/>
                  </a:lnTo>
                  <a:lnTo>
                    <a:pt x="2391943" y="3200400"/>
                  </a:lnTo>
                  <a:lnTo>
                    <a:pt x="2386507" y="3200400"/>
                  </a:lnTo>
                  <a:lnTo>
                    <a:pt x="2374747" y="3213100"/>
                  </a:lnTo>
                  <a:lnTo>
                    <a:pt x="2355494" y="3213100"/>
                  </a:lnTo>
                  <a:lnTo>
                    <a:pt x="2348763" y="3225800"/>
                  </a:lnTo>
                  <a:lnTo>
                    <a:pt x="514223" y="3225800"/>
                  </a:lnTo>
                  <a:lnTo>
                    <a:pt x="507492" y="3213100"/>
                  </a:lnTo>
                  <a:lnTo>
                    <a:pt x="488238" y="3213100"/>
                  </a:lnTo>
                  <a:lnTo>
                    <a:pt x="476478" y="3200400"/>
                  </a:lnTo>
                  <a:lnTo>
                    <a:pt x="471055" y="3200400"/>
                  </a:lnTo>
                  <a:lnTo>
                    <a:pt x="461060" y="3187700"/>
                  </a:lnTo>
                  <a:lnTo>
                    <a:pt x="456603" y="3187700"/>
                  </a:lnTo>
                  <a:lnTo>
                    <a:pt x="448741" y="3175000"/>
                  </a:lnTo>
                  <a:lnTo>
                    <a:pt x="445427" y="3162300"/>
                  </a:lnTo>
                  <a:lnTo>
                    <a:pt x="440029" y="3149600"/>
                  </a:lnTo>
                  <a:lnTo>
                    <a:pt x="437984" y="3149600"/>
                  </a:lnTo>
                  <a:lnTo>
                    <a:pt x="435229" y="3136900"/>
                  </a:lnTo>
                  <a:lnTo>
                    <a:pt x="434543" y="3124200"/>
                  </a:lnTo>
                  <a:lnTo>
                    <a:pt x="434543" y="2959100"/>
                  </a:lnTo>
                  <a:lnTo>
                    <a:pt x="2104250" y="2959100"/>
                  </a:lnTo>
                  <a:lnTo>
                    <a:pt x="2111489" y="2946400"/>
                  </a:lnTo>
                  <a:lnTo>
                    <a:pt x="2132825" y="2946400"/>
                  </a:lnTo>
                  <a:lnTo>
                    <a:pt x="2146643" y="2933700"/>
                  </a:lnTo>
                  <a:lnTo>
                    <a:pt x="2166582" y="2933700"/>
                  </a:lnTo>
                  <a:lnTo>
                    <a:pt x="2172995" y="2921000"/>
                  </a:lnTo>
                  <a:lnTo>
                    <a:pt x="2185428" y="2921000"/>
                  </a:lnTo>
                  <a:lnTo>
                    <a:pt x="2191423" y="2908300"/>
                  </a:lnTo>
                  <a:lnTo>
                    <a:pt x="2202992" y="2908300"/>
                  </a:lnTo>
                  <a:lnTo>
                    <a:pt x="2208530" y="2895600"/>
                  </a:lnTo>
                  <a:lnTo>
                    <a:pt x="2219109" y="2882900"/>
                  </a:lnTo>
                  <a:lnTo>
                    <a:pt x="2224125" y="2882900"/>
                  </a:lnTo>
                  <a:lnTo>
                    <a:pt x="2233612" y="2870200"/>
                  </a:lnTo>
                  <a:lnTo>
                    <a:pt x="2238070" y="2870200"/>
                  </a:lnTo>
                  <a:lnTo>
                    <a:pt x="2246388" y="2857500"/>
                  </a:lnTo>
                  <a:lnTo>
                    <a:pt x="2250236" y="2844800"/>
                  </a:lnTo>
                  <a:lnTo>
                    <a:pt x="2257298" y="2832100"/>
                  </a:lnTo>
                  <a:lnTo>
                    <a:pt x="2260498" y="2819400"/>
                  </a:lnTo>
                  <a:lnTo>
                    <a:pt x="2266226" y="2806700"/>
                  </a:lnTo>
                  <a:lnTo>
                    <a:pt x="2268753" y="2806700"/>
                  </a:lnTo>
                  <a:lnTo>
                    <a:pt x="2273109" y="2794000"/>
                  </a:lnTo>
                  <a:lnTo>
                    <a:pt x="2274938" y="2781300"/>
                  </a:lnTo>
                  <a:lnTo>
                    <a:pt x="2277872" y="2768600"/>
                  </a:lnTo>
                  <a:lnTo>
                    <a:pt x="2278977" y="2755900"/>
                  </a:lnTo>
                  <a:lnTo>
                    <a:pt x="2280462" y="2743200"/>
                  </a:lnTo>
                  <a:lnTo>
                    <a:pt x="2280843" y="2743200"/>
                  </a:lnTo>
                  <a:lnTo>
                    <a:pt x="2280856" y="584200"/>
                  </a:lnTo>
                  <a:lnTo>
                    <a:pt x="2280577" y="571500"/>
                  </a:lnTo>
                  <a:lnTo>
                    <a:pt x="2279853" y="571500"/>
                  </a:lnTo>
                  <a:lnTo>
                    <a:pt x="2278697" y="558800"/>
                  </a:lnTo>
                  <a:lnTo>
                    <a:pt x="2277084" y="546100"/>
                  </a:lnTo>
                  <a:lnTo>
                    <a:pt x="2355494" y="546100"/>
                  </a:lnTo>
                  <a:lnTo>
                    <a:pt x="2368550" y="558800"/>
                  </a:lnTo>
                  <a:lnTo>
                    <a:pt x="2374747" y="558800"/>
                  </a:lnTo>
                  <a:lnTo>
                    <a:pt x="2386507" y="571500"/>
                  </a:lnTo>
                  <a:lnTo>
                    <a:pt x="2391943" y="571500"/>
                  </a:lnTo>
                  <a:lnTo>
                    <a:pt x="2401925" y="584200"/>
                  </a:lnTo>
                  <a:lnTo>
                    <a:pt x="2406396" y="584200"/>
                  </a:lnTo>
                  <a:lnTo>
                    <a:pt x="2414244" y="596900"/>
                  </a:lnTo>
                  <a:lnTo>
                    <a:pt x="2417559" y="609600"/>
                  </a:lnTo>
                  <a:lnTo>
                    <a:pt x="2422956" y="622300"/>
                  </a:lnTo>
                  <a:lnTo>
                    <a:pt x="2425001" y="622300"/>
                  </a:lnTo>
                  <a:lnTo>
                    <a:pt x="2427757" y="635000"/>
                  </a:lnTo>
                  <a:lnTo>
                    <a:pt x="2428456" y="647700"/>
                  </a:lnTo>
                  <a:lnTo>
                    <a:pt x="2428456" y="425831"/>
                  </a:lnTo>
                  <a:lnTo>
                    <a:pt x="2424531" y="419100"/>
                  </a:lnTo>
                  <a:lnTo>
                    <a:pt x="2401595" y="419100"/>
                  </a:lnTo>
                  <a:lnTo>
                    <a:pt x="2385860" y="406400"/>
                  </a:lnTo>
                  <a:lnTo>
                    <a:pt x="2191359" y="406400"/>
                  </a:lnTo>
                  <a:lnTo>
                    <a:pt x="2137384" y="352094"/>
                  </a:lnTo>
                  <a:lnTo>
                    <a:pt x="2137384" y="596900"/>
                  </a:lnTo>
                  <a:lnTo>
                    <a:pt x="2137372" y="2730500"/>
                  </a:lnTo>
                  <a:lnTo>
                    <a:pt x="2136813" y="2743200"/>
                  </a:lnTo>
                  <a:lnTo>
                    <a:pt x="2134616" y="2755900"/>
                  </a:lnTo>
                  <a:lnTo>
                    <a:pt x="2133003" y="2755900"/>
                  </a:lnTo>
                  <a:lnTo>
                    <a:pt x="2128710" y="2768600"/>
                  </a:lnTo>
                  <a:lnTo>
                    <a:pt x="2126094" y="2768600"/>
                  </a:lnTo>
                  <a:lnTo>
                    <a:pt x="2119884" y="2781300"/>
                  </a:lnTo>
                  <a:lnTo>
                    <a:pt x="2116366" y="2781300"/>
                  </a:lnTo>
                  <a:lnTo>
                    <a:pt x="2108466" y="2794000"/>
                  </a:lnTo>
                  <a:lnTo>
                    <a:pt x="2104186" y="2794000"/>
                  </a:lnTo>
                  <a:lnTo>
                    <a:pt x="2094903" y="2806700"/>
                  </a:lnTo>
                  <a:lnTo>
                    <a:pt x="2079713" y="2806700"/>
                  </a:lnTo>
                  <a:lnTo>
                    <a:pt x="2074405" y="2819400"/>
                  </a:lnTo>
                  <a:lnTo>
                    <a:pt x="206438" y="2819400"/>
                  </a:lnTo>
                  <a:lnTo>
                    <a:pt x="201129" y="2806700"/>
                  </a:lnTo>
                  <a:lnTo>
                    <a:pt x="185940" y="2806700"/>
                  </a:lnTo>
                  <a:lnTo>
                    <a:pt x="176669" y="2794000"/>
                  </a:lnTo>
                  <a:lnTo>
                    <a:pt x="172377" y="2794000"/>
                  </a:lnTo>
                  <a:lnTo>
                    <a:pt x="164477" y="2781300"/>
                  </a:lnTo>
                  <a:lnTo>
                    <a:pt x="160959" y="2781300"/>
                  </a:lnTo>
                  <a:lnTo>
                    <a:pt x="154749" y="2768600"/>
                  </a:lnTo>
                  <a:lnTo>
                    <a:pt x="152133" y="2768600"/>
                  </a:lnTo>
                  <a:lnTo>
                    <a:pt x="147853" y="2755900"/>
                  </a:lnTo>
                  <a:lnTo>
                    <a:pt x="146227" y="2755900"/>
                  </a:lnTo>
                  <a:lnTo>
                    <a:pt x="144030" y="2743200"/>
                  </a:lnTo>
                  <a:lnTo>
                    <a:pt x="143471" y="2730500"/>
                  </a:lnTo>
                  <a:lnTo>
                    <a:pt x="143471" y="215900"/>
                  </a:lnTo>
                  <a:lnTo>
                    <a:pt x="144030" y="215900"/>
                  </a:lnTo>
                  <a:lnTo>
                    <a:pt x="146227" y="203200"/>
                  </a:lnTo>
                  <a:lnTo>
                    <a:pt x="147840" y="190500"/>
                  </a:lnTo>
                  <a:lnTo>
                    <a:pt x="152120" y="190500"/>
                  </a:lnTo>
                  <a:lnTo>
                    <a:pt x="154749" y="177800"/>
                  </a:lnTo>
                  <a:lnTo>
                    <a:pt x="160947" y="165100"/>
                  </a:lnTo>
                  <a:lnTo>
                    <a:pt x="164477" y="165100"/>
                  </a:lnTo>
                  <a:lnTo>
                    <a:pt x="172364" y="152400"/>
                  </a:lnTo>
                  <a:lnTo>
                    <a:pt x="185928" y="152400"/>
                  </a:lnTo>
                  <a:lnTo>
                    <a:pt x="190817" y="139700"/>
                  </a:lnTo>
                  <a:lnTo>
                    <a:pt x="1682038" y="139700"/>
                  </a:lnTo>
                  <a:lnTo>
                    <a:pt x="1682038" y="596900"/>
                  </a:lnTo>
                  <a:lnTo>
                    <a:pt x="2137384" y="596900"/>
                  </a:lnTo>
                  <a:lnTo>
                    <a:pt x="2137384" y="352094"/>
                  </a:lnTo>
                  <a:lnTo>
                    <a:pt x="2035873" y="249936"/>
                  </a:lnTo>
                  <a:lnTo>
                    <a:pt x="2035873" y="444500"/>
                  </a:lnTo>
                  <a:lnTo>
                    <a:pt x="1825510" y="444500"/>
                  </a:lnTo>
                  <a:lnTo>
                    <a:pt x="1825510" y="241300"/>
                  </a:lnTo>
                  <a:lnTo>
                    <a:pt x="2035873" y="444500"/>
                  </a:lnTo>
                  <a:lnTo>
                    <a:pt x="2035873" y="249936"/>
                  </a:lnTo>
                  <a:lnTo>
                    <a:pt x="2027301" y="241300"/>
                  </a:lnTo>
                  <a:lnTo>
                    <a:pt x="1926336" y="139700"/>
                  </a:lnTo>
                  <a:lnTo>
                    <a:pt x="1850618" y="63500"/>
                  </a:lnTo>
                  <a:lnTo>
                    <a:pt x="1816100" y="38100"/>
                  </a:lnTo>
                  <a:lnTo>
                    <a:pt x="1776615" y="12700"/>
                  </a:lnTo>
                  <a:lnTo>
                    <a:pt x="1755419" y="0"/>
                  </a:lnTo>
                  <a:lnTo>
                    <a:pt x="155079" y="0"/>
                  </a:lnTo>
                  <a:lnTo>
                    <a:pt x="148056" y="12700"/>
                  </a:lnTo>
                  <a:lnTo>
                    <a:pt x="127495" y="12700"/>
                  </a:lnTo>
                  <a:lnTo>
                    <a:pt x="114312" y="25400"/>
                  </a:lnTo>
                  <a:lnTo>
                    <a:pt x="107911" y="25400"/>
                  </a:lnTo>
                  <a:lnTo>
                    <a:pt x="95478" y="38100"/>
                  </a:lnTo>
                  <a:lnTo>
                    <a:pt x="89471" y="38100"/>
                  </a:lnTo>
                  <a:lnTo>
                    <a:pt x="77914" y="50800"/>
                  </a:lnTo>
                  <a:lnTo>
                    <a:pt x="72377" y="50800"/>
                  </a:lnTo>
                  <a:lnTo>
                    <a:pt x="61798" y="63500"/>
                  </a:lnTo>
                  <a:lnTo>
                    <a:pt x="56781" y="76200"/>
                  </a:lnTo>
                  <a:lnTo>
                    <a:pt x="47294" y="88900"/>
                  </a:lnTo>
                  <a:lnTo>
                    <a:pt x="42837" y="88900"/>
                  </a:lnTo>
                  <a:lnTo>
                    <a:pt x="34518" y="101600"/>
                  </a:lnTo>
                  <a:lnTo>
                    <a:pt x="30670" y="101600"/>
                  </a:lnTo>
                  <a:lnTo>
                    <a:pt x="23609" y="127000"/>
                  </a:lnTo>
                  <a:lnTo>
                    <a:pt x="20408" y="127000"/>
                  </a:lnTo>
                  <a:lnTo>
                    <a:pt x="14668" y="139700"/>
                  </a:lnTo>
                  <a:lnTo>
                    <a:pt x="12141" y="152400"/>
                  </a:lnTo>
                  <a:lnTo>
                    <a:pt x="7772" y="165100"/>
                  </a:lnTo>
                  <a:lnTo>
                    <a:pt x="5943" y="165100"/>
                  </a:lnTo>
                  <a:lnTo>
                    <a:pt x="2997" y="190500"/>
                  </a:lnTo>
                  <a:lnTo>
                    <a:pt x="1892" y="190500"/>
                  </a:lnTo>
                  <a:lnTo>
                    <a:pt x="393" y="203200"/>
                  </a:lnTo>
                  <a:lnTo>
                    <a:pt x="12" y="215900"/>
                  </a:lnTo>
                  <a:lnTo>
                    <a:pt x="0" y="2743200"/>
                  </a:lnTo>
                  <a:lnTo>
                    <a:pt x="381" y="2743200"/>
                  </a:lnTo>
                  <a:lnTo>
                    <a:pt x="1866" y="2755900"/>
                  </a:lnTo>
                  <a:lnTo>
                    <a:pt x="2971" y="2768600"/>
                  </a:lnTo>
                  <a:lnTo>
                    <a:pt x="5918" y="2781300"/>
                  </a:lnTo>
                  <a:lnTo>
                    <a:pt x="7734" y="2794000"/>
                  </a:lnTo>
                  <a:lnTo>
                    <a:pt x="12090" y="2806700"/>
                  </a:lnTo>
                  <a:lnTo>
                    <a:pt x="14617" y="2806700"/>
                  </a:lnTo>
                  <a:lnTo>
                    <a:pt x="20358" y="2819400"/>
                  </a:lnTo>
                  <a:lnTo>
                    <a:pt x="23558" y="2832100"/>
                  </a:lnTo>
                  <a:lnTo>
                    <a:pt x="30619" y="2844800"/>
                  </a:lnTo>
                  <a:lnTo>
                    <a:pt x="34455" y="2857500"/>
                  </a:lnTo>
                  <a:lnTo>
                    <a:pt x="42773" y="2870200"/>
                  </a:lnTo>
                  <a:lnTo>
                    <a:pt x="47231" y="2870200"/>
                  </a:lnTo>
                  <a:lnTo>
                    <a:pt x="56718" y="2882900"/>
                  </a:lnTo>
                  <a:lnTo>
                    <a:pt x="61734" y="2882900"/>
                  </a:lnTo>
                  <a:lnTo>
                    <a:pt x="72313" y="2895600"/>
                  </a:lnTo>
                  <a:lnTo>
                    <a:pt x="77851" y="2908300"/>
                  </a:lnTo>
                  <a:lnTo>
                    <a:pt x="89420" y="2908300"/>
                  </a:lnTo>
                  <a:lnTo>
                    <a:pt x="95415" y="2921000"/>
                  </a:lnTo>
                  <a:lnTo>
                    <a:pt x="107848" y="2921000"/>
                  </a:lnTo>
                  <a:lnTo>
                    <a:pt x="114261" y="2933700"/>
                  </a:lnTo>
                  <a:lnTo>
                    <a:pt x="134200" y="2933700"/>
                  </a:lnTo>
                  <a:lnTo>
                    <a:pt x="148018" y="2946400"/>
                  </a:lnTo>
                  <a:lnTo>
                    <a:pt x="169354" y="2946400"/>
                  </a:lnTo>
                  <a:lnTo>
                    <a:pt x="176606" y="2959100"/>
                  </a:lnTo>
                  <a:lnTo>
                    <a:pt x="291058" y="2959100"/>
                  </a:lnTo>
                  <a:lnTo>
                    <a:pt x="291058" y="3124200"/>
                  </a:lnTo>
                  <a:lnTo>
                    <a:pt x="291465" y="3136900"/>
                  </a:lnTo>
                  <a:lnTo>
                    <a:pt x="293077" y="3149600"/>
                  </a:lnTo>
                  <a:lnTo>
                    <a:pt x="294284" y="3162300"/>
                  </a:lnTo>
                  <a:lnTo>
                    <a:pt x="297497" y="3175000"/>
                  </a:lnTo>
                  <a:lnTo>
                    <a:pt x="299491" y="3187700"/>
                  </a:lnTo>
                  <a:lnTo>
                    <a:pt x="304266" y="3200400"/>
                  </a:lnTo>
                  <a:lnTo>
                    <a:pt x="307035" y="3200400"/>
                  </a:lnTo>
                  <a:lnTo>
                    <a:pt x="313321" y="3225800"/>
                  </a:lnTo>
                  <a:lnTo>
                    <a:pt x="316839" y="3225800"/>
                  </a:lnTo>
                  <a:lnTo>
                    <a:pt x="324586" y="3238500"/>
                  </a:lnTo>
                  <a:lnTo>
                    <a:pt x="328815" y="3251200"/>
                  </a:lnTo>
                  <a:lnTo>
                    <a:pt x="337947" y="3263900"/>
                  </a:lnTo>
                  <a:lnTo>
                    <a:pt x="342836" y="3263900"/>
                  </a:lnTo>
                  <a:lnTo>
                    <a:pt x="353275" y="3276600"/>
                  </a:lnTo>
                  <a:lnTo>
                    <a:pt x="358787" y="3289300"/>
                  </a:lnTo>
                  <a:lnTo>
                    <a:pt x="370420" y="3302000"/>
                  </a:lnTo>
                  <a:lnTo>
                    <a:pt x="376504" y="3302000"/>
                  </a:lnTo>
                  <a:lnTo>
                    <a:pt x="389216" y="3314700"/>
                  </a:lnTo>
                  <a:lnTo>
                    <a:pt x="395808" y="3314700"/>
                  </a:lnTo>
                  <a:lnTo>
                    <a:pt x="409486" y="3327400"/>
                  </a:lnTo>
                  <a:lnTo>
                    <a:pt x="416534" y="3340100"/>
                  </a:lnTo>
                  <a:lnTo>
                    <a:pt x="438467" y="3340100"/>
                  </a:lnTo>
                  <a:lnTo>
                    <a:pt x="453656" y="3352800"/>
                  </a:lnTo>
                  <a:lnTo>
                    <a:pt x="461391" y="3352800"/>
                  </a:lnTo>
                  <a:lnTo>
                    <a:pt x="477126" y="3365500"/>
                  </a:lnTo>
                  <a:lnTo>
                    <a:pt x="2385860" y="3365500"/>
                  </a:lnTo>
                  <a:lnTo>
                    <a:pt x="2401595" y="3352800"/>
                  </a:lnTo>
                  <a:lnTo>
                    <a:pt x="2409329" y="3352800"/>
                  </a:lnTo>
                  <a:lnTo>
                    <a:pt x="2424531" y="3340100"/>
                  </a:lnTo>
                  <a:lnTo>
                    <a:pt x="2446451" y="3340100"/>
                  </a:lnTo>
                  <a:lnTo>
                    <a:pt x="2453500" y="3327400"/>
                  </a:lnTo>
                  <a:lnTo>
                    <a:pt x="2467178" y="3314700"/>
                  </a:lnTo>
                  <a:lnTo>
                    <a:pt x="2473769" y="3314700"/>
                  </a:lnTo>
                  <a:lnTo>
                    <a:pt x="2486482" y="3302000"/>
                  </a:lnTo>
                  <a:lnTo>
                    <a:pt x="2492565" y="3302000"/>
                  </a:lnTo>
                  <a:lnTo>
                    <a:pt x="2504198" y="3289300"/>
                  </a:lnTo>
                  <a:lnTo>
                    <a:pt x="2509710" y="3276600"/>
                  </a:lnTo>
                  <a:lnTo>
                    <a:pt x="2520150" y="3263900"/>
                  </a:lnTo>
                  <a:lnTo>
                    <a:pt x="2525039" y="3263900"/>
                  </a:lnTo>
                  <a:lnTo>
                    <a:pt x="2534183" y="3251200"/>
                  </a:lnTo>
                  <a:lnTo>
                    <a:pt x="2538399" y="3238500"/>
                  </a:lnTo>
                  <a:lnTo>
                    <a:pt x="2546146" y="3225800"/>
                  </a:lnTo>
                  <a:lnTo>
                    <a:pt x="2549664" y="3225800"/>
                  </a:lnTo>
                  <a:lnTo>
                    <a:pt x="2555964" y="3200400"/>
                  </a:lnTo>
                  <a:lnTo>
                    <a:pt x="2558719" y="3200400"/>
                  </a:lnTo>
                  <a:lnTo>
                    <a:pt x="2563495" y="3187700"/>
                  </a:lnTo>
                  <a:lnTo>
                    <a:pt x="2565489" y="3175000"/>
                  </a:lnTo>
                  <a:lnTo>
                    <a:pt x="2568702" y="3162300"/>
                  </a:lnTo>
                  <a:lnTo>
                    <a:pt x="2569908" y="3149600"/>
                  </a:lnTo>
                  <a:lnTo>
                    <a:pt x="2571521" y="3136900"/>
                  </a:lnTo>
                  <a:lnTo>
                    <a:pt x="2571927" y="3124200"/>
                  </a:lnTo>
                  <a:lnTo>
                    <a:pt x="2571927" y="647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07454" y="126999"/>
            <a:ext cx="7980680" cy="8050530"/>
            <a:chOff x="10307454" y="126999"/>
            <a:chExt cx="7980680" cy="8050530"/>
          </a:xfrm>
        </p:grpSpPr>
        <p:sp>
          <p:nvSpPr>
            <p:cNvPr id="4" name="object 4"/>
            <p:cNvSpPr/>
            <p:nvPr/>
          </p:nvSpPr>
          <p:spPr>
            <a:xfrm>
              <a:off x="10307447" y="127012"/>
              <a:ext cx="6951980" cy="8050530"/>
            </a:xfrm>
            <a:custGeom>
              <a:avLst/>
              <a:gdLst/>
              <a:ahLst/>
              <a:cxnLst/>
              <a:rect l="l" t="t" r="r" b="b"/>
              <a:pathLst>
                <a:path w="6951980" h="8050530">
                  <a:moveTo>
                    <a:pt x="5019421" y="2501887"/>
                  </a:moveTo>
                  <a:lnTo>
                    <a:pt x="5018964" y="2463787"/>
                  </a:lnTo>
                  <a:lnTo>
                    <a:pt x="5017605" y="2412987"/>
                  </a:lnTo>
                  <a:lnTo>
                    <a:pt x="5015357" y="2374887"/>
                  </a:lnTo>
                  <a:lnTo>
                    <a:pt x="5012220" y="2324087"/>
                  </a:lnTo>
                  <a:lnTo>
                    <a:pt x="5008194" y="2273300"/>
                  </a:lnTo>
                  <a:lnTo>
                    <a:pt x="5003304" y="2222500"/>
                  </a:lnTo>
                  <a:lnTo>
                    <a:pt x="4997551" y="2184400"/>
                  </a:lnTo>
                  <a:lnTo>
                    <a:pt x="4990947" y="2133600"/>
                  </a:lnTo>
                  <a:lnTo>
                    <a:pt x="4983492" y="2082800"/>
                  </a:lnTo>
                  <a:lnTo>
                    <a:pt x="4975199" y="2044700"/>
                  </a:lnTo>
                  <a:lnTo>
                    <a:pt x="4966068" y="1993900"/>
                  </a:lnTo>
                  <a:lnTo>
                    <a:pt x="4956124" y="1955800"/>
                  </a:lnTo>
                  <a:lnTo>
                    <a:pt x="4945367" y="1905000"/>
                  </a:lnTo>
                  <a:lnTo>
                    <a:pt x="4933797" y="1866900"/>
                  </a:lnTo>
                  <a:lnTo>
                    <a:pt x="4921440" y="1816100"/>
                  </a:lnTo>
                  <a:lnTo>
                    <a:pt x="4908283" y="1778000"/>
                  </a:lnTo>
                  <a:lnTo>
                    <a:pt x="4894351" y="1727200"/>
                  </a:lnTo>
                  <a:lnTo>
                    <a:pt x="4879645" y="1689100"/>
                  </a:lnTo>
                  <a:lnTo>
                    <a:pt x="4864176" y="1638300"/>
                  </a:lnTo>
                  <a:lnTo>
                    <a:pt x="4847945" y="1600200"/>
                  </a:lnTo>
                  <a:lnTo>
                    <a:pt x="4830965" y="1562100"/>
                  </a:lnTo>
                  <a:lnTo>
                    <a:pt x="4813236" y="1511300"/>
                  </a:lnTo>
                  <a:lnTo>
                    <a:pt x="4794783" y="1473200"/>
                  </a:lnTo>
                  <a:lnTo>
                    <a:pt x="4775606" y="1435100"/>
                  </a:lnTo>
                  <a:lnTo>
                    <a:pt x="4755718" y="1397000"/>
                  </a:lnTo>
                  <a:lnTo>
                    <a:pt x="4735119" y="1346200"/>
                  </a:lnTo>
                  <a:lnTo>
                    <a:pt x="4713808" y="1308100"/>
                  </a:lnTo>
                  <a:lnTo>
                    <a:pt x="4691812" y="1270000"/>
                  </a:lnTo>
                  <a:lnTo>
                    <a:pt x="4669129" y="1231900"/>
                  </a:lnTo>
                  <a:lnTo>
                    <a:pt x="4645774" y="1193800"/>
                  </a:lnTo>
                  <a:lnTo>
                    <a:pt x="4621758" y="1155700"/>
                  </a:lnTo>
                  <a:lnTo>
                    <a:pt x="4597070" y="1117600"/>
                  </a:lnTo>
                  <a:lnTo>
                    <a:pt x="4571733" y="1079500"/>
                  </a:lnTo>
                  <a:lnTo>
                    <a:pt x="4545762" y="1041400"/>
                  </a:lnTo>
                  <a:lnTo>
                    <a:pt x="4519142" y="1003300"/>
                  </a:lnTo>
                  <a:lnTo>
                    <a:pt x="4491901" y="977900"/>
                  </a:lnTo>
                  <a:lnTo>
                    <a:pt x="4464050" y="939800"/>
                  </a:lnTo>
                  <a:lnTo>
                    <a:pt x="4435576" y="901700"/>
                  </a:lnTo>
                  <a:lnTo>
                    <a:pt x="4406506" y="863600"/>
                  </a:lnTo>
                  <a:lnTo>
                    <a:pt x="4376839" y="838200"/>
                  </a:lnTo>
                  <a:lnTo>
                    <a:pt x="4346575" y="800100"/>
                  </a:lnTo>
                  <a:lnTo>
                    <a:pt x="4315752" y="774700"/>
                  </a:lnTo>
                  <a:lnTo>
                    <a:pt x="4284345" y="736600"/>
                  </a:lnTo>
                  <a:lnTo>
                    <a:pt x="4252379" y="711200"/>
                  </a:lnTo>
                  <a:lnTo>
                    <a:pt x="4219854" y="673100"/>
                  </a:lnTo>
                  <a:lnTo>
                    <a:pt x="4186796" y="647700"/>
                  </a:lnTo>
                  <a:lnTo>
                    <a:pt x="4153192" y="622300"/>
                  </a:lnTo>
                  <a:lnTo>
                    <a:pt x="4119054" y="584200"/>
                  </a:lnTo>
                  <a:lnTo>
                    <a:pt x="4084396" y="558800"/>
                  </a:lnTo>
                  <a:lnTo>
                    <a:pt x="4049230" y="533400"/>
                  </a:lnTo>
                  <a:lnTo>
                    <a:pt x="3977386" y="482600"/>
                  </a:lnTo>
                  <a:lnTo>
                    <a:pt x="3903586" y="431800"/>
                  </a:lnTo>
                  <a:lnTo>
                    <a:pt x="3827894" y="381000"/>
                  </a:lnTo>
                  <a:lnTo>
                    <a:pt x="3750373" y="330200"/>
                  </a:lnTo>
                  <a:lnTo>
                    <a:pt x="3710940" y="304800"/>
                  </a:lnTo>
                  <a:lnTo>
                    <a:pt x="3671087" y="292100"/>
                  </a:lnTo>
                  <a:lnTo>
                    <a:pt x="3590112" y="241300"/>
                  </a:lnTo>
                  <a:lnTo>
                    <a:pt x="3507498" y="215900"/>
                  </a:lnTo>
                  <a:lnTo>
                    <a:pt x="3465601" y="190500"/>
                  </a:lnTo>
                  <a:lnTo>
                    <a:pt x="3423323" y="177800"/>
                  </a:lnTo>
                  <a:lnTo>
                    <a:pt x="3380676" y="152400"/>
                  </a:lnTo>
                  <a:lnTo>
                    <a:pt x="3026892" y="50800"/>
                  </a:lnTo>
                  <a:lnTo>
                    <a:pt x="2981223" y="50800"/>
                  </a:lnTo>
                  <a:lnTo>
                    <a:pt x="2935262" y="38100"/>
                  </a:lnTo>
                  <a:lnTo>
                    <a:pt x="2889021" y="38100"/>
                  </a:lnTo>
                  <a:lnTo>
                    <a:pt x="2842488" y="25400"/>
                  </a:lnTo>
                  <a:lnTo>
                    <a:pt x="2795689" y="25400"/>
                  </a:lnTo>
                  <a:lnTo>
                    <a:pt x="2748635" y="12700"/>
                  </a:lnTo>
                  <a:lnTo>
                    <a:pt x="2653766" y="12700"/>
                  </a:lnTo>
                  <a:lnTo>
                    <a:pt x="2605976" y="0"/>
                  </a:lnTo>
                  <a:lnTo>
                    <a:pt x="2413444" y="0"/>
                  </a:lnTo>
                  <a:lnTo>
                    <a:pt x="2365654" y="12700"/>
                  </a:lnTo>
                  <a:lnTo>
                    <a:pt x="2270785" y="12700"/>
                  </a:lnTo>
                  <a:lnTo>
                    <a:pt x="2223732" y="25400"/>
                  </a:lnTo>
                  <a:lnTo>
                    <a:pt x="2176932" y="25400"/>
                  </a:lnTo>
                  <a:lnTo>
                    <a:pt x="2130399" y="38100"/>
                  </a:lnTo>
                  <a:lnTo>
                    <a:pt x="2084158" y="38100"/>
                  </a:lnTo>
                  <a:lnTo>
                    <a:pt x="2038197" y="50800"/>
                  </a:lnTo>
                  <a:lnTo>
                    <a:pt x="1992528" y="50800"/>
                  </a:lnTo>
                  <a:lnTo>
                    <a:pt x="1638744" y="152400"/>
                  </a:lnTo>
                  <a:lnTo>
                    <a:pt x="1596097" y="177800"/>
                  </a:lnTo>
                  <a:lnTo>
                    <a:pt x="1553819" y="190500"/>
                  </a:lnTo>
                  <a:lnTo>
                    <a:pt x="1511922" y="215900"/>
                  </a:lnTo>
                  <a:lnTo>
                    <a:pt x="1429308" y="241300"/>
                  </a:lnTo>
                  <a:lnTo>
                    <a:pt x="1348333" y="292100"/>
                  </a:lnTo>
                  <a:lnTo>
                    <a:pt x="1308481" y="304800"/>
                  </a:lnTo>
                  <a:lnTo>
                    <a:pt x="1269047" y="330200"/>
                  </a:lnTo>
                  <a:lnTo>
                    <a:pt x="1191526" y="381000"/>
                  </a:lnTo>
                  <a:lnTo>
                    <a:pt x="1115834" y="431800"/>
                  </a:lnTo>
                  <a:lnTo>
                    <a:pt x="1042035" y="482600"/>
                  </a:lnTo>
                  <a:lnTo>
                    <a:pt x="970191" y="533400"/>
                  </a:lnTo>
                  <a:lnTo>
                    <a:pt x="935024" y="558800"/>
                  </a:lnTo>
                  <a:lnTo>
                    <a:pt x="900366" y="584200"/>
                  </a:lnTo>
                  <a:lnTo>
                    <a:pt x="866228" y="622300"/>
                  </a:lnTo>
                  <a:lnTo>
                    <a:pt x="832624" y="647700"/>
                  </a:lnTo>
                  <a:lnTo>
                    <a:pt x="799566" y="673100"/>
                  </a:lnTo>
                  <a:lnTo>
                    <a:pt x="767041" y="711200"/>
                  </a:lnTo>
                  <a:lnTo>
                    <a:pt x="735076" y="736600"/>
                  </a:lnTo>
                  <a:lnTo>
                    <a:pt x="703668" y="774700"/>
                  </a:lnTo>
                  <a:lnTo>
                    <a:pt x="672846" y="800100"/>
                  </a:lnTo>
                  <a:lnTo>
                    <a:pt x="642581" y="838200"/>
                  </a:lnTo>
                  <a:lnTo>
                    <a:pt x="612914" y="863600"/>
                  </a:lnTo>
                  <a:lnTo>
                    <a:pt x="583844" y="901700"/>
                  </a:lnTo>
                  <a:lnTo>
                    <a:pt x="555371" y="939800"/>
                  </a:lnTo>
                  <a:lnTo>
                    <a:pt x="527519" y="977900"/>
                  </a:lnTo>
                  <a:lnTo>
                    <a:pt x="500278" y="1003300"/>
                  </a:lnTo>
                  <a:lnTo>
                    <a:pt x="473659" y="1041400"/>
                  </a:lnTo>
                  <a:lnTo>
                    <a:pt x="447687" y="1079500"/>
                  </a:lnTo>
                  <a:lnTo>
                    <a:pt x="422351" y="1117600"/>
                  </a:lnTo>
                  <a:lnTo>
                    <a:pt x="397662" y="1155700"/>
                  </a:lnTo>
                  <a:lnTo>
                    <a:pt x="373646" y="1193800"/>
                  </a:lnTo>
                  <a:lnTo>
                    <a:pt x="350291" y="1231900"/>
                  </a:lnTo>
                  <a:lnTo>
                    <a:pt x="327609" y="1270000"/>
                  </a:lnTo>
                  <a:lnTo>
                    <a:pt x="305612" y="1308100"/>
                  </a:lnTo>
                  <a:lnTo>
                    <a:pt x="284302" y="1346200"/>
                  </a:lnTo>
                  <a:lnTo>
                    <a:pt x="263702" y="1397000"/>
                  </a:lnTo>
                  <a:lnTo>
                    <a:pt x="243814" y="1435100"/>
                  </a:lnTo>
                  <a:lnTo>
                    <a:pt x="224637" y="1473200"/>
                  </a:lnTo>
                  <a:lnTo>
                    <a:pt x="206184" y="1511300"/>
                  </a:lnTo>
                  <a:lnTo>
                    <a:pt x="188455" y="1562100"/>
                  </a:lnTo>
                  <a:lnTo>
                    <a:pt x="171475" y="1600200"/>
                  </a:lnTo>
                  <a:lnTo>
                    <a:pt x="155244" y="1638300"/>
                  </a:lnTo>
                  <a:lnTo>
                    <a:pt x="139776" y="1689100"/>
                  </a:lnTo>
                  <a:lnTo>
                    <a:pt x="125069" y="1727200"/>
                  </a:lnTo>
                  <a:lnTo>
                    <a:pt x="111137" y="1778000"/>
                  </a:lnTo>
                  <a:lnTo>
                    <a:pt x="97980" y="1816100"/>
                  </a:lnTo>
                  <a:lnTo>
                    <a:pt x="85623" y="1866900"/>
                  </a:lnTo>
                  <a:lnTo>
                    <a:pt x="74053" y="1905000"/>
                  </a:lnTo>
                  <a:lnTo>
                    <a:pt x="63296" y="1955800"/>
                  </a:lnTo>
                  <a:lnTo>
                    <a:pt x="53352" y="1993900"/>
                  </a:lnTo>
                  <a:lnTo>
                    <a:pt x="44221" y="2044700"/>
                  </a:lnTo>
                  <a:lnTo>
                    <a:pt x="35928" y="2082800"/>
                  </a:lnTo>
                  <a:lnTo>
                    <a:pt x="28473" y="2133600"/>
                  </a:lnTo>
                  <a:lnTo>
                    <a:pt x="21869" y="2184400"/>
                  </a:lnTo>
                  <a:lnTo>
                    <a:pt x="16116" y="2222500"/>
                  </a:lnTo>
                  <a:lnTo>
                    <a:pt x="11226" y="2273300"/>
                  </a:lnTo>
                  <a:lnTo>
                    <a:pt x="7200" y="2324087"/>
                  </a:lnTo>
                  <a:lnTo>
                    <a:pt x="4064" y="2374887"/>
                  </a:lnTo>
                  <a:lnTo>
                    <a:pt x="1816" y="2412987"/>
                  </a:lnTo>
                  <a:lnTo>
                    <a:pt x="457" y="2463787"/>
                  </a:lnTo>
                  <a:lnTo>
                    <a:pt x="0" y="2514587"/>
                  </a:lnTo>
                  <a:lnTo>
                    <a:pt x="457" y="2565387"/>
                  </a:lnTo>
                  <a:lnTo>
                    <a:pt x="1816" y="2603487"/>
                  </a:lnTo>
                  <a:lnTo>
                    <a:pt x="4064" y="2654287"/>
                  </a:lnTo>
                  <a:lnTo>
                    <a:pt x="7200" y="2705087"/>
                  </a:lnTo>
                  <a:lnTo>
                    <a:pt x="11226" y="2755887"/>
                  </a:lnTo>
                  <a:lnTo>
                    <a:pt x="16116" y="2793987"/>
                  </a:lnTo>
                  <a:lnTo>
                    <a:pt x="21869" y="2844787"/>
                  </a:lnTo>
                  <a:lnTo>
                    <a:pt x="28473" y="2895587"/>
                  </a:lnTo>
                  <a:lnTo>
                    <a:pt x="35928" y="2933687"/>
                  </a:lnTo>
                  <a:lnTo>
                    <a:pt x="44221" y="2984487"/>
                  </a:lnTo>
                  <a:lnTo>
                    <a:pt x="53352" y="3035287"/>
                  </a:lnTo>
                  <a:lnTo>
                    <a:pt x="63296" y="3073387"/>
                  </a:lnTo>
                  <a:lnTo>
                    <a:pt x="74053" y="3124187"/>
                  </a:lnTo>
                  <a:lnTo>
                    <a:pt x="85623" y="3162287"/>
                  </a:lnTo>
                  <a:lnTo>
                    <a:pt x="97980" y="3213087"/>
                  </a:lnTo>
                  <a:lnTo>
                    <a:pt x="111137" y="3251187"/>
                  </a:lnTo>
                  <a:lnTo>
                    <a:pt x="125069" y="3301987"/>
                  </a:lnTo>
                  <a:lnTo>
                    <a:pt x="139776" y="3340087"/>
                  </a:lnTo>
                  <a:lnTo>
                    <a:pt x="155244" y="3378187"/>
                  </a:lnTo>
                  <a:lnTo>
                    <a:pt x="171475" y="3428987"/>
                  </a:lnTo>
                  <a:lnTo>
                    <a:pt x="188455" y="3467087"/>
                  </a:lnTo>
                  <a:lnTo>
                    <a:pt x="206184" y="3505187"/>
                  </a:lnTo>
                  <a:lnTo>
                    <a:pt x="224637" y="3555987"/>
                  </a:lnTo>
                  <a:lnTo>
                    <a:pt x="243814" y="3594087"/>
                  </a:lnTo>
                  <a:lnTo>
                    <a:pt x="263702" y="3632187"/>
                  </a:lnTo>
                  <a:lnTo>
                    <a:pt x="284302" y="3670287"/>
                  </a:lnTo>
                  <a:lnTo>
                    <a:pt x="305612" y="3708387"/>
                  </a:lnTo>
                  <a:lnTo>
                    <a:pt x="327609" y="3759187"/>
                  </a:lnTo>
                  <a:lnTo>
                    <a:pt x="350291" y="3797287"/>
                  </a:lnTo>
                  <a:lnTo>
                    <a:pt x="373646" y="3835387"/>
                  </a:lnTo>
                  <a:lnTo>
                    <a:pt x="397662" y="3873487"/>
                  </a:lnTo>
                  <a:lnTo>
                    <a:pt x="422351" y="3911587"/>
                  </a:lnTo>
                  <a:lnTo>
                    <a:pt x="447687" y="3949687"/>
                  </a:lnTo>
                  <a:lnTo>
                    <a:pt x="473659" y="3975087"/>
                  </a:lnTo>
                  <a:lnTo>
                    <a:pt x="500278" y="4013187"/>
                  </a:lnTo>
                  <a:lnTo>
                    <a:pt x="527519" y="4051287"/>
                  </a:lnTo>
                  <a:lnTo>
                    <a:pt x="555371" y="4089387"/>
                  </a:lnTo>
                  <a:lnTo>
                    <a:pt x="583844" y="4127487"/>
                  </a:lnTo>
                  <a:lnTo>
                    <a:pt x="612914" y="4152887"/>
                  </a:lnTo>
                  <a:lnTo>
                    <a:pt x="642581" y="4190987"/>
                  </a:lnTo>
                  <a:lnTo>
                    <a:pt x="672846" y="4229087"/>
                  </a:lnTo>
                  <a:lnTo>
                    <a:pt x="703668" y="4254487"/>
                  </a:lnTo>
                  <a:lnTo>
                    <a:pt x="735076" y="4292587"/>
                  </a:lnTo>
                  <a:lnTo>
                    <a:pt x="767041" y="4317987"/>
                  </a:lnTo>
                  <a:lnTo>
                    <a:pt x="799566" y="4356087"/>
                  </a:lnTo>
                  <a:lnTo>
                    <a:pt x="832624" y="4381487"/>
                  </a:lnTo>
                  <a:lnTo>
                    <a:pt x="866228" y="4406887"/>
                  </a:lnTo>
                  <a:lnTo>
                    <a:pt x="900366" y="4444987"/>
                  </a:lnTo>
                  <a:lnTo>
                    <a:pt x="935024" y="4470387"/>
                  </a:lnTo>
                  <a:lnTo>
                    <a:pt x="970191" y="4495787"/>
                  </a:lnTo>
                  <a:lnTo>
                    <a:pt x="1042035" y="4546587"/>
                  </a:lnTo>
                  <a:lnTo>
                    <a:pt x="1115834" y="4597387"/>
                  </a:lnTo>
                  <a:lnTo>
                    <a:pt x="1191526" y="4648187"/>
                  </a:lnTo>
                  <a:lnTo>
                    <a:pt x="1269047" y="4698987"/>
                  </a:lnTo>
                  <a:lnTo>
                    <a:pt x="1308481" y="4711687"/>
                  </a:lnTo>
                  <a:lnTo>
                    <a:pt x="1388618" y="4762487"/>
                  </a:lnTo>
                  <a:lnTo>
                    <a:pt x="1429308" y="4775187"/>
                  </a:lnTo>
                  <a:lnTo>
                    <a:pt x="1470418" y="4800587"/>
                  </a:lnTo>
                  <a:lnTo>
                    <a:pt x="1511922" y="4813287"/>
                  </a:lnTo>
                  <a:lnTo>
                    <a:pt x="1553819" y="4838687"/>
                  </a:lnTo>
                  <a:lnTo>
                    <a:pt x="1681772" y="4876787"/>
                  </a:lnTo>
                  <a:lnTo>
                    <a:pt x="1725155" y="4902187"/>
                  </a:lnTo>
                  <a:lnTo>
                    <a:pt x="1947164" y="4965687"/>
                  </a:lnTo>
                  <a:lnTo>
                    <a:pt x="1992528" y="4965687"/>
                  </a:lnTo>
                  <a:lnTo>
                    <a:pt x="2084158" y="4991087"/>
                  </a:lnTo>
                  <a:lnTo>
                    <a:pt x="2130399" y="4991087"/>
                  </a:lnTo>
                  <a:lnTo>
                    <a:pt x="2176932" y="5003787"/>
                  </a:lnTo>
                  <a:lnTo>
                    <a:pt x="2842488" y="5003787"/>
                  </a:lnTo>
                  <a:lnTo>
                    <a:pt x="2889021" y="4991087"/>
                  </a:lnTo>
                  <a:lnTo>
                    <a:pt x="2935262" y="4991087"/>
                  </a:lnTo>
                  <a:lnTo>
                    <a:pt x="3026892" y="4965687"/>
                  </a:lnTo>
                  <a:lnTo>
                    <a:pt x="3072257" y="4965687"/>
                  </a:lnTo>
                  <a:lnTo>
                    <a:pt x="3294265" y="4902187"/>
                  </a:lnTo>
                  <a:lnTo>
                    <a:pt x="3337649" y="4876787"/>
                  </a:lnTo>
                  <a:lnTo>
                    <a:pt x="3465601" y="4838687"/>
                  </a:lnTo>
                  <a:lnTo>
                    <a:pt x="3507498" y="4813287"/>
                  </a:lnTo>
                  <a:lnTo>
                    <a:pt x="3549002" y="4800587"/>
                  </a:lnTo>
                  <a:lnTo>
                    <a:pt x="3590112" y="4775187"/>
                  </a:lnTo>
                  <a:lnTo>
                    <a:pt x="3630803" y="4762487"/>
                  </a:lnTo>
                  <a:lnTo>
                    <a:pt x="3710940" y="4711687"/>
                  </a:lnTo>
                  <a:lnTo>
                    <a:pt x="3750373" y="4698987"/>
                  </a:lnTo>
                  <a:lnTo>
                    <a:pt x="3827894" y="4648187"/>
                  </a:lnTo>
                  <a:lnTo>
                    <a:pt x="3903586" y="4597387"/>
                  </a:lnTo>
                  <a:lnTo>
                    <a:pt x="3977386" y="4546587"/>
                  </a:lnTo>
                  <a:lnTo>
                    <a:pt x="4049230" y="4495787"/>
                  </a:lnTo>
                  <a:lnTo>
                    <a:pt x="4084396" y="4470387"/>
                  </a:lnTo>
                  <a:lnTo>
                    <a:pt x="4119054" y="4444987"/>
                  </a:lnTo>
                  <a:lnTo>
                    <a:pt x="4153192" y="4406887"/>
                  </a:lnTo>
                  <a:lnTo>
                    <a:pt x="4186796" y="4381487"/>
                  </a:lnTo>
                  <a:lnTo>
                    <a:pt x="4219854" y="4356087"/>
                  </a:lnTo>
                  <a:lnTo>
                    <a:pt x="4252379" y="4317987"/>
                  </a:lnTo>
                  <a:lnTo>
                    <a:pt x="4284345" y="4292587"/>
                  </a:lnTo>
                  <a:lnTo>
                    <a:pt x="4315752" y="4254487"/>
                  </a:lnTo>
                  <a:lnTo>
                    <a:pt x="4346575" y="4229087"/>
                  </a:lnTo>
                  <a:lnTo>
                    <a:pt x="4376839" y="4190987"/>
                  </a:lnTo>
                  <a:lnTo>
                    <a:pt x="4406506" y="4152887"/>
                  </a:lnTo>
                  <a:lnTo>
                    <a:pt x="4435576" y="4127487"/>
                  </a:lnTo>
                  <a:lnTo>
                    <a:pt x="4464050" y="4089387"/>
                  </a:lnTo>
                  <a:lnTo>
                    <a:pt x="4491901" y="4051287"/>
                  </a:lnTo>
                  <a:lnTo>
                    <a:pt x="4519142" y="4013187"/>
                  </a:lnTo>
                  <a:lnTo>
                    <a:pt x="4545762" y="3975087"/>
                  </a:lnTo>
                  <a:lnTo>
                    <a:pt x="4571733" y="3949687"/>
                  </a:lnTo>
                  <a:lnTo>
                    <a:pt x="4597070" y="3911587"/>
                  </a:lnTo>
                  <a:lnTo>
                    <a:pt x="4621758" y="3873487"/>
                  </a:lnTo>
                  <a:lnTo>
                    <a:pt x="4645774" y="3835387"/>
                  </a:lnTo>
                  <a:lnTo>
                    <a:pt x="4669129" y="3797287"/>
                  </a:lnTo>
                  <a:lnTo>
                    <a:pt x="4691812" y="3759187"/>
                  </a:lnTo>
                  <a:lnTo>
                    <a:pt x="4713808" y="3708387"/>
                  </a:lnTo>
                  <a:lnTo>
                    <a:pt x="4735119" y="3670287"/>
                  </a:lnTo>
                  <a:lnTo>
                    <a:pt x="4755718" y="3632187"/>
                  </a:lnTo>
                  <a:lnTo>
                    <a:pt x="4775606" y="3594087"/>
                  </a:lnTo>
                  <a:lnTo>
                    <a:pt x="4794783" y="3555987"/>
                  </a:lnTo>
                  <a:lnTo>
                    <a:pt x="4813236" y="3505187"/>
                  </a:lnTo>
                  <a:lnTo>
                    <a:pt x="4830965" y="3467087"/>
                  </a:lnTo>
                  <a:lnTo>
                    <a:pt x="4847945" y="3428987"/>
                  </a:lnTo>
                  <a:lnTo>
                    <a:pt x="4864176" y="3378187"/>
                  </a:lnTo>
                  <a:lnTo>
                    <a:pt x="4879645" y="3340087"/>
                  </a:lnTo>
                  <a:lnTo>
                    <a:pt x="4894351" y="3301987"/>
                  </a:lnTo>
                  <a:lnTo>
                    <a:pt x="4908283" y="3251187"/>
                  </a:lnTo>
                  <a:lnTo>
                    <a:pt x="4921440" y="3213087"/>
                  </a:lnTo>
                  <a:lnTo>
                    <a:pt x="4933797" y="3162287"/>
                  </a:lnTo>
                  <a:lnTo>
                    <a:pt x="4945367" y="3124187"/>
                  </a:lnTo>
                  <a:lnTo>
                    <a:pt x="4956124" y="3073387"/>
                  </a:lnTo>
                  <a:lnTo>
                    <a:pt x="4966068" y="3035287"/>
                  </a:lnTo>
                  <a:lnTo>
                    <a:pt x="4975199" y="2984487"/>
                  </a:lnTo>
                  <a:lnTo>
                    <a:pt x="4983492" y="2933687"/>
                  </a:lnTo>
                  <a:lnTo>
                    <a:pt x="4990947" y="2895587"/>
                  </a:lnTo>
                  <a:lnTo>
                    <a:pt x="4997551" y="2844787"/>
                  </a:lnTo>
                  <a:lnTo>
                    <a:pt x="5003304" y="2793987"/>
                  </a:lnTo>
                  <a:lnTo>
                    <a:pt x="5008194" y="2755887"/>
                  </a:lnTo>
                  <a:lnTo>
                    <a:pt x="5012220" y="2705087"/>
                  </a:lnTo>
                  <a:lnTo>
                    <a:pt x="5015357" y="2654287"/>
                  </a:lnTo>
                  <a:lnTo>
                    <a:pt x="5017605" y="2603487"/>
                  </a:lnTo>
                  <a:lnTo>
                    <a:pt x="5018964" y="2565387"/>
                  </a:lnTo>
                  <a:lnTo>
                    <a:pt x="5019421" y="2501887"/>
                  </a:lnTo>
                  <a:close/>
                </a:path>
                <a:path w="6951980" h="8050530">
                  <a:moveTo>
                    <a:pt x="6951840" y="6355778"/>
                  </a:moveTo>
                  <a:lnTo>
                    <a:pt x="6951167" y="6307544"/>
                  </a:lnTo>
                  <a:lnTo>
                    <a:pt x="6949160" y="6259627"/>
                  </a:lnTo>
                  <a:lnTo>
                    <a:pt x="6945833" y="6212078"/>
                  </a:lnTo>
                  <a:lnTo>
                    <a:pt x="6941210" y="6164885"/>
                  </a:lnTo>
                  <a:lnTo>
                    <a:pt x="6935305" y="6118085"/>
                  </a:lnTo>
                  <a:lnTo>
                    <a:pt x="6928129" y="6071692"/>
                  </a:lnTo>
                  <a:lnTo>
                    <a:pt x="6919722" y="6025731"/>
                  </a:lnTo>
                  <a:lnTo>
                    <a:pt x="6910070" y="5980201"/>
                  </a:lnTo>
                  <a:lnTo>
                    <a:pt x="6899224" y="5935129"/>
                  </a:lnTo>
                  <a:lnTo>
                    <a:pt x="6887172" y="5890539"/>
                  </a:lnTo>
                  <a:lnTo>
                    <a:pt x="6873951" y="5846432"/>
                  </a:lnTo>
                  <a:lnTo>
                    <a:pt x="6859575" y="5802846"/>
                  </a:lnTo>
                  <a:lnTo>
                    <a:pt x="6844055" y="5759793"/>
                  </a:lnTo>
                  <a:lnTo>
                    <a:pt x="6827431" y="5717286"/>
                  </a:lnTo>
                  <a:lnTo>
                    <a:pt x="6809689" y="5675350"/>
                  </a:lnTo>
                  <a:lnTo>
                    <a:pt x="6790868" y="5633999"/>
                  </a:lnTo>
                  <a:lnTo>
                    <a:pt x="6770967" y="5593245"/>
                  </a:lnTo>
                  <a:lnTo>
                    <a:pt x="6750037" y="5553113"/>
                  </a:lnTo>
                  <a:lnTo>
                    <a:pt x="6728066" y="5513616"/>
                  </a:lnTo>
                  <a:lnTo>
                    <a:pt x="6705079" y="5474767"/>
                  </a:lnTo>
                  <a:lnTo>
                    <a:pt x="6681102" y="5436603"/>
                  </a:lnTo>
                  <a:lnTo>
                    <a:pt x="6656146" y="5399125"/>
                  </a:lnTo>
                  <a:lnTo>
                    <a:pt x="6630225" y="5362359"/>
                  </a:lnTo>
                  <a:lnTo>
                    <a:pt x="6603365" y="5326329"/>
                  </a:lnTo>
                  <a:lnTo>
                    <a:pt x="6575577" y="5291036"/>
                  </a:lnTo>
                  <a:lnTo>
                    <a:pt x="6546901" y="5256504"/>
                  </a:lnTo>
                  <a:lnTo>
                    <a:pt x="6517322" y="5222748"/>
                  </a:lnTo>
                  <a:lnTo>
                    <a:pt x="6486868" y="5189804"/>
                  </a:lnTo>
                  <a:lnTo>
                    <a:pt x="6455575" y="5157673"/>
                  </a:lnTo>
                  <a:lnTo>
                    <a:pt x="6423444" y="5126367"/>
                  </a:lnTo>
                  <a:lnTo>
                    <a:pt x="6390487" y="5095926"/>
                  </a:lnTo>
                  <a:lnTo>
                    <a:pt x="6356744" y="5066347"/>
                  </a:lnTo>
                  <a:lnTo>
                    <a:pt x="6322212" y="5037658"/>
                  </a:lnTo>
                  <a:lnTo>
                    <a:pt x="6286919" y="5009870"/>
                  </a:lnTo>
                  <a:lnTo>
                    <a:pt x="6250876" y="4983023"/>
                  </a:lnTo>
                  <a:lnTo>
                    <a:pt x="6214110" y="4957102"/>
                  </a:lnTo>
                  <a:lnTo>
                    <a:pt x="6176632" y="4932146"/>
                  </a:lnTo>
                  <a:lnTo>
                    <a:pt x="6138469" y="4908169"/>
                  </a:lnTo>
                  <a:lnTo>
                    <a:pt x="6099632" y="4885182"/>
                  </a:lnTo>
                  <a:lnTo>
                    <a:pt x="6060135" y="4863211"/>
                  </a:lnTo>
                  <a:lnTo>
                    <a:pt x="6020003" y="4842268"/>
                  </a:lnTo>
                  <a:lnTo>
                    <a:pt x="5979249" y="4822380"/>
                  </a:lnTo>
                  <a:lnTo>
                    <a:pt x="5937885" y="4803559"/>
                  </a:lnTo>
                  <a:lnTo>
                    <a:pt x="5895949" y="4785817"/>
                  </a:lnTo>
                  <a:lnTo>
                    <a:pt x="5853442" y="4769180"/>
                  </a:lnTo>
                  <a:lnTo>
                    <a:pt x="5810389" y="4753661"/>
                  </a:lnTo>
                  <a:lnTo>
                    <a:pt x="5766803" y="4739284"/>
                  </a:lnTo>
                  <a:lnTo>
                    <a:pt x="5722709" y="4726063"/>
                  </a:lnTo>
                  <a:lnTo>
                    <a:pt x="5678119" y="4714024"/>
                  </a:lnTo>
                  <a:lnTo>
                    <a:pt x="5633047" y="4703165"/>
                  </a:lnTo>
                  <a:lnTo>
                    <a:pt x="5587517" y="4693526"/>
                  </a:lnTo>
                  <a:lnTo>
                    <a:pt x="5541543" y="4685106"/>
                  </a:lnTo>
                  <a:lnTo>
                    <a:pt x="5495150" y="4677930"/>
                  </a:lnTo>
                  <a:lnTo>
                    <a:pt x="5448351" y="4672025"/>
                  </a:lnTo>
                  <a:lnTo>
                    <a:pt x="5401170" y="4667402"/>
                  </a:lnTo>
                  <a:lnTo>
                    <a:pt x="5353609" y="4664075"/>
                  </a:lnTo>
                  <a:lnTo>
                    <a:pt x="5305704" y="4662068"/>
                  </a:lnTo>
                  <a:lnTo>
                    <a:pt x="5257457" y="4661395"/>
                  </a:lnTo>
                  <a:lnTo>
                    <a:pt x="5209222" y="4662068"/>
                  </a:lnTo>
                  <a:lnTo>
                    <a:pt x="5161318" y="4664075"/>
                  </a:lnTo>
                  <a:lnTo>
                    <a:pt x="5113756" y="4667402"/>
                  </a:lnTo>
                  <a:lnTo>
                    <a:pt x="5066576" y="4672025"/>
                  </a:lnTo>
                  <a:lnTo>
                    <a:pt x="5019776" y="4677930"/>
                  </a:lnTo>
                  <a:lnTo>
                    <a:pt x="4973383" y="4685106"/>
                  </a:lnTo>
                  <a:lnTo>
                    <a:pt x="4927409" y="4693526"/>
                  </a:lnTo>
                  <a:lnTo>
                    <a:pt x="4881880" y="4703165"/>
                  </a:lnTo>
                  <a:lnTo>
                    <a:pt x="4836807" y="4714024"/>
                  </a:lnTo>
                  <a:lnTo>
                    <a:pt x="4792218" y="4726063"/>
                  </a:lnTo>
                  <a:lnTo>
                    <a:pt x="4748123" y="4739284"/>
                  </a:lnTo>
                  <a:lnTo>
                    <a:pt x="4704537" y="4753661"/>
                  </a:lnTo>
                  <a:lnTo>
                    <a:pt x="4661484" y="4769180"/>
                  </a:lnTo>
                  <a:lnTo>
                    <a:pt x="4618977" y="4785817"/>
                  </a:lnTo>
                  <a:lnTo>
                    <a:pt x="4577029" y="4803559"/>
                  </a:lnTo>
                  <a:lnTo>
                    <a:pt x="4535678" y="4822380"/>
                  </a:lnTo>
                  <a:lnTo>
                    <a:pt x="4494923" y="4842268"/>
                  </a:lnTo>
                  <a:lnTo>
                    <a:pt x="4454791" y="4863211"/>
                  </a:lnTo>
                  <a:lnTo>
                    <a:pt x="4415294" y="4885182"/>
                  </a:lnTo>
                  <a:lnTo>
                    <a:pt x="4376458" y="4908169"/>
                  </a:lnTo>
                  <a:lnTo>
                    <a:pt x="4338282" y="4932146"/>
                  </a:lnTo>
                  <a:lnTo>
                    <a:pt x="4300817" y="4957102"/>
                  </a:lnTo>
                  <a:lnTo>
                    <a:pt x="4264050" y="4983023"/>
                  </a:lnTo>
                  <a:lnTo>
                    <a:pt x="4228008" y="5009870"/>
                  </a:lnTo>
                  <a:lnTo>
                    <a:pt x="4192714" y="5037658"/>
                  </a:lnTo>
                  <a:lnTo>
                    <a:pt x="4158183" y="5066347"/>
                  </a:lnTo>
                  <a:lnTo>
                    <a:pt x="4124439" y="5095926"/>
                  </a:lnTo>
                  <a:lnTo>
                    <a:pt x="4091482" y="5126367"/>
                  </a:lnTo>
                  <a:lnTo>
                    <a:pt x="4059351" y="5157673"/>
                  </a:lnTo>
                  <a:lnTo>
                    <a:pt x="4028046" y="5189804"/>
                  </a:lnTo>
                  <a:lnTo>
                    <a:pt x="3997604" y="5222748"/>
                  </a:lnTo>
                  <a:lnTo>
                    <a:pt x="3968026" y="5256504"/>
                  </a:lnTo>
                  <a:lnTo>
                    <a:pt x="3939336" y="5291036"/>
                  </a:lnTo>
                  <a:lnTo>
                    <a:pt x="3911562" y="5326329"/>
                  </a:lnTo>
                  <a:lnTo>
                    <a:pt x="3884701" y="5362359"/>
                  </a:lnTo>
                  <a:lnTo>
                    <a:pt x="3858780" y="5399125"/>
                  </a:lnTo>
                  <a:lnTo>
                    <a:pt x="3833825" y="5436603"/>
                  </a:lnTo>
                  <a:lnTo>
                    <a:pt x="3809847" y="5474767"/>
                  </a:lnTo>
                  <a:lnTo>
                    <a:pt x="3786860" y="5513616"/>
                  </a:lnTo>
                  <a:lnTo>
                    <a:pt x="3764889" y="5553113"/>
                  </a:lnTo>
                  <a:lnTo>
                    <a:pt x="3743947" y="5593245"/>
                  </a:lnTo>
                  <a:lnTo>
                    <a:pt x="3724059" y="5633999"/>
                  </a:lnTo>
                  <a:lnTo>
                    <a:pt x="3705237" y="5675350"/>
                  </a:lnTo>
                  <a:lnTo>
                    <a:pt x="3687495" y="5717286"/>
                  </a:lnTo>
                  <a:lnTo>
                    <a:pt x="3670858" y="5759793"/>
                  </a:lnTo>
                  <a:lnTo>
                    <a:pt x="3655352" y="5802846"/>
                  </a:lnTo>
                  <a:lnTo>
                    <a:pt x="3640975" y="5846432"/>
                  </a:lnTo>
                  <a:lnTo>
                    <a:pt x="3627755" y="5890539"/>
                  </a:lnTo>
                  <a:lnTo>
                    <a:pt x="3615702" y="5935129"/>
                  </a:lnTo>
                  <a:lnTo>
                    <a:pt x="3604844" y="5980201"/>
                  </a:lnTo>
                  <a:lnTo>
                    <a:pt x="3595205" y="6025731"/>
                  </a:lnTo>
                  <a:lnTo>
                    <a:pt x="3586784" y="6071692"/>
                  </a:lnTo>
                  <a:lnTo>
                    <a:pt x="3579622" y="6118085"/>
                  </a:lnTo>
                  <a:lnTo>
                    <a:pt x="3573716" y="6164885"/>
                  </a:lnTo>
                  <a:lnTo>
                    <a:pt x="3569081" y="6212078"/>
                  </a:lnTo>
                  <a:lnTo>
                    <a:pt x="3565753" y="6259627"/>
                  </a:lnTo>
                  <a:lnTo>
                    <a:pt x="3563747" y="6307544"/>
                  </a:lnTo>
                  <a:lnTo>
                    <a:pt x="3563074" y="6355778"/>
                  </a:lnTo>
                  <a:lnTo>
                    <a:pt x="3563747" y="6404026"/>
                  </a:lnTo>
                  <a:lnTo>
                    <a:pt x="3565753" y="6451930"/>
                  </a:lnTo>
                  <a:lnTo>
                    <a:pt x="3569081" y="6499479"/>
                  </a:lnTo>
                  <a:lnTo>
                    <a:pt x="3573716" y="6546672"/>
                  </a:lnTo>
                  <a:lnTo>
                    <a:pt x="3579622" y="6593472"/>
                  </a:lnTo>
                  <a:lnTo>
                    <a:pt x="3586784" y="6639865"/>
                  </a:lnTo>
                  <a:lnTo>
                    <a:pt x="3595205" y="6685839"/>
                  </a:lnTo>
                  <a:lnTo>
                    <a:pt x="3604844" y="6731368"/>
                  </a:lnTo>
                  <a:lnTo>
                    <a:pt x="3615702" y="6776428"/>
                  </a:lnTo>
                  <a:lnTo>
                    <a:pt x="3627755" y="6821030"/>
                  </a:lnTo>
                  <a:lnTo>
                    <a:pt x="3640975" y="6865125"/>
                  </a:lnTo>
                  <a:lnTo>
                    <a:pt x="3655352" y="6908711"/>
                  </a:lnTo>
                  <a:lnTo>
                    <a:pt x="3670858" y="6951764"/>
                  </a:lnTo>
                  <a:lnTo>
                    <a:pt x="3687495" y="6994271"/>
                  </a:lnTo>
                  <a:lnTo>
                    <a:pt x="3705237" y="7036206"/>
                  </a:lnTo>
                  <a:lnTo>
                    <a:pt x="3724059" y="7077570"/>
                  </a:lnTo>
                  <a:lnTo>
                    <a:pt x="3743947" y="7118324"/>
                  </a:lnTo>
                  <a:lnTo>
                    <a:pt x="3764889" y="7158456"/>
                  </a:lnTo>
                  <a:lnTo>
                    <a:pt x="3786860" y="7197953"/>
                  </a:lnTo>
                  <a:lnTo>
                    <a:pt x="3809847" y="7236790"/>
                  </a:lnTo>
                  <a:lnTo>
                    <a:pt x="3833825" y="7274954"/>
                  </a:lnTo>
                  <a:lnTo>
                    <a:pt x="3858780" y="7312431"/>
                  </a:lnTo>
                  <a:lnTo>
                    <a:pt x="3884701" y="7349198"/>
                  </a:lnTo>
                  <a:lnTo>
                    <a:pt x="3911562" y="7385228"/>
                  </a:lnTo>
                  <a:lnTo>
                    <a:pt x="3939336" y="7420521"/>
                  </a:lnTo>
                  <a:lnTo>
                    <a:pt x="3968026" y="7455052"/>
                  </a:lnTo>
                  <a:lnTo>
                    <a:pt x="3997604" y="7488809"/>
                  </a:lnTo>
                  <a:lnTo>
                    <a:pt x="4028046" y="7521753"/>
                  </a:lnTo>
                  <a:lnTo>
                    <a:pt x="4059351" y="7553896"/>
                  </a:lnTo>
                  <a:lnTo>
                    <a:pt x="4091482" y="7585189"/>
                  </a:lnTo>
                  <a:lnTo>
                    <a:pt x="4124439" y="7615631"/>
                  </a:lnTo>
                  <a:lnTo>
                    <a:pt x="4158183" y="7645209"/>
                  </a:lnTo>
                  <a:lnTo>
                    <a:pt x="4192714" y="7673899"/>
                  </a:lnTo>
                  <a:lnTo>
                    <a:pt x="4228008" y="7701686"/>
                  </a:lnTo>
                  <a:lnTo>
                    <a:pt x="4264050" y="7728547"/>
                  </a:lnTo>
                  <a:lnTo>
                    <a:pt x="4300817" y="7754455"/>
                  </a:lnTo>
                  <a:lnTo>
                    <a:pt x="4338282" y="7779423"/>
                  </a:lnTo>
                  <a:lnTo>
                    <a:pt x="4376458" y="7803401"/>
                  </a:lnTo>
                  <a:lnTo>
                    <a:pt x="4415294" y="7826375"/>
                  </a:lnTo>
                  <a:lnTo>
                    <a:pt x="4454791" y="7848346"/>
                  </a:lnTo>
                  <a:lnTo>
                    <a:pt x="4494923" y="7869288"/>
                  </a:lnTo>
                  <a:lnTo>
                    <a:pt x="4535678" y="7889176"/>
                  </a:lnTo>
                  <a:lnTo>
                    <a:pt x="4577029" y="7908010"/>
                  </a:lnTo>
                  <a:lnTo>
                    <a:pt x="4618977" y="7925740"/>
                  </a:lnTo>
                  <a:lnTo>
                    <a:pt x="4661484" y="7942377"/>
                  </a:lnTo>
                  <a:lnTo>
                    <a:pt x="4704537" y="7957896"/>
                  </a:lnTo>
                  <a:lnTo>
                    <a:pt x="4748123" y="7972272"/>
                  </a:lnTo>
                  <a:lnTo>
                    <a:pt x="4792218" y="7985493"/>
                  </a:lnTo>
                  <a:lnTo>
                    <a:pt x="4836807" y="7997533"/>
                  </a:lnTo>
                  <a:lnTo>
                    <a:pt x="4881880" y="8008391"/>
                  </a:lnTo>
                  <a:lnTo>
                    <a:pt x="4927409" y="8018031"/>
                  </a:lnTo>
                  <a:lnTo>
                    <a:pt x="4973383" y="8026451"/>
                  </a:lnTo>
                  <a:lnTo>
                    <a:pt x="5019776" y="8033626"/>
                  </a:lnTo>
                  <a:lnTo>
                    <a:pt x="5066576" y="8039532"/>
                  </a:lnTo>
                  <a:lnTo>
                    <a:pt x="5113756" y="8044154"/>
                  </a:lnTo>
                  <a:lnTo>
                    <a:pt x="5161318" y="8047482"/>
                  </a:lnTo>
                  <a:lnTo>
                    <a:pt x="5209222" y="8049488"/>
                  </a:lnTo>
                  <a:lnTo>
                    <a:pt x="5257457" y="8050162"/>
                  </a:lnTo>
                  <a:lnTo>
                    <a:pt x="5305704" y="8049488"/>
                  </a:lnTo>
                  <a:lnTo>
                    <a:pt x="5353609" y="8047482"/>
                  </a:lnTo>
                  <a:lnTo>
                    <a:pt x="5401170" y="8044154"/>
                  </a:lnTo>
                  <a:lnTo>
                    <a:pt x="5448351" y="8039532"/>
                  </a:lnTo>
                  <a:lnTo>
                    <a:pt x="5495150" y="8033626"/>
                  </a:lnTo>
                  <a:lnTo>
                    <a:pt x="5541543" y="8026451"/>
                  </a:lnTo>
                  <a:lnTo>
                    <a:pt x="5587517" y="8018031"/>
                  </a:lnTo>
                  <a:lnTo>
                    <a:pt x="5633047" y="8008391"/>
                  </a:lnTo>
                  <a:lnTo>
                    <a:pt x="5678119" y="7997533"/>
                  </a:lnTo>
                  <a:lnTo>
                    <a:pt x="5722709" y="7985493"/>
                  </a:lnTo>
                  <a:lnTo>
                    <a:pt x="5766803" y="7972272"/>
                  </a:lnTo>
                  <a:lnTo>
                    <a:pt x="5810389" y="7957896"/>
                  </a:lnTo>
                  <a:lnTo>
                    <a:pt x="5853442" y="7942377"/>
                  </a:lnTo>
                  <a:lnTo>
                    <a:pt x="5895949" y="7925740"/>
                  </a:lnTo>
                  <a:lnTo>
                    <a:pt x="5937885" y="7908010"/>
                  </a:lnTo>
                  <a:lnTo>
                    <a:pt x="5979249" y="7889176"/>
                  </a:lnTo>
                  <a:lnTo>
                    <a:pt x="6020003" y="7869288"/>
                  </a:lnTo>
                  <a:lnTo>
                    <a:pt x="6060135" y="7848346"/>
                  </a:lnTo>
                  <a:lnTo>
                    <a:pt x="6099632" y="7826375"/>
                  </a:lnTo>
                  <a:lnTo>
                    <a:pt x="6138469" y="7803401"/>
                  </a:lnTo>
                  <a:lnTo>
                    <a:pt x="6176632" y="7779423"/>
                  </a:lnTo>
                  <a:lnTo>
                    <a:pt x="6214110" y="7754455"/>
                  </a:lnTo>
                  <a:lnTo>
                    <a:pt x="6250876" y="7728547"/>
                  </a:lnTo>
                  <a:lnTo>
                    <a:pt x="6286919" y="7701686"/>
                  </a:lnTo>
                  <a:lnTo>
                    <a:pt x="6322212" y="7673899"/>
                  </a:lnTo>
                  <a:lnTo>
                    <a:pt x="6356744" y="7645209"/>
                  </a:lnTo>
                  <a:lnTo>
                    <a:pt x="6390487" y="7615631"/>
                  </a:lnTo>
                  <a:lnTo>
                    <a:pt x="6423444" y="7585189"/>
                  </a:lnTo>
                  <a:lnTo>
                    <a:pt x="6455575" y="7553896"/>
                  </a:lnTo>
                  <a:lnTo>
                    <a:pt x="6486868" y="7521753"/>
                  </a:lnTo>
                  <a:lnTo>
                    <a:pt x="6517322" y="7488809"/>
                  </a:lnTo>
                  <a:lnTo>
                    <a:pt x="6546901" y="7455052"/>
                  </a:lnTo>
                  <a:lnTo>
                    <a:pt x="6575577" y="7420521"/>
                  </a:lnTo>
                  <a:lnTo>
                    <a:pt x="6603365" y="7385228"/>
                  </a:lnTo>
                  <a:lnTo>
                    <a:pt x="6630225" y="7349198"/>
                  </a:lnTo>
                  <a:lnTo>
                    <a:pt x="6656146" y="7312431"/>
                  </a:lnTo>
                  <a:lnTo>
                    <a:pt x="6681102" y="7274954"/>
                  </a:lnTo>
                  <a:lnTo>
                    <a:pt x="6705079" y="7236790"/>
                  </a:lnTo>
                  <a:lnTo>
                    <a:pt x="6728066" y="7197953"/>
                  </a:lnTo>
                  <a:lnTo>
                    <a:pt x="6750037" y="7158456"/>
                  </a:lnTo>
                  <a:lnTo>
                    <a:pt x="6770967" y="7118324"/>
                  </a:lnTo>
                  <a:lnTo>
                    <a:pt x="6790868" y="7077570"/>
                  </a:lnTo>
                  <a:lnTo>
                    <a:pt x="6809689" y="7036206"/>
                  </a:lnTo>
                  <a:lnTo>
                    <a:pt x="6827431" y="6994271"/>
                  </a:lnTo>
                  <a:lnTo>
                    <a:pt x="6844055" y="6951764"/>
                  </a:lnTo>
                  <a:lnTo>
                    <a:pt x="6859575" y="6908711"/>
                  </a:lnTo>
                  <a:lnTo>
                    <a:pt x="6873951" y="6865125"/>
                  </a:lnTo>
                  <a:lnTo>
                    <a:pt x="6887172" y="6821030"/>
                  </a:lnTo>
                  <a:lnTo>
                    <a:pt x="6899224" y="6776428"/>
                  </a:lnTo>
                  <a:lnTo>
                    <a:pt x="6910070" y="6731368"/>
                  </a:lnTo>
                  <a:lnTo>
                    <a:pt x="6919722" y="6685839"/>
                  </a:lnTo>
                  <a:lnTo>
                    <a:pt x="6928129" y="6639865"/>
                  </a:lnTo>
                  <a:lnTo>
                    <a:pt x="6935305" y="6593472"/>
                  </a:lnTo>
                  <a:lnTo>
                    <a:pt x="6941210" y="6546672"/>
                  </a:lnTo>
                  <a:lnTo>
                    <a:pt x="6945833" y="6499479"/>
                  </a:lnTo>
                  <a:lnTo>
                    <a:pt x="6949160" y="6451930"/>
                  </a:lnTo>
                  <a:lnTo>
                    <a:pt x="6951167" y="6404026"/>
                  </a:lnTo>
                  <a:lnTo>
                    <a:pt x="6951840" y="6355778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7516" y="1663045"/>
              <a:ext cx="2480945" cy="2480945"/>
            </a:xfrm>
            <a:custGeom>
              <a:avLst/>
              <a:gdLst/>
              <a:ahLst/>
              <a:cxnLst/>
              <a:rect l="l" t="t" r="r" b="b"/>
              <a:pathLst>
                <a:path w="2480944" h="2480945">
                  <a:moveTo>
                    <a:pt x="1240239" y="2480481"/>
                  </a:moveTo>
                  <a:lnTo>
                    <a:pt x="1191540" y="2479542"/>
                  </a:lnTo>
                  <a:lnTo>
                    <a:pt x="1143316" y="2476749"/>
                  </a:lnTo>
                  <a:lnTo>
                    <a:pt x="1095602" y="2472137"/>
                  </a:lnTo>
                  <a:lnTo>
                    <a:pt x="1048432" y="2465739"/>
                  </a:lnTo>
                  <a:lnTo>
                    <a:pt x="1001842" y="2457590"/>
                  </a:lnTo>
                  <a:lnTo>
                    <a:pt x="955864" y="2447725"/>
                  </a:lnTo>
                  <a:lnTo>
                    <a:pt x="910535" y="2436178"/>
                  </a:lnTo>
                  <a:lnTo>
                    <a:pt x="865888" y="2422984"/>
                  </a:lnTo>
                  <a:lnTo>
                    <a:pt x="821958" y="2408177"/>
                  </a:lnTo>
                  <a:lnTo>
                    <a:pt x="778779" y="2391791"/>
                  </a:lnTo>
                  <a:lnTo>
                    <a:pt x="736386" y="2373861"/>
                  </a:lnTo>
                  <a:lnTo>
                    <a:pt x="694814" y="2354421"/>
                  </a:lnTo>
                  <a:lnTo>
                    <a:pt x="654096" y="2333507"/>
                  </a:lnTo>
                  <a:lnTo>
                    <a:pt x="614267" y="2311152"/>
                  </a:lnTo>
                  <a:lnTo>
                    <a:pt x="575362" y="2287390"/>
                  </a:lnTo>
                  <a:lnTo>
                    <a:pt x="537415" y="2262257"/>
                  </a:lnTo>
                  <a:lnTo>
                    <a:pt x="500460" y="2235787"/>
                  </a:lnTo>
                  <a:lnTo>
                    <a:pt x="464533" y="2208014"/>
                  </a:lnTo>
                  <a:lnTo>
                    <a:pt x="429667" y="2178973"/>
                  </a:lnTo>
                  <a:lnTo>
                    <a:pt x="395897" y="2148697"/>
                  </a:lnTo>
                  <a:lnTo>
                    <a:pt x="363258" y="2117223"/>
                  </a:lnTo>
                  <a:lnTo>
                    <a:pt x="331783" y="2084583"/>
                  </a:lnTo>
                  <a:lnTo>
                    <a:pt x="301508" y="2050813"/>
                  </a:lnTo>
                  <a:lnTo>
                    <a:pt x="272466" y="2015947"/>
                  </a:lnTo>
                  <a:lnTo>
                    <a:pt x="244693" y="1980020"/>
                  </a:lnTo>
                  <a:lnTo>
                    <a:pt x="218223" y="1943066"/>
                  </a:lnTo>
                  <a:lnTo>
                    <a:pt x="193090" y="1905119"/>
                  </a:lnTo>
                  <a:lnTo>
                    <a:pt x="169329" y="1866213"/>
                  </a:lnTo>
                  <a:lnTo>
                    <a:pt x="146974" y="1826385"/>
                  </a:lnTo>
                  <a:lnTo>
                    <a:pt x="126059" y="1785667"/>
                  </a:lnTo>
                  <a:lnTo>
                    <a:pt x="106620" y="1744094"/>
                  </a:lnTo>
                  <a:lnTo>
                    <a:pt x="88690" y="1701701"/>
                  </a:lnTo>
                  <a:lnTo>
                    <a:pt x="72304" y="1658522"/>
                  </a:lnTo>
                  <a:lnTo>
                    <a:pt x="57496" y="1614592"/>
                  </a:lnTo>
                  <a:lnTo>
                    <a:pt x="44302" y="1569945"/>
                  </a:lnTo>
                  <a:lnTo>
                    <a:pt x="32755" y="1524616"/>
                  </a:lnTo>
                  <a:lnTo>
                    <a:pt x="22890" y="1478639"/>
                  </a:lnTo>
                  <a:lnTo>
                    <a:pt x="14741" y="1432048"/>
                  </a:lnTo>
                  <a:lnTo>
                    <a:pt x="8344" y="1384878"/>
                  </a:lnTo>
                  <a:lnTo>
                    <a:pt x="3731" y="1337164"/>
                  </a:lnTo>
                  <a:lnTo>
                    <a:pt x="938" y="1288940"/>
                  </a:lnTo>
                  <a:lnTo>
                    <a:pt x="0" y="1240240"/>
                  </a:lnTo>
                  <a:lnTo>
                    <a:pt x="938" y="1191540"/>
                  </a:lnTo>
                  <a:lnTo>
                    <a:pt x="3731" y="1143316"/>
                  </a:lnTo>
                  <a:lnTo>
                    <a:pt x="8344" y="1095602"/>
                  </a:lnTo>
                  <a:lnTo>
                    <a:pt x="14741" y="1048432"/>
                  </a:lnTo>
                  <a:lnTo>
                    <a:pt x="22890" y="1001842"/>
                  </a:lnTo>
                  <a:lnTo>
                    <a:pt x="32755" y="955864"/>
                  </a:lnTo>
                  <a:lnTo>
                    <a:pt x="44302" y="910535"/>
                  </a:lnTo>
                  <a:lnTo>
                    <a:pt x="57496" y="865888"/>
                  </a:lnTo>
                  <a:lnTo>
                    <a:pt x="72304" y="821958"/>
                  </a:lnTo>
                  <a:lnTo>
                    <a:pt x="88690" y="778779"/>
                  </a:lnTo>
                  <a:lnTo>
                    <a:pt x="106620" y="736386"/>
                  </a:lnTo>
                  <a:lnTo>
                    <a:pt x="126059" y="694814"/>
                  </a:lnTo>
                  <a:lnTo>
                    <a:pt x="146974" y="654096"/>
                  </a:lnTo>
                  <a:lnTo>
                    <a:pt x="169329" y="614267"/>
                  </a:lnTo>
                  <a:lnTo>
                    <a:pt x="193090" y="575362"/>
                  </a:lnTo>
                  <a:lnTo>
                    <a:pt x="218223" y="537415"/>
                  </a:lnTo>
                  <a:lnTo>
                    <a:pt x="244693" y="500460"/>
                  </a:lnTo>
                  <a:lnTo>
                    <a:pt x="272466" y="464533"/>
                  </a:lnTo>
                  <a:lnTo>
                    <a:pt x="301508" y="429667"/>
                  </a:lnTo>
                  <a:lnTo>
                    <a:pt x="331783" y="395897"/>
                  </a:lnTo>
                  <a:lnTo>
                    <a:pt x="363258" y="363258"/>
                  </a:lnTo>
                  <a:lnTo>
                    <a:pt x="395897" y="331783"/>
                  </a:lnTo>
                  <a:lnTo>
                    <a:pt x="429667" y="301508"/>
                  </a:lnTo>
                  <a:lnTo>
                    <a:pt x="464533" y="272466"/>
                  </a:lnTo>
                  <a:lnTo>
                    <a:pt x="500460" y="244693"/>
                  </a:lnTo>
                  <a:lnTo>
                    <a:pt x="537415" y="218223"/>
                  </a:lnTo>
                  <a:lnTo>
                    <a:pt x="575362" y="193090"/>
                  </a:lnTo>
                  <a:lnTo>
                    <a:pt x="614267" y="169329"/>
                  </a:lnTo>
                  <a:lnTo>
                    <a:pt x="654096" y="146974"/>
                  </a:lnTo>
                  <a:lnTo>
                    <a:pt x="694814" y="126059"/>
                  </a:lnTo>
                  <a:lnTo>
                    <a:pt x="736386" y="106620"/>
                  </a:lnTo>
                  <a:lnTo>
                    <a:pt x="778779" y="88690"/>
                  </a:lnTo>
                  <a:lnTo>
                    <a:pt x="821958" y="72304"/>
                  </a:lnTo>
                  <a:lnTo>
                    <a:pt x="865888" y="57496"/>
                  </a:lnTo>
                  <a:lnTo>
                    <a:pt x="910535" y="44302"/>
                  </a:lnTo>
                  <a:lnTo>
                    <a:pt x="955864" y="32755"/>
                  </a:lnTo>
                  <a:lnTo>
                    <a:pt x="1001842" y="22890"/>
                  </a:lnTo>
                  <a:lnTo>
                    <a:pt x="1048432" y="14741"/>
                  </a:lnTo>
                  <a:lnTo>
                    <a:pt x="1095602" y="8344"/>
                  </a:lnTo>
                  <a:lnTo>
                    <a:pt x="1143316" y="3731"/>
                  </a:lnTo>
                  <a:lnTo>
                    <a:pt x="1191540" y="938"/>
                  </a:lnTo>
                  <a:lnTo>
                    <a:pt x="1240240" y="0"/>
                  </a:lnTo>
                  <a:lnTo>
                    <a:pt x="1288940" y="938"/>
                  </a:lnTo>
                  <a:lnTo>
                    <a:pt x="1337164" y="3731"/>
                  </a:lnTo>
                  <a:lnTo>
                    <a:pt x="1384878" y="8344"/>
                  </a:lnTo>
                  <a:lnTo>
                    <a:pt x="1432048" y="14741"/>
                  </a:lnTo>
                  <a:lnTo>
                    <a:pt x="1478639" y="22890"/>
                  </a:lnTo>
                  <a:lnTo>
                    <a:pt x="1524616" y="32755"/>
                  </a:lnTo>
                  <a:lnTo>
                    <a:pt x="1569945" y="44302"/>
                  </a:lnTo>
                  <a:lnTo>
                    <a:pt x="1614592" y="57496"/>
                  </a:lnTo>
                  <a:lnTo>
                    <a:pt x="1658522" y="72304"/>
                  </a:lnTo>
                  <a:lnTo>
                    <a:pt x="1701701" y="88690"/>
                  </a:lnTo>
                  <a:lnTo>
                    <a:pt x="1744094" y="106620"/>
                  </a:lnTo>
                  <a:lnTo>
                    <a:pt x="1785667" y="126059"/>
                  </a:lnTo>
                  <a:lnTo>
                    <a:pt x="1826385" y="146974"/>
                  </a:lnTo>
                  <a:lnTo>
                    <a:pt x="1866213" y="169329"/>
                  </a:lnTo>
                  <a:lnTo>
                    <a:pt x="1905118" y="193090"/>
                  </a:lnTo>
                  <a:lnTo>
                    <a:pt x="1943066" y="218223"/>
                  </a:lnTo>
                  <a:lnTo>
                    <a:pt x="1980020" y="244693"/>
                  </a:lnTo>
                  <a:lnTo>
                    <a:pt x="2015947" y="272466"/>
                  </a:lnTo>
                  <a:lnTo>
                    <a:pt x="2050813" y="301508"/>
                  </a:lnTo>
                  <a:lnTo>
                    <a:pt x="2084583" y="331783"/>
                  </a:lnTo>
                  <a:lnTo>
                    <a:pt x="2117223" y="363258"/>
                  </a:lnTo>
                  <a:lnTo>
                    <a:pt x="2148697" y="395897"/>
                  </a:lnTo>
                  <a:lnTo>
                    <a:pt x="2178973" y="429667"/>
                  </a:lnTo>
                  <a:lnTo>
                    <a:pt x="2208014" y="464533"/>
                  </a:lnTo>
                  <a:lnTo>
                    <a:pt x="2235787" y="500460"/>
                  </a:lnTo>
                  <a:lnTo>
                    <a:pt x="2262257" y="537415"/>
                  </a:lnTo>
                  <a:lnTo>
                    <a:pt x="2287390" y="575362"/>
                  </a:lnTo>
                  <a:lnTo>
                    <a:pt x="2311152" y="614267"/>
                  </a:lnTo>
                  <a:lnTo>
                    <a:pt x="2333507" y="654096"/>
                  </a:lnTo>
                  <a:lnTo>
                    <a:pt x="2354421" y="694814"/>
                  </a:lnTo>
                  <a:lnTo>
                    <a:pt x="2373861" y="736386"/>
                  </a:lnTo>
                  <a:lnTo>
                    <a:pt x="2391791" y="778779"/>
                  </a:lnTo>
                  <a:lnTo>
                    <a:pt x="2408176" y="821958"/>
                  </a:lnTo>
                  <a:lnTo>
                    <a:pt x="2422984" y="865888"/>
                  </a:lnTo>
                  <a:lnTo>
                    <a:pt x="2436178" y="910535"/>
                  </a:lnTo>
                  <a:lnTo>
                    <a:pt x="2447725" y="955864"/>
                  </a:lnTo>
                  <a:lnTo>
                    <a:pt x="2457590" y="1001842"/>
                  </a:lnTo>
                  <a:lnTo>
                    <a:pt x="2465739" y="1048432"/>
                  </a:lnTo>
                  <a:lnTo>
                    <a:pt x="2472137" y="1095602"/>
                  </a:lnTo>
                  <a:lnTo>
                    <a:pt x="2476749" y="1143316"/>
                  </a:lnTo>
                  <a:lnTo>
                    <a:pt x="2479542" y="1191540"/>
                  </a:lnTo>
                  <a:lnTo>
                    <a:pt x="2480480" y="1240221"/>
                  </a:lnTo>
                  <a:lnTo>
                    <a:pt x="2479542" y="1288940"/>
                  </a:lnTo>
                  <a:lnTo>
                    <a:pt x="2476749" y="1337164"/>
                  </a:lnTo>
                  <a:lnTo>
                    <a:pt x="2472137" y="1384878"/>
                  </a:lnTo>
                  <a:lnTo>
                    <a:pt x="2465739" y="1432048"/>
                  </a:lnTo>
                  <a:lnTo>
                    <a:pt x="2457590" y="1478639"/>
                  </a:lnTo>
                  <a:lnTo>
                    <a:pt x="2447725" y="1524616"/>
                  </a:lnTo>
                  <a:lnTo>
                    <a:pt x="2436178" y="1569945"/>
                  </a:lnTo>
                  <a:lnTo>
                    <a:pt x="2422984" y="1614592"/>
                  </a:lnTo>
                  <a:lnTo>
                    <a:pt x="2408176" y="1658522"/>
                  </a:lnTo>
                  <a:lnTo>
                    <a:pt x="2391791" y="1701701"/>
                  </a:lnTo>
                  <a:lnTo>
                    <a:pt x="2373861" y="1744094"/>
                  </a:lnTo>
                  <a:lnTo>
                    <a:pt x="2354421" y="1785667"/>
                  </a:lnTo>
                  <a:lnTo>
                    <a:pt x="2333507" y="1826385"/>
                  </a:lnTo>
                  <a:lnTo>
                    <a:pt x="2311152" y="1866213"/>
                  </a:lnTo>
                  <a:lnTo>
                    <a:pt x="2287390" y="1905119"/>
                  </a:lnTo>
                  <a:lnTo>
                    <a:pt x="2262257" y="1943066"/>
                  </a:lnTo>
                  <a:lnTo>
                    <a:pt x="2235787" y="1980020"/>
                  </a:lnTo>
                  <a:lnTo>
                    <a:pt x="2208014" y="2015947"/>
                  </a:lnTo>
                  <a:lnTo>
                    <a:pt x="2178973" y="2050813"/>
                  </a:lnTo>
                  <a:lnTo>
                    <a:pt x="2148697" y="2084583"/>
                  </a:lnTo>
                  <a:lnTo>
                    <a:pt x="2117223" y="2117223"/>
                  </a:lnTo>
                  <a:lnTo>
                    <a:pt x="2084583" y="2148697"/>
                  </a:lnTo>
                  <a:lnTo>
                    <a:pt x="2050813" y="2178973"/>
                  </a:lnTo>
                  <a:lnTo>
                    <a:pt x="2015947" y="2208014"/>
                  </a:lnTo>
                  <a:lnTo>
                    <a:pt x="1980020" y="2235787"/>
                  </a:lnTo>
                  <a:lnTo>
                    <a:pt x="1943066" y="2262257"/>
                  </a:lnTo>
                  <a:lnTo>
                    <a:pt x="1905118" y="2287390"/>
                  </a:lnTo>
                  <a:lnTo>
                    <a:pt x="1866213" y="2311152"/>
                  </a:lnTo>
                  <a:lnTo>
                    <a:pt x="1826385" y="2333507"/>
                  </a:lnTo>
                  <a:lnTo>
                    <a:pt x="1785667" y="2354421"/>
                  </a:lnTo>
                  <a:lnTo>
                    <a:pt x="1744094" y="2373861"/>
                  </a:lnTo>
                  <a:lnTo>
                    <a:pt x="1701701" y="2391791"/>
                  </a:lnTo>
                  <a:lnTo>
                    <a:pt x="1658522" y="2408177"/>
                  </a:lnTo>
                  <a:lnTo>
                    <a:pt x="1614592" y="2422984"/>
                  </a:lnTo>
                  <a:lnTo>
                    <a:pt x="1569945" y="2436178"/>
                  </a:lnTo>
                  <a:lnTo>
                    <a:pt x="1524616" y="2447725"/>
                  </a:lnTo>
                  <a:lnTo>
                    <a:pt x="1478639" y="2457590"/>
                  </a:lnTo>
                  <a:lnTo>
                    <a:pt x="1432048" y="2465739"/>
                  </a:lnTo>
                  <a:lnTo>
                    <a:pt x="1384878" y="2472137"/>
                  </a:lnTo>
                  <a:lnTo>
                    <a:pt x="1337164" y="2476749"/>
                  </a:lnTo>
                  <a:lnTo>
                    <a:pt x="1288940" y="2479542"/>
                  </a:lnTo>
                  <a:lnTo>
                    <a:pt x="1240241" y="2480481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397108"/>
            <a:ext cx="18288000" cy="890269"/>
          </a:xfrm>
          <a:custGeom>
            <a:avLst/>
            <a:gdLst/>
            <a:ahLst/>
            <a:cxnLst/>
            <a:rect l="l" t="t" r="r" b="b"/>
            <a:pathLst>
              <a:path w="18288000" h="890270">
                <a:moveTo>
                  <a:pt x="18287998" y="889890"/>
                </a:moveTo>
                <a:lnTo>
                  <a:pt x="0" y="88989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889890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7364" y="3449087"/>
            <a:ext cx="14389735" cy="489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0"/>
              </a:spcBef>
            </a:pPr>
            <a:r>
              <a:rPr sz="3950" b="1" dirty="0" err="1">
                <a:latin typeface="Consolas"/>
                <a:cs typeface="Consolas"/>
              </a:rPr>
              <a:t>Job</a:t>
            </a:r>
            <a:r>
              <a:rPr lang="en-US" sz="3950" b="1" dirty="0" err="1">
                <a:latin typeface="Consolas"/>
                <a:cs typeface="Consolas"/>
              </a:rPr>
              <a:t>Bridge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is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10" dirty="0">
                <a:latin typeface="Consolas"/>
                <a:cs typeface="Consolas"/>
              </a:rPr>
              <a:t>user-</a:t>
            </a:r>
            <a:r>
              <a:rPr sz="3950" b="1" dirty="0">
                <a:latin typeface="Consolas"/>
                <a:cs typeface="Consolas"/>
              </a:rPr>
              <a:t>friendly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website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that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10" dirty="0">
                <a:latin typeface="Consolas"/>
                <a:cs typeface="Consolas"/>
              </a:rPr>
              <a:t>connects </a:t>
            </a:r>
            <a:r>
              <a:rPr sz="3950" b="1" dirty="0">
                <a:latin typeface="Consolas"/>
                <a:cs typeface="Consolas"/>
              </a:rPr>
              <a:t>job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seekers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and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Companies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easily.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We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use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10" dirty="0">
                <a:latin typeface="Consolas"/>
                <a:cs typeface="Consolas"/>
              </a:rPr>
              <a:t>smart </a:t>
            </a:r>
            <a:r>
              <a:rPr sz="3950" b="1" dirty="0">
                <a:latin typeface="Consolas"/>
                <a:cs typeface="Consolas"/>
              </a:rPr>
              <a:t>technology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to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help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job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seekers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find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the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right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20" dirty="0">
                <a:latin typeface="Consolas"/>
                <a:cs typeface="Consolas"/>
              </a:rPr>
              <a:t>jobs </a:t>
            </a:r>
            <a:r>
              <a:rPr sz="3950" b="1" dirty="0">
                <a:latin typeface="Consolas"/>
                <a:cs typeface="Consolas"/>
              </a:rPr>
              <a:t>and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Companies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to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post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job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listing.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Our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website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25" dirty="0">
                <a:latin typeface="Consolas"/>
                <a:cs typeface="Consolas"/>
              </a:rPr>
              <a:t>is </a:t>
            </a:r>
            <a:r>
              <a:rPr sz="3950" b="1" dirty="0">
                <a:latin typeface="Consolas"/>
                <a:cs typeface="Consolas"/>
              </a:rPr>
              <a:t>safe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and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fast,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so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your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data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is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secure,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and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you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spc="-25" dirty="0">
                <a:latin typeface="Consolas"/>
                <a:cs typeface="Consolas"/>
              </a:rPr>
              <a:t>can </a:t>
            </a:r>
            <a:r>
              <a:rPr sz="3950" b="1" dirty="0">
                <a:latin typeface="Consolas"/>
                <a:cs typeface="Consolas"/>
              </a:rPr>
              <a:t>quickly</a:t>
            </a:r>
            <a:r>
              <a:rPr sz="3950" b="1" spc="-2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find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what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you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need.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Join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us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now</a:t>
            </a:r>
            <a:r>
              <a:rPr sz="3950" b="1" spc="-1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for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</a:t>
            </a:r>
            <a:r>
              <a:rPr sz="3950" b="1" spc="-10" dirty="0">
                <a:latin typeface="Consolas"/>
                <a:cs typeface="Consolas"/>
              </a:rPr>
              <a:t> smooth </a:t>
            </a:r>
            <a:r>
              <a:rPr sz="3950" b="1" dirty="0">
                <a:latin typeface="Consolas"/>
                <a:cs typeface="Consolas"/>
              </a:rPr>
              <a:t>job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search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and</a:t>
            </a:r>
            <a:r>
              <a:rPr sz="3950" b="1" spc="-20" dirty="0">
                <a:latin typeface="Consolas"/>
                <a:cs typeface="Consolas"/>
              </a:rPr>
              <a:t> </a:t>
            </a:r>
            <a:r>
              <a:rPr sz="3950" b="1" dirty="0">
                <a:latin typeface="Consolas"/>
                <a:cs typeface="Consolas"/>
              </a:rPr>
              <a:t>hiring</a:t>
            </a:r>
            <a:r>
              <a:rPr sz="3950" b="1" spc="-15" dirty="0">
                <a:latin typeface="Consolas"/>
                <a:cs typeface="Consolas"/>
              </a:rPr>
              <a:t> </a:t>
            </a:r>
            <a:r>
              <a:rPr sz="3950" b="1" spc="-10" dirty="0">
                <a:latin typeface="Consolas"/>
                <a:cs typeface="Consolas"/>
              </a:rPr>
              <a:t>experience!</a:t>
            </a:r>
            <a:endParaRPr sz="3950" dirty="0">
              <a:latin typeface="Consolas"/>
              <a:cs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E583F-7DEC-56B2-EAA0-7CB81ADD3252}"/>
              </a:ext>
            </a:extLst>
          </p:cNvPr>
          <p:cNvSpPr txBox="1"/>
          <p:nvPr/>
        </p:nvSpPr>
        <p:spPr>
          <a:xfrm>
            <a:off x="1524000" y="1262879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8F61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Description: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053545"/>
            <a:ext cx="18288000" cy="1233805"/>
            <a:chOff x="0" y="9053545"/>
            <a:chExt cx="18288000" cy="1233805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7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919" y="159893"/>
            <a:ext cx="17974687" cy="8888633"/>
            <a:chOff x="1919" y="159893"/>
            <a:chExt cx="17974687" cy="8888633"/>
          </a:xfrm>
        </p:grpSpPr>
        <p:pic>
          <p:nvPicPr>
            <p:cNvPr id="14" name="object 14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0898" y="159893"/>
              <a:ext cx="15115708" cy="74866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9" y="6800626"/>
              <a:ext cx="3244766" cy="2247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4FE99F45-8D5C-2BE3-3EA5-48A8C16D53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57564" y="9373673"/>
            <a:ext cx="845185" cy="19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82443E25-87FB-E8CD-5EB5-ED52ED81C63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5648144" y="9373673"/>
            <a:ext cx="757555" cy="19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114" dirty="0"/>
              <a:t>Page</a:t>
            </a:r>
            <a:r>
              <a:rPr spc="35" dirty="0"/>
              <a:t> </a:t>
            </a: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A6028FFE-CC72-C9EE-65E0-2663E7FF7F02}"/>
              </a:ext>
            </a:extLst>
          </p:cNvPr>
          <p:cNvGrpSpPr/>
          <p:nvPr/>
        </p:nvGrpSpPr>
        <p:grpSpPr>
          <a:xfrm>
            <a:off x="648150" y="2510968"/>
            <a:ext cx="7832090" cy="5988685"/>
            <a:chOff x="648150" y="2510968"/>
            <a:chExt cx="7832090" cy="598868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7EC480D-BC2F-6318-13C2-82B9F6930C5C}"/>
                </a:ext>
              </a:extLst>
            </p:cNvPr>
            <p:cNvSpPr/>
            <p:nvPr/>
          </p:nvSpPr>
          <p:spPr>
            <a:xfrm>
              <a:off x="1028700" y="3366413"/>
              <a:ext cx="7374890" cy="4274820"/>
            </a:xfrm>
            <a:custGeom>
              <a:avLst/>
              <a:gdLst/>
              <a:ahLst/>
              <a:cxnLst/>
              <a:rect l="l" t="t" r="r" b="b"/>
              <a:pathLst>
                <a:path w="7374890" h="4274820">
                  <a:moveTo>
                    <a:pt x="2694381" y="2927286"/>
                  </a:moveTo>
                  <a:lnTo>
                    <a:pt x="2693530" y="2878963"/>
                  </a:lnTo>
                  <a:lnTo>
                    <a:pt x="2691003" y="2831071"/>
                  </a:lnTo>
                  <a:lnTo>
                    <a:pt x="2686812" y="2783636"/>
                  </a:lnTo>
                  <a:lnTo>
                    <a:pt x="2681008" y="2736685"/>
                  </a:lnTo>
                  <a:lnTo>
                    <a:pt x="2673604" y="2690253"/>
                  </a:lnTo>
                  <a:lnTo>
                    <a:pt x="2664625" y="2644356"/>
                  </a:lnTo>
                  <a:lnTo>
                    <a:pt x="2654109" y="2599029"/>
                  </a:lnTo>
                  <a:lnTo>
                    <a:pt x="2642082" y="2554313"/>
                  </a:lnTo>
                  <a:lnTo>
                    <a:pt x="2628582" y="2510205"/>
                  </a:lnTo>
                  <a:lnTo>
                    <a:pt x="2613622" y="2466771"/>
                  </a:lnTo>
                  <a:lnTo>
                    <a:pt x="2597239" y="2424011"/>
                  </a:lnTo>
                  <a:lnTo>
                    <a:pt x="2579446" y="2381961"/>
                  </a:lnTo>
                  <a:lnTo>
                    <a:pt x="2560294" y="2340660"/>
                  </a:lnTo>
                  <a:lnTo>
                    <a:pt x="2539809" y="2300135"/>
                  </a:lnTo>
                  <a:lnTo>
                    <a:pt x="2518003" y="2260396"/>
                  </a:lnTo>
                  <a:lnTo>
                    <a:pt x="2494915" y="2221484"/>
                  </a:lnTo>
                  <a:lnTo>
                    <a:pt x="2470581" y="2183434"/>
                  </a:lnTo>
                  <a:lnTo>
                    <a:pt x="2445016" y="2146262"/>
                  </a:lnTo>
                  <a:lnTo>
                    <a:pt x="2418257" y="2110003"/>
                  </a:lnTo>
                  <a:lnTo>
                    <a:pt x="2390317" y="2074697"/>
                  </a:lnTo>
                  <a:lnTo>
                    <a:pt x="2361247" y="2040343"/>
                  </a:lnTo>
                  <a:lnTo>
                    <a:pt x="2331072" y="2006993"/>
                  </a:lnTo>
                  <a:lnTo>
                    <a:pt x="2299805" y="1974672"/>
                  </a:lnTo>
                  <a:lnTo>
                    <a:pt x="2267483" y="1943404"/>
                  </a:lnTo>
                  <a:lnTo>
                    <a:pt x="2234133" y="1913229"/>
                  </a:lnTo>
                  <a:lnTo>
                    <a:pt x="2199779" y="1884159"/>
                  </a:lnTo>
                  <a:lnTo>
                    <a:pt x="2164461" y="1856219"/>
                  </a:lnTo>
                  <a:lnTo>
                    <a:pt x="2128215" y="1829460"/>
                  </a:lnTo>
                  <a:lnTo>
                    <a:pt x="2091042" y="1803895"/>
                  </a:lnTo>
                  <a:lnTo>
                    <a:pt x="2052993" y="1779549"/>
                  </a:lnTo>
                  <a:lnTo>
                    <a:pt x="2014080" y="1756473"/>
                  </a:lnTo>
                  <a:lnTo>
                    <a:pt x="1974342" y="1734667"/>
                  </a:lnTo>
                  <a:lnTo>
                    <a:pt x="1933816" y="1714169"/>
                  </a:lnTo>
                  <a:lnTo>
                    <a:pt x="1892503" y="1695030"/>
                  </a:lnTo>
                  <a:lnTo>
                    <a:pt x="1850466" y="1677238"/>
                  </a:lnTo>
                  <a:lnTo>
                    <a:pt x="1807705" y="1660855"/>
                  </a:lnTo>
                  <a:lnTo>
                    <a:pt x="1764258" y="1645894"/>
                  </a:lnTo>
                  <a:lnTo>
                    <a:pt x="1720164" y="1632394"/>
                  </a:lnTo>
                  <a:lnTo>
                    <a:pt x="1675434" y="1620367"/>
                  </a:lnTo>
                  <a:lnTo>
                    <a:pt x="1630121" y="1609852"/>
                  </a:lnTo>
                  <a:lnTo>
                    <a:pt x="1584223" y="1600873"/>
                  </a:lnTo>
                  <a:lnTo>
                    <a:pt x="1537779" y="1593469"/>
                  </a:lnTo>
                  <a:lnTo>
                    <a:pt x="1490840" y="1587665"/>
                  </a:lnTo>
                  <a:lnTo>
                    <a:pt x="1443405" y="1583474"/>
                  </a:lnTo>
                  <a:lnTo>
                    <a:pt x="1395514" y="1580946"/>
                  </a:lnTo>
                  <a:lnTo>
                    <a:pt x="1347190" y="1580095"/>
                  </a:lnTo>
                  <a:lnTo>
                    <a:pt x="1298867" y="1580946"/>
                  </a:lnTo>
                  <a:lnTo>
                    <a:pt x="1250975" y="1583474"/>
                  </a:lnTo>
                  <a:lnTo>
                    <a:pt x="1203540" y="1587665"/>
                  </a:lnTo>
                  <a:lnTo>
                    <a:pt x="1156589" y="1593469"/>
                  </a:lnTo>
                  <a:lnTo>
                    <a:pt x="1110157" y="1600873"/>
                  </a:lnTo>
                  <a:lnTo>
                    <a:pt x="1064260" y="1609852"/>
                  </a:lnTo>
                  <a:lnTo>
                    <a:pt x="1018933" y="1620367"/>
                  </a:lnTo>
                  <a:lnTo>
                    <a:pt x="974204" y="1632394"/>
                  </a:lnTo>
                  <a:lnTo>
                    <a:pt x="930109" y="1645894"/>
                  </a:lnTo>
                  <a:lnTo>
                    <a:pt x="886675" y="1660855"/>
                  </a:lnTo>
                  <a:lnTo>
                    <a:pt x="843915" y="1677238"/>
                  </a:lnTo>
                  <a:lnTo>
                    <a:pt x="801865" y="1695030"/>
                  </a:lnTo>
                  <a:lnTo>
                    <a:pt x="760564" y="1714169"/>
                  </a:lnTo>
                  <a:lnTo>
                    <a:pt x="720026" y="1734667"/>
                  </a:lnTo>
                  <a:lnTo>
                    <a:pt x="680300" y="1756473"/>
                  </a:lnTo>
                  <a:lnTo>
                    <a:pt x="641388" y="1779549"/>
                  </a:lnTo>
                  <a:lnTo>
                    <a:pt x="603338" y="1803895"/>
                  </a:lnTo>
                  <a:lnTo>
                    <a:pt x="566166" y="1829460"/>
                  </a:lnTo>
                  <a:lnTo>
                    <a:pt x="529907" y="1856219"/>
                  </a:lnTo>
                  <a:lnTo>
                    <a:pt x="494588" y="1884159"/>
                  </a:lnTo>
                  <a:lnTo>
                    <a:pt x="460248" y="1913229"/>
                  </a:lnTo>
                  <a:lnTo>
                    <a:pt x="426897" y="1943404"/>
                  </a:lnTo>
                  <a:lnTo>
                    <a:pt x="394576" y="1974672"/>
                  </a:lnTo>
                  <a:lnTo>
                    <a:pt x="363308" y="2006993"/>
                  </a:lnTo>
                  <a:lnTo>
                    <a:pt x="333121" y="2040343"/>
                  </a:lnTo>
                  <a:lnTo>
                    <a:pt x="304050" y="2074697"/>
                  </a:lnTo>
                  <a:lnTo>
                    <a:pt x="276123" y="2110003"/>
                  </a:lnTo>
                  <a:lnTo>
                    <a:pt x="249364" y="2146262"/>
                  </a:lnTo>
                  <a:lnTo>
                    <a:pt x="223799" y="2183434"/>
                  </a:lnTo>
                  <a:lnTo>
                    <a:pt x="199453" y="2221484"/>
                  </a:lnTo>
                  <a:lnTo>
                    <a:pt x="176364" y="2260396"/>
                  </a:lnTo>
                  <a:lnTo>
                    <a:pt x="154571" y="2300135"/>
                  </a:lnTo>
                  <a:lnTo>
                    <a:pt x="134073" y="2340660"/>
                  </a:lnTo>
                  <a:lnTo>
                    <a:pt x="114922" y="2381961"/>
                  </a:lnTo>
                  <a:lnTo>
                    <a:pt x="97142" y="2424011"/>
                  </a:lnTo>
                  <a:lnTo>
                    <a:pt x="80759" y="2466771"/>
                  </a:lnTo>
                  <a:lnTo>
                    <a:pt x="65798" y="2510205"/>
                  </a:lnTo>
                  <a:lnTo>
                    <a:pt x="52285" y="2554313"/>
                  </a:lnTo>
                  <a:lnTo>
                    <a:pt x="40271" y="2599029"/>
                  </a:lnTo>
                  <a:lnTo>
                    <a:pt x="29756" y="2644356"/>
                  </a:lnTo>
                  <a:lnTo>
                    <a:pt x="20777" y="2690253"/>
                  </a:lnTo>
                  <a:lnTo>
                    <a:pt x="13373" y="2736685"/>
                  </a:lnTo>
                  <a:lnTo>
                    <a:pt x="7556" y="2783636"/>
                  </a:lnTo>
                  <a:lnTo>
                    <a:pt x="3378" y="2831071"/>
                  </a:lnTo>
                  <a:lnTo>
                    <a:pt x="838" y="2878963"/>
                  </a:lnTo>
                  <a:lnTo>
                    <a:pt x="0" y="2927286"/>
                  </a:lnTo>
                  <a:lnTo>
                    <a:pt x="838" y="2975610"/>
                  </a:lnTo>
                  <a:lnTo>
                    <a:pt x="3378" y="3023501"/>
                  </a:lnTo>
                  <a:lnTo>
                    <a:pt x="7556" y="3070936"/>
                  </a:lnTo>
                  <a:lnTo>
                    <a:pt x="13373" y="3117888"/>
                  </a:lnTo>
                  <a:lnTo>
                    <a:pt x="20777" y="3164319"/>
                  </a:lnTo>
                  <a:lnTo>
                    <a:pt x="29756" y="3210217"/>
                  </a:lnTo>
                  <a:lnTo>
                    <a:pt x="40271" y="3255543"/>
                  </a:lnTo>
                  <a:lnTo>
                    <a:pt x="52285" y="3300260"/>
                  </a:lnTo>
                  <a:lnTo>
                    <a:pt x="65798" y="3344367"/>
                  </a:lnTo>
                  <a:lnTo>
                    <a:pt x="80759" y="3387801"/>
                  </a:lnTo>
                  <a:lnTo>
                    <a:pt x="97142" y="3430562"/>
                  </a:lnTo>
                  <a:lnTo>
                    <a:pt x="114922" y="3472611"/>
                  </a:lnTo>
                  <a:lnTo>
                    <a:pt x="134073" y="3513912"/>
                  </a:lnTo>
                  <a:lnTo>
                    <a:pt x="154571" y="3554438"/>
                  </a:lnTo>
                  <a:lnTo>
                    <a:pt x="176364" y="3594176"/>
                  </a:lnTo>
                  <a:lnTo>
                    <a:pt x="199453" y="3633089"/>
                  </a:lnTo>
                  <a:lnTo>
                    <a:pt x="223799" y="3671138"/>
                  </a:lnTo>
                  <a:lnTo>
                    <a:pt x="249364" y="3708311"/>
                  </a:lnTo>
                  <a:lnTo>
                    <a:pt x="276123" y="3744569"/>
                  </a:lnTo>
                  <a:lnTo>
                    <a:pt x="304050" y="3779875"/>
                  </a:lnTo>
                  <a:lnTo>
                    <a:pt x="333121" y="3814229"/>
                  </a:lnTo>
                  <a:lnTo>
                    <a:pt x="363308" y="3847579"/>
                  </a:lnTo>
                  <a:lnTo>
                    <a:pt x="394576" y="3879900"/>
                  </a:lnTo>
                  <a:lnTo>
                    <a:pt x="426897" y="3911168"/>
                  </a:lnTo>
                  <a:lnTo>
                    <a:pt x="460248" y="3941343"/>
                  </a:lnTo>
                  <a:lnTo>
                    <a:pt x="494588" y="3970413"/>
                  </a:lnTo>
                  <a:lnTo>
                    <a:pt x="529907" y="3998353"/>
                  </a:lnTo>
                  <a:lnTo>
                    <a:pt x="566166" y="4025112"/>
                  </a:lnTo>
                  <a:lnTo>
                    <a:pt x="603338" y="4050677"/>
                  </a:lnTo>
                  <a:lnTo>
                    <a:pt x="641388" y="4075023"/>
                  </a:lnTo>
                  <a:lnTo>
                    <a:pt x="680300" y="4098099"/>
                  </a:lnTo>
                  <a:lnTo>
                    <a:pt x="720026" y="4119905"/>
                  </a:lnTo>
                  <a:lnTo>
                    <a:pt x="760564" y="4140390"/>
                  </a:lnTo>
                  <a:lnTo>
                    <a:pt x="801865" y="4159542"/>
                  </a:lnTo>
                  <a:lnTo>
                    <a:pt x="843915" y="4177334"/>
                  </a:lnTo>
                  <a:lnTo>
                    <a:pt x="886675" y="4193717"/>
                  </a:lnTo>
                  <a:lnTo>
                    <a:pt x="930109" y="4208678"/>
                  </a:lnTo>
                  <a:lnTo>
                    <a:pt x="974204" y="4222178"/>
                  </a:lnTo>
                  <a:lnTo>
                    <a:pt x="1018933" y="4234205"/>
                  </a:lnTo>
                  <a:lnTo>
                    <a:pt x="1064260" y="4244721"/>
                  </a:lnTo>
                  <a:lnTo>
                    <a:pt x="1110157" y="4253700"/>
                  </a:lnTo>
                  <a:lnTo>
                    <a:pt x="1156589" y="4261104"/>
                  </a:lnTo>
                  <a:lnTo>
                    <a:pt x="1203540" y="4266908"/>
                  </a:lnTo>
                  <a:lnTo>
                    <a:pt x="1250975" y="4271099"/>
                  </a:lnTo>
                  <a:lnTo>
                    <a:pt x="1298867" y="4273626"/>
                  </a:lnTo>
                  <a:lnTo>
                    <a:pt x="1347190" y="4274477"/>
                  </a:lnTo>
                  <a:lnTo>
                    <a:pt x="1395514" y="4273626"/>
                  </a:lnTo>
                  <a:lnTo>
                    <a:pt x="1443405" y="4271099"/>
                  </a:lnTo>
                  <a:lnTo>
                    <a:pt x="1490840" y="4266908"/>
                  </a:lnTo>
                  <a:lnTo>
                    <a:pt x="1537779" y="4261104"/>
                  </a:lnTo>
                  <a:lnTo>
                    <a:pt x="1584223" y="4253700"/>
                  </a:lnTo>
                  <a:lnTo>
                    <a:pt x="1630121" y="4244721"/>
                  </a:lnTo>
                  <a:lnTo>
                    <a:pt x="1675434" y="4234205"/>
                  </a:lnTo>
                  <a:lnTo>
                    <a:pt x="1720164" y="4222178"/>
                  </a:lnTo>
                  <a:lnTo>
                    <a:pt x="1764258" y="4208678"/>
                  </a:lnTo>
                  <a:lnTo>
                    <a:pt x="1807705" y="4193717"/>
                  </a:lnTo>
                  <a:lnTo>
                    <a:pt x="1850466" y="4177334"/>
                  </a:lnTo>
                  <a:lnTo>
                    <a:pt x="1892503" y="4159542"/>
                  </a:lnTo>
                  <a:lnTo>
                    <a:pt x="1933816" y="4140390"/>
                  </a:lnTo>
                  <a:lnTo>
                    <a:pt x="1974342" y="4119905"/>
                  </a:lnTo>
                  <a:lnTo>
                    <a:pt x="2014080" y="4098099"/>
                  </a:lnTo>
                  <a:lnTo>
                    <a:pt x="2052993" y="4075023"/>
                  </a:lnTo>
                  <a:lnTo>
                    <a:pt x="2091042" y="4050677"/>
                  </a:lnTo>
                  <a:lnTo>
                    <a:pt x="2128215" y="4025112"/>
                  </a:lnTo>
                  <a:lnTo>
                    <a:pt x="2164461" y="3998353"/>
                  </a:lnTo>
                  <a:lnTo>
                    <a:pt x="2199779" y="3970413"/>
                  </a:lnTo>
                  <a:lnTo>
                    <a:pt x="2234133" y="3941343"/>
                  </a:lnTo>
                  <a:lnTo>
                    <a:pt x="2267483" y="3911168"/>
                  </a:lnTo>
                  <a:lnTo>
                    <a:pt x="2299805" y="3879900"/>
                  </a:lnTo>
                  <a:lnTo>
                    <a:pt x="2331072" y="3847579"/>
                  </a:lnTo>
                  <a:lnTo>
                    <a:pt x="2361247" y="3814229"/>
                  </a:lnTo>
                  <a:lnTo>
                    <a:pt x="2390317" y="3779875"/>
                  </a:lnTo>
                  <a:lnTo>
                    <a:pt x="2418257" y="3744569"/>
                  </a:lnTo>
                  <a:lnTo>
                    <a:pt x="2445016" y="3708311"/>
                  </a:lnTo>
                  <a:lnTo>
                    <a:pt x="2470581" y="3671138"/>
                  </a:lnTo>
                  <a:lnTo>
                    <a:pt x="2494915" y="3633089"/>
                  </a:lnTo>
                  <a:lnTo>
                    <a:pt x="2518003" y="3594176"/>
                  </a:lnTo>
                  <a:lnTo>
                    <a:pt x="2539809" y="3554438"/>
                  </a:lnTo>
                  <a:lnTo>
                    <a:pt x="2560294" y="3513912"/>
                  </a:lnTo>
                  <a:lnTo>
                    <a:pt x="2579446" y="3472611"/>
                  </a:lnTo>
                  <a:lnTo>
                    <a:pt x="2597239" y="3430562"/>
                  </a:lnTo>
                  <a:lnTo>
                    <a:pt x="2613622" y="3387801"/>
                  </a:lnTo>
                  <a:lnTo>
                    <a:pt x="2628582" y="3344367"/>
                  </a:lnTo>
                  <a:lnTo>
                    <a:pt x="2642082" y="3300260"/>
                  </a:lnTo>
                  <a:lnTo>
                    <a:pt x="2654109" y="3255543"/>
                  </a:lnTo>
                  <a:lnTo>
                    <a:pt x="2664625" y="3210217"/>
                  </a:lnTo>
                  <a:lnTo>
                    <a:pt x="2673604" y="3164319"/>
                  </a:lnTo>
                  <a:lnTo>
                    <a:pt x="2681008" y="3117888"/>
                  </a:lnTo>
                  <a:lnTo>
                    <a:pt x="2686812" y="3070936"/>
                  </a:lnTo>
                  <a:lnTo>
                    <a:pt x="2691003" y="3023501"/>
                  </a:lnTo>
                  <a:lnTo>
                    <a:pt x="2693530" y="2975610"/>
                  </a:lnTo>
                  <a:lnTo>
                    <a:pt x="2694381" y="2927286"/>
                  </a:lnTo>
                  <a:close/>
                </a:path>
                <a:path w="7374890" h="4274820">
                  <a:moveTo>
                    <a:pt x="7374280" y="1841500"/>
                  </a:moveTo>
                  <a:lnTo>
                    <a:pt x="7373658" y="1790700"/>
                  </a:lnTo>
                  <a:lnTo>
                    <a:pt x="7371804" y="1739900"/>
                  </a:lnTo>
                  <a:lnTo>
                    <a:pt x="7368730" y="1689100"/>
                  </a:lnTo>
                  <a:lnTo>
                    <a:pt x="7364463" y="1638300"/>
                  </a:lnTo>
                  <a:lnTo>
                    <a:pt x="7359015" y="1600200"/>
                  </a:lnTo>
                  <a:lnTo>
                    <a:pt x="7352385" y="1549400"/>
                  </a:lnTo>
                  <a:lnTo>
                    <a:pt x="7344613" y="1498600"/>
                  </a:lnTo>
                  <a:lnTo>
                    <a:pt x="7335685" y="1460500"/>
                  </a:lnTo>
                  <a:lnTo>
                    <a:pt x="7325639" y="1409700"/>
                  </a:lnTo>
                  <a:lnTo>
                    <a:pt x="7314489" y="1371600"/>
                  </a:lnTo>
                  <a:lnTo>
                    <a:pt x="7302246" y="1320800"/>
                  </a:lnTo>
                  <a:lnTo>
                    <a:pt x="7288911" y="1282700"/>
                  </a:lnTo>
                  <a:lnTo>
                    <a:pt x="7274522" y="1231900"/>
                  </a:lnTo>
                  <a:lnTo>
                    <a:pt x="7259079" y="1193800"/>
                  </a:lnTo>
                  <a:lnTo>
                    <a:pt x="7242607" y="1155700"/>
                  </a:lnTo>
                  <a:lnTo>
                    <a:pt x="7225106" y="1104900"/>
                  </a:lnTo>
                  <a:lnTo>
                    <a:pt x="7206615" y="1066800"/>
                  </a:lnTo>
                  <a:lnTo>
                    <a:pt x="7187120" y="1028700"/>
                  </a:lnTo>
                  <a:lnTo>
                    <a:pt x="7166661" y="990600"/>
                  </a:lnTo>
                  <a:lnTo>
                    <a:pt x="7145248" y="939800"/>
                  </a:lnTo>
                  <a:lnTo>
                    <a:pt x="7122884" y="901700"/>
                  </a:lnTo>
                  <a:lnTo>
                    <a:pt x="7099605" y="863600"/>
                  </a:lnTo>
                  <a:lnTo>
                    <a:pt x="7075398" y="825500"/>
                  </a:lnTo>
                  <a:lnTo>
                    <a:pt x="7050303" y="787400"/>
                  </a:lnTo>
                  <a:lnTo>
                    <a:pt x="7024319" y="749300"/>
                  </a:lnTo>
                  <a:lnTo>
                    <a:pt x="6997471" y="723900"/>
                  </a:lnTo>
                  <a:lnTo>
                    <a:pt x="6969773" y="685800"/>
                  </a:lnTo>
                  <a:lnTo>
                    <a:pt x="6941236" y="647700"/>
                  </a:lnTo>
                  <a:lnTo>
                    <a:pt x="6911873" y="609600"/>
                  </a:lnTo>
                  <a:lnTo>
                    <a:pt x="6881711" y="584200"/>
                  </a:lnTo>
                  <a:lnTo>
                    <a:pt x="6850748" y="546100"/>
                  </a:lnTo>
                  <a:lnTo>
                    <a:pt x="6819024" y="520700"/>
                  </a:lnTo>
                  <a:lnTo>
                    <a:pt x="6786524" y="482600"/>
                  </a:lnTo>
                  <a:lnTo>
                    <a:pt x="6753288" y="457200"/>
                  </a:lnTo>
                  <a:lnTo>
                    <a:pt x="6719316" y="431800"/>
                  </a:lnTo>
                  <a:lnTo>
                    <a:pt x="6684632" y="393700"/>
                  </a:lnTo>
                  <a:lnTo>
                    <a:pt x="6649237" y="368300"/>
                  </a:lnTo>
                  <a:lnTo>
                    <a:pt x="6613169" y="342900"/>
                  </a:lnTo>
                  <a:lnTo>
                    <a:pt x="6576428" y="317500"/>
                  </a:lnTo>
                  <a:lnTo>
                    <a:pt x="6539027" y="292100"/>
                  </a:lnTo>
                  <a:lnTo>
                    <a:pt x="6500990" y="266700"/>
                  </a:lnTo>
                  <a:lnTo>
                    <a:pt x="6462331" y="241300"/>
                  </a:lnTo>
                  <a:lnTo>
                    <a:pt x="6423063" y="228600"/>
                  </a:lnTo>
                  <a:lnTo>
                    <a:pt x="6342748" y="177800"/>
                  </a:lnTo>
                  <a:lnTo>
                    <a:pt x="6301740" y="165100"/>
                  </a:lnTo>
                  <a:lnTo>
                    <a:pt x="6260185" y="139700"/>
                  </a:lnTo>
                  <a:lnTo>
                    <a:pt x="6175489" y="114300"/>
                  </a:lnTo>
                  <a:lnTo>
                    <a:pt x="6132373" y="88900"/>
                  </a:lnTo>
                  <a:lnTo>
                    <a:pt x="5955195" y="38100"/>
                  </a:lnTo>
                  <a:lnTo>
                    <a:pt x="5909792" y="38100"/>
                  </a:lnTo>
                  <a:lnTo>
                    <a:pt x="5817768" y="12700"/>
                  </a:lnTo>
                  <a:lnTo>
                    <a:pt x="5771172" y="12700"/>
                  </a:lnTo>
                  <a:lnTo>
                    <a:pt x="5724220" y="0"/>
                  </a:lnTo>
                  <a:lnTo>
                    <a:pt x="5341810" y="0"/>
                  </a:lnTo>
                  <a:lnTo>
                    <a:pt x="5294846" y="12700"/>
                  </a:lnTo>
                  <a:lnTo>
                    <a:pt x="5248249" y="12700"/>
                  </a:lnTo>
                  <a:lnTo>
                    <a:pt x="5156225" y="38100"/>
                  </a:lnTo>
                  <a:lnTo>
                    <a:pt x="5110823" y="38100"/>
                  </a:lnTo>
                  <a:lnTo>
                    <a:pt x="4933645" y="88900"/>
                  </a:lnTo>
                  <a:lnTo>
                    <a:pt x="4890541" y="114300"/>
                  </a:lnTo>
                  <a:lnTo>
                    <a:pt x="4805832" y="139700"/>
                  </a:lnTo>
                  <a:lnTo>
                    <a:pt x="4764278" y="165100"/>
                  </a:lnTo>
                  <a:lnTo>
                    <a:pt x="4723269" y="177800"/>
                  </a:lnTo>
                  <a:lnTo>
                    <a:pt x="4642967" y="228600"/>
                  </a:lnTo>
                  <a:lnTo>
                    <a:pt x="4603699" y="241300"/>
                  </a:lnTo>
                  <a:lnTo>
                    <a:pt x="4565027" y="266700"/>
                  </a:lnTo>
                  <a:lnTo>
                    <a:pt x="4526991" y="292100"/>
                  </a:lnTo>
                  <a:lnTo>
                    <a:pt x="4489602" y="317500"/>
                  </a:lnTo>
                  <a:lnTo>
                    <a:pt x="4452861" y="342900"/>
                  </a:lnTo>
                  <a:lnTo>
                    <a:pt x="4416780" y="368300"/>
                  </a:lnTo>
                  <a:lnTo>
                    <a:pt x="4381398" y="393700"/>
                  </a:lnTo>
                  <a:lnTo>
                    <a:pt x="4346714" y="431800"/>
                  </a:lnTo>
                  <a:lnTo>
                    <a:pt x="4312742" y="457200"/>
                  </a:lnTo>
                  <a:lnTo>
                    <a:pt x="4279506" y="482600"/>
                  </a:lnTo>
                  <a:lnTo>
                    <a:pt x="4247007" y="520700"/>
                  </a:lnTo>
                  <a:lnTo>
                    <a:pt x="4215269" y="546100"/>
                  </a:lnTo>
                  <a:lnTo>
                    <a:pt x="4184319" y="584200"/>
                  </a:lnTo>
                  <a:lnTo>
                    <a:pt x="4154157" y="609600"/>
                  </a:lnTo>
                  <a:lnTo>
                    <a:pt x="4124795" y="647700"/>
                  </a:lnTo>
                  <a:lnTo>
                    <a:pt x="4096258" y="685800"/>
                  </a:lnTo>
                  <a:lnTo>
                    <a:pt x="4068559" y="723900"/>
                  </a:lnTo>
                  <a:lnTo>
                    <a:pt x="4041711" y="749300"/>
                  </a:lnTo>
                  <a:lnTo>
                    <a:pt x="4015727" y="787400"/>
                  </a:lnTo>
                  <a:lnTo>
                    <a:pt x="3990632" y="825500"/>
                  </a:lnTo>
                  <a:lnTo>
                    <a:pt x="3966426" y="863600"/>
                  </a:lnTo>
                  <a:lnTo>
                    <a:pt x="3943134" y="901700"/>
                  </a:lnTo>
                  <a:lnTo>
                    <a:pt x="3920782" y="939800"/>
                  </a:lnTo>
                  <a:lnTo>
                    <a:pt x="3899357" y="990600"/>
                  </a:lnTo>
                  <a:lnTo>
                    <a:pt x="3878897" y="1028700"/>
                  </a:lnTo>
                  <a:lnTo>
                    <a:pt x="3859415" y="1066800"/>
                  </a:lnTo>
                  <a:lnTo>
                    <a:pt x="3840911" y="1104900"/>
                  </a:lnTo>
                  <a:lnTo>
                    <a:pt x="3823424" y="1155700"/>
                  </a:lnTo>
                  <a:lnTo>
                    <a:pt x="3806939" y="1193800"/>
                  </a:lnTo>
                  <a:lnTo>
                    <a:pt x="3791508" y="1231900"/>
                  </a:lnTo>
                  <a:lnTo>
                    <a:pt x="3777107" y="1282700"/>
                  </a:lnTo>
                  <a:lnTo>
                    <a:pt x="3763784" y="1320800"/>
                  </a:lnTo>
                  <a:lnTo>
                    <a:pt x="3751529" y="1371600"/>
                  </a:lnTo>
                  <a:lnTo>
                    <a:pt x="3740378" y="1409700"/>
                  </a:lnTo>
                  <a:lnTo>
                    <a:pt x="3730333" y="1460500"/>
                  </a:lnTo>
                  <a:lnTo>
                    <a:pt x="3721417" y="1498600"/>
                  </a:lnTo>
                  <a:lnTo>
                    <a:pt x="3713632" y="1549400"/>
                  </a:lnTo>
                  <a:lnTo>
                    <a:pt x="3707015" y="1600200"/>
                  </a:lnTo>
                  <a:lnTo>
                    <a:pt x="3701554" y="1638300"/>
                  </a:lnTo>
                  <a:lnTo>
                    <a:pt x="3697287" y="1689100"/>
                  </a:lnTo>
                  <a:lnTo>
                    <a:pt x="3694226" y="1739900"/>
                  </a:lnTo>
                  <a:lnTo>
                    <a:pt x="3692372" y="1790700"/>
                  </a:lnTo>
                  <a:lnTo>
                    <a:pt x="3691750" y="1841500"/>
                  </a:lnTo>
                  <a:lnTo>
                    <a:pt x="3692372" y="1879600"/>
                  </a:lnTo>
                  <a:lnTo>
                    <a:pt x="3694226" y="1930400"/>
                  </a:lnTo>
                  <a:lnTo>
                    <a:pt x="3697287" y="1981200"/>
                  </a:lnTo>
                  <a:lnTo>
                    <a:pt x="3701554" y="2032000"/>
                  </a:lnTo>
                  <a:lnTo>
                    <a:pt x="3707015" y="2070100"/>
                  </a:lnTo>
                  <a:lnTo>
                    <a:pt x="3713632" y="2120900"/>
                  </a:lnTo>
                  <a:lnTo>
                    <a:pt x="3721417" y="2171700"/>
                  </a:lnTo>
                  <a:lnTo>
                    <a:pt x="3730333" y="2209800"/>
                  </a:lnTo>
                  <a:lnTo>
                    <a:pt x="3740378" y="2260600"/>
                  </a:lnTo>
                  <a:lnTo>
                    <a:pt x="3751529" y="2298700"/>
                  </a:lnTo>
                  <a:lnTo>
                    <a:pt x="3763784" y="2349500"/>
                  </a:lnTo>
                  <a:lnTo>
                    <a:pt x="3777107" y="2387600"/>
                  </a:lnTo>
                  <a:lnTo>
                    <a:pt x="3791508" y="2438400"/>
                  </a:lnTo>
                  <a:lnTo>
                    <a:pt x="3806939" y="2476500"/>
                  </a:lnTo>
                  <a:lnTo>
                    <a:pt x="3823424" y="2514600"/>
                  </a:lnTo>
                  <a:lnTo>
                    <a:pt x="3840911" y="2565400"/>
                  </a:lnTo>
                  <a:lnTo>
                    <a:pt x="3859415" y="2603500"/>
                  </a:lnTo>
                  <a:lnTo>
                    <a:pt x="3878897" y="2641600"/>
                  </a:lnTo>
                  <a:lnTo>
                    <a:pt x="3899357" y="2679700"/>
                  </a:lnTo>
                  <a:lnTo>
                    <a:pt x="3920782" y="2730500"/>
                  </a:lnTo>
                  <a:lnTo>
                    <a:pt x="3943134" y="2768600"/>
                  </a:lnTo>
                  <a:lnTo>
                    <a:pt x="3966426" y="2806700"/>
                  </a:lnTo>
                  <a:lnTo>
                    <a:pt x="3990632" y="2844800"/>
                  </a:lnTo>
                  <a:lnTo>
                    <a:pt x="4015727" y="2882900"/>
                  </a:lnTo>
                  <a:lnTo>
                    <a:pt x="4041711" y="2921000"/>
                  </a:lnTo>
                  <a:lnTo>
                    <a:pt x="4068559" y="2946400"/>
                  </a:lnTo>
                  <a:lnTo>
                    <a:pt x="4096258" y="2984500"/>
                  </a:lnTo>
                  <a:lnTo>
                    <a:pt x="4124795" y="3022600"/>
                  </a:lnTo>
                  <a:lnTo>
                    <a:pt x="4154157" y="3060700"/>
                  </a:lnTo>
                  <a:lnTo>
                    <a:pt x="4184319" y="3086100"/>
                  </a:lnTo>
                  <a:lnTo>
                    <a:pt x="4215269" y="3124200"/>
                  </a:lnTo>
                  <a:lnTo>
                    <a:pt x="4247007" y="3149600"/>
                  </a:lnTo>
                  <a:lnTo>
                    <a:pt x="4279506" y="3187700"/>
                  </a:lnTo>
                  <a:lnTo>
                    <a:pt x="4312742" y="3213100"/>
                  </a:lnTo>
                  <a:lnTo>
                    <a:pt x="4346714" y="3238500"/>
                  </a:lnTo>
                  <a:lnTo>
                    <a:pt x="4381398" y="3276600"/>
                  </a:lnTo>
                  <a:lnTo>
                    <a:pt x="4416780" y="3302000"/>
                  </a:lnTo>
                  <a:lnTo>
                    <a:pt x="4452861" y="3327400"/>
                  </a:lnTo>
                  <a:lnTo>
                    <a:pt x="4489602" y="3352800"/>
                  </a:lnTo>
                  <a:lnTo>
                    <a:pt x="4526991" y="3378200"/>
                  </a:lnTo>
                  <a:lnTo>
                    <a:pt x="4565027" y="3403600"/>
                  </a:lnTo>
                  <a:lnTo>
                    <a:pt x="4603699" y="3429000"/>
                  </a:lnTo>
                  <a:lnTo>
                    <a:pt x="4642967" y="3441700"/>
                  </a:lnTo>
                  <a:lnTo>
                    <a:pt x="4723269" y="3492500"/>
                  </a:lnTo>
                  <a:lnTo>
                    <a:pt x="4764278" y="3505200"/>
                  </a:lnTo>
                  <a:lnTo>
                    <a:pt x="4805832" y="3530600"/>
                  </a:lnTo>
                  <a:lnTo>
                    <a:pt x="4890541" y="3556000"/>
                  </a:lnTo>
                  <a:lnTo>
                    <a:pt x="4933645" y="3581400"/>
                  </a:lnTo>
                  <a:lnTo>
                    <a:pt x="5110823" y="3632200"/>
                  </a:lnTo>
                  <a:lnTo>
                    <a:pt x="5156225" y="3632200"/>
                  </a:lnTo>
                  <a:lnTo>
                    <a:pt x="5248249" y="3657600"/>
                  </a:lnTo>
                  <a:lnTo>
                    <a:pt x="5294846" y="3657600"/>
                  </a:lnTo>
                  <a:lnTo>
                    <a:pt x="5341810" y="3670300"/>
                  </a:lnTo>
                  <a:lnTo>
                    <a:pt x="5724220" y="3670300"/>
                  </a:lnTo>
                  <a:lnTo>
                    <a:pt x="5771172" y="3657600"/>
                  </a:lnTo>
                  <a:lnTo>
                    <a:pt x="5817768" y="3657600"/>
                  </a:lnTo>
                  <a:lnTo>
                    <a:pt x="5909792" y="3632200"/>
                  </a:lnTo>
                  <a:lnTo>
                    <a:pt x="5955195" y="3632200"/>
                  </a:lnTo>
                  <a:lnTo>
                    <a:pt x="6132373" y="3581400"/>
                  </a:lnTo>
                  <a:lnTo>
                    <a:pt x="6175489" y="3556000"/>
                  </a:lnTo>
                  <a:lnTo>
                    <a:pt x="6260185" y="3530600"/>
                  </a:lnTo>
                  <a:lnTo>
                    <a:pt x="6301740" y="3505200"/>
                  </a:lnTo>
                  <a:lnTo>
                    <a:pt x="6342748" y="3492500"/>
                  </a:lnTo>
                  <a:lnTo>
                    <a:pt x="6423063" y="3441700"/>
                  </a:lnTo>
                  <a:lnTo>
                    <a:pt x="6462331" y="3429000"/>
                  </a:lnTo>
                  <a:lnTo>
                    <a:pt x="6500990" y="3403600"/>
                  </a:lnTo>
                  <a:lnTo>
                    <a:pt x="6539027" y="3378200"/>
                  </a:lnTo>
                  <a:lnTo>
                    <a:pt x="6576428" y="3352800"/>
                  </a:lnTo>
                  <a:lnTo>
                    <a:pt x="6613169" y="3327400"/>
                  </a:lnTo>
                  <a:lnTo>
                    <a:pt x="6649237" y="3302000"/>
                  </a:lnTo>
                  <a:lnTo>
                    <a:pt x="6684632" y="3276600"/>
                  </a:lnTo>
                  <a:lnTo>
                    <a:pt x="6719316" y="3238500"/>
                  </a:lnTo>
                  <a:lnTo>
                    <a:pt x="6753288" y="3213100"/>
                  </a:lnTo>
                  <a:lnTo>
                    <a:pt x="6786524" y="3187700"/>
                  </a:lnTo>
                  <a:lnTo>
                    <a:pt x="6819024" y="3149600"/>
                  </a:lnTo>
                  <a:lnTo>
                    <a:pt x="6850748" y="3124200"/>
                  </a:lnTo>
                  <a:lnTo>
                    <a:pt x="6881711" y="3086100"/>
                  </a:lnTo>
                  <a:lnTo>
                    <a:pt x="6911873" y="3060700"/>
                  </a:lnTo>
                  <a:lnTo>
                    <a:pt x="6941236" y="3022600"/>
                  </a:lnTo>
                  <a:lnTo>
                    <a:pt x="6969773" y="2984500"/>
                  </a:lnTo>
                  <a:lnTo>
                    <a:pt x="6997471" y="2946400"/>
                  </a:lnTo>
                  <a:lnTo>
                    <a:pt x="7024319" y="2921000"/>
                  </a:lnTo>
                  <a:lnTo>
                    <a:pt x="7050303" y="2882900"/>
                  </a:lnTo>
                  <a:lnTo>
                    <a:pt x="7075398" y="2844800"/>
                  </a:lnTo>
                  <a:lnTo>
                    <a:pt x="7099605" y="2806700"/>
                  </a:lnTo>
                  <a:lnTo>
                    <a:pt x="7122884" y="2768600"/>
                  </a:lnTo>
                  <a:lnTo>
                    <a:pt x="7145248" y="2730500"/>
                  </a:lnTo>
                  <a:lnTo>
                    <a:pt x="7166661" y="2679700"/>
                  </a:lnTo>
                  <a:lnTo>
                    <a:pt x="7187120" y="2641600"/>
                  </a:lnTo>
                  <a:lnTo>
                    <a:pt x="7206615" y="2603500"/>
                  </a:lnTo>
                  <a:lnTo>
                    <a:pt x="7225106" y="2565400"/>
                  </a:lnTo>
                  <a:lnTo>
                    <a:pt x="7242607" y="2514600"/>
                  </a:lnTo>
                  <a:lnTo>
                    <a:pt x="7259079" y="2476500"/>
                  </a:lnTo>
                  <a:lnTo>
                    <a:pt x="7274522" y="2438400"/>
                  </a:lnTo>
                  <a:lnTo>
                    <a:pt x="7288911" y="2387600"/>
                  </a:lnTo>
                  <a:lnTo>
                    <a:pt x="7302246" y="2349500"/>
                  </a:lnTo>
                  <a:lnTo>
                    <a:pt x="7314489" y="2298700"/>
                  </a:lnTo>
                  <a:lnTo>
                    <a:pt x="7325639" y="2260600"/>
                  </a:lnTo>
                  <a:lnTo>
                    <a:pt x="7335685" y="2209800"/>
                  </a:lnTo>
                  <a:lnTo>
                    <a:pt x="7344613" y="2171700"/>
                  </a:lnTo>
                  <a:lnTo>
                    <a:pt x="7352385" y="2120900"/>
                  </a:lnTo>
                  <a:lnTo>
                    <a:pt x="7359015" y="2070100"/>
                  </a:lnTo>
                  <a:lnTo>
                    <a:pt x="7364463" y="2032000"/>
                  </a:lnTo>
                  <a:lnTo>
                    <a:pt x="7368730" y="1981200"/>
                  </a:lnTo>
                  <a:lnTo>
                    <a:pt x="7371804" y="1930400"/>
                  </a:lnTo>
                  <a:lnTo>
                    <a:pt x="7373658" y="1879600"/>
                  </a:lnTo>
                  <a:lnTo>
                    <a:pt x="7374280" y="1841500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F97ACAE-C296-4C97-098F-5D30E0D8497C}"/>
                </a:ext>
              </a:extLst>
            </p:cNvPr>
            <p:cNvSpPr/>
            <p:nvPr/>
          </p:nvSpPr>
          <p:spPr>
            <a:xfrm>
              <a:off x="1028687" y="2510979"/>
              <a:ext cx="7374890" cy="5052695"/>
            </a:xfrm>
            <a:custGeom>
              <a:avLst/>
              <a:gdLst/>
              <a:ahLst/>
              <a:cxnLst/>
              <a:rect l="l" t="t" r="r" b="b"/>
              <a:pathLst>
                <a:path w="7374890" h="5052695">
                  <a:moveTo>
                    <a:pt x="2094839" y="1047407"/>
                  </a:moveTo>
                  <a:lnTo>
                    <a:pt x="2093760" y="999464"/>
                  </a:lnTo>
                  <a:lnTo>
                    <a:pt x="2090559" y="952068"/>
                  </a:lnTo>
                  <a:lnTo>
                    <a:pt x="2085276" y="905281"/>
                  </a:lnTo>
                  <a:lnTo>
                    <a:pt x="2077961" y="859129"/>
                  </a:lnTo>
                  <a:lnTo>
                    <a:pt x="2068664" y="813676"/>
                  </a:lnTo>
                  <a:lnTo>
                    <a:pt x="2057425" y="768959"/>
                  </a:lnTo>
                  <a:lnTo>
                    <a:pt x="2044293" y="725030"/>
                  </a:lnTo>
                  <a:lnTo>
                    <a:pt x="2029307" y="681926"/>
                  </a:lnTo>
                  <a:lnTo>
                    <a:pt x="2012530" y="639711"/>
                  </a:lnTo>
                  <a:lnTo>
                    <a:pt x="1993988" y="598411"/>
                  </a:lnTo>
                  <a:lnTo>
                    <a:pt x="1973745" y="558076"/>
                  </a:lnTo>
                  <a:lnTo>
                    <a:pt x="1951837" y="518756"/>
                  </a:lnTo>
                  <a:lnTo>
                    <a:pt x="1928304" y="480504"/>
                  </a:lnTo>
                  <a:lnTo>
                    <a:pt x="1903209" y="443357"/>
                  </a:lnTo>
                  <a:lnTo>
                    <a:pt x="1876590" y="407365"/>
                  </a:lnTo>
                  <a:lnTo>
                    <a:pt x="1848497" y="372567"/>
                  </a:lnTo>
                  <a:lnTo>
                    <a:pt x="1818970" y="339026"/>
                  </a:lnTo>
                  <a:lnTo>
                    <a:pt x="1788058" y="306781"/>
                  </a:lnTo>
                  <a:lnTo>
                    <a:pt x="1755800" y="275856"/>
                  </a:lnTo>
                  <a:lnTo>
                    <a:pt x="1722259" y="246329"/>
                  </a:lnTo>
                  <a:lnTo>
                    <a:pt x="1687461" y="218236"/>
                  </a:lnTo>
                  <a:lnTo>
                    <a:pt x="1651469" y="191617"/>
                  </a:lnTo>
                  <a:lnTo>
                    <a:pt x="1614322" y="166522"/>
                  </a:lnTo>
                  <a:lnTo>
                    <a:pt x="1576070" y="143002"/>
                  </a:lnTo>
                  <a:lnTo>
                    <a:pt x="1536750" y="121094"/>
                  </a:lnTo>
                  <a:lnTo>
                    <a:pt x="1496428" y="100838"/>
                  </a:lnTo>
                  <a:lnTo>
                    <a:pt x="1455127" y="82308"/>
                  </a:lnTo>
                  <a:lnTo>
                    <a:pt x="1412900" y="65519"/>
                  </a:lnTo>
                  <a:lnTo>
                    <a:pt x="1369796" y="50546"/>
                  </a:lnTo>
                  <a:lnTo>
                    <a:pt x="1325867" y="37414"/>
                  </a:lnTo>
                  <a:lnTo>
                    <a:pt x="1281150" y="26174"/>
                  </a:lnTo>
                  <a:lnTo>
                    <a:pt x="1235697" y="16865"/>
                  </a:lnTo>
                  <a:lnTo>
                    <a:pt x="1189545" y="9550"/>
                  </a:lnTo>
                  <a:lnTo>
                    <a:pt x="1142758" y="4279"/>
                  </a:lnTo>
                  <a:lnTo>
                    <a:pt x="1095362" y="1066"/>
                  </a:lnTo>
                  <a:lnTo>
                    <a:pt x="1047419" y="0"/>
                  </a:lnTo>
                  <a:lnTo>
                    <a:pt x="999477" y="1066"/>
                  </a:lnTo>
                  <a:lnTo>
                    <a:pt x="952080" y="4279"/>
                  </a:lnTo>
                  <a:lnTo>
                    <a:pt x="905294" y="9550"/>
                  </a:lnTo>
                  <a:lnTo>
                    <a:pt x="859142" y="16865"/>
                  </a:lnTo>
                  <a:lnTo>
                    <a:pt x="813689" y="26174"/>
                  </a:lnTo>
                  <a:lnTo>
                    <a:pt x="768972" y="37414"/>
                  </a:lnTo>
                  <a:lnTo>
                    <a:pt x="725043" y="50546"/>
                  </a:lnTo>
                  <a:lnTo>
                    <a:pt x="681939" y="65519"/>
                  </a:lnTo>
                  <a:lnTo>
                    <a:pt x="639724" y="82308"/>
                  </a:lnTo>
                  <a:lnTo>
                    <a:pt x="598424" y="100838"/>
                  </a:lnTo>
                  <a:lnTo>
                    <a:pt x="558088" y="121094"/>
                  </a:lnTo>
                  <a:lnTo>
                    <a:pt x="518769" y="143002"/>
                  </a:lnTo>
                  <a:lnTo>
                    <a:pt x="480517" y="166522"/>
                  </a:lnTo>
                  <a:lnTo>
                    <a:pt x="443369" y="191617"/>
                  </a:lnTo>
                  <a:lnTo>
                    <a:pt x="407377" y="218236"/>
                  </a:lnTo>
                  <a:lnTo>
                    <a:pt x="372579" y="246329"/>
                  </a:lnTo>
                  <a:lnTo>
                    <a:pt x="339039" y="275856"/>
                  </a:lnTo>
                  <a:lnTo>
                    <a:pt x="306781" y="306781"/>
                  </a:lnTo>
                  <a:lnTo>
                    <a:pt x="275869" y="339026"/>
                  </a:lnTo>
                  <a:lnTo>
                    <a:pt x="246341" y="372567"/>
                  </a:lnTo>
                  <a:lnTo>
                    <a:pt x="218249" y="407365"/>
                  </a:lnTo>
                  <a:lnTo>
                    <a:pt x="191630" y="443357"/>
                  </a:lnTo>
                  <a:lnTo>
                    <a:pt x="166535" y="480504"/>
                  </a:lnTo>
                  <a:lnTo>
                    <a:pt x="143014" y="518756"/>
                  </a:lnTo>
                  <a:lnTo>
                    <a:pt x="121094" y="558076"/>
                  </a:lnTo>
                  <a:lnTo>
                    <a:pt x="100850" y="598411"/>
                  </a:lnTo>
                  <a:lnTo>
                    <a:pt x="82321" y="639711"/>
                  </a:lnTo>
                  <a:lnTo>
                    <a:pt x="65532" y="681926"/>
                  </a:lnTo>
                  <a:lnTo>
                    <a:pt x="50558" y="725030"/>
                  </a:lnTo>
                  <a:lnTo>
                    <a:pt x="37426" y="768959"/>
                  </a:lnTo>
                  <a:lnTo>
                    <a:pt x="26187" y="813676"/>
                  </a:lnTo>
                  <a:lnTo>
                    <a:pt x="16878" y="859129"/>
                  </a:lnTo>
                  <a:lnTo>
                    <a:pt x="9563" y="905281"/>
                  </a:lnTo>
                  <a:lnTo>
                    <a:pt x="4292" y="952068"/>
                  </a:lnTo>
                  <a:lnTo>
                    <a:pt x="1079" y="999464"/>
                  </a:lnTo>
                  <a:lnTo>
                    <a:pt x="0" y="1047407"/>
                  </a:lnTo>
                  <a:lnTo>
                    <a:pt x="1079" y="1095349"/>
                  </a:lnTo>
                  <a:lnTo>
                    <a:pt x="4292" y="1142746"/>
                  </a:lnTo>
                  <a:lnTo>
                    <a:pt x="9563" y="1189532"/>
                  </a:lnTo>
                  <a:lnTo>
                    <a:pt x="16878" y="1235684"/>
                  </a:lnTo>
                  <a:lnTo>
                    <a:pt x="26187" y="1281137"/>
                  </a:lnTo>
                  <a:lnTo>
                    <a:pt x="37426" y="1325854"/>
                  </a:lnTo>
                  <a:lnTo>
                    <a:pt x="50558" y="1369783"/>
                  </a:lnTo>
                  <a:lnTo>
                    <a:pt x="65532" y="1412887"/>
                  </a:lnTo>
                  <a:lnTo>
                    <a:pt x="82321" y="1455115"/>
                  </a:lnTo>
                  <a:lnTo>
                    <a:pt x="100850" y="1496415"/>
                  </a:lnTo>
                  <a:lnTo>
                    <a:pt x="121094" y="1536738"/>
                  </a:lnTo>
                  <a:lnTo>
                    <a:pt x="143014" y="1576057"/>
                  </a:lnTo>
                  <a:lnTo>
                    <a:pt x="166535" y="1614309"/>
                  </a:lnTo>
                  <a:lnTo>
                    <a:pt x="191630" y="1651457"/>
                  </a:lnTo>
                  <a:lnTo>
                    <a:pt x="218249" y="1687449"/>
                  </a:lnTo>
                  <a:lnTo>
                    <a:pt x="246341" y="1722247"/>
                  </a:lnTo>
                  <a:lnTo>
                    <a:pt x="275869" y="1755787"/>
                  </a:lnTo>
                  <a:lnTo>
                    <a:pt x="306781" y="1788045"/>
                  </a:lnTo>
                  <a:lnTo>
                    <a:pt x="339039" y="1818957"/>
                  </a:lnTo>
                  <a:lnTo>
                    <a:pt x="372579" y="1848485"/>
                  </a:lnTo>
                  <a:lnTo>
                    <a:pt x="407377" y="1876577"/>
                  </a:lnTo>
                  <a:lnTo>
                    <a:pt x="443369" y="1903196"/>
                  </a:lnTo>
                  <a:lnTo>
                    <a:pt x="480517" y="1928291"/>
                  </a:lnTo>
                  <a:lnTo>
                    <a:pt x="518769" y="1951824"/>
                  </a:lnTo>
                  <a:lnTo>
                    <a:pt x="558088" y="1973732"/>
                  </a:lnTo>
                  <a:lnTo>
                    <a:pt x="598424" y="1993976"/>
                  </a:lnTo>
                  <a:lnTo>
                    <a:pt x="639724" y="2012518"/>
                  </a:lnTo>
                  <a:lnTo>
                    <a:pt x="681939" y="2029294"/>
                  </a:lnTo>
                  <a:lnTo>
                    <a:pt x="725043" y="2044280"/>
                  </a:lnTo>
                  <a:lnTo>
                    <a:pt x="768972" y="2057412"/>
                  </a:lnTo>
                  <a:lnTo>
                    <a:pt x="813689" y="2068652"/>
                  </a:lnTo>
                  <a:lnTo>
                    <a:pt x="859142" y="2077948"/>
                  </a:lnTo>
                  <a:lnTo>
                    <a:pt x="905294" y="2085263"/>
                  </a:lnTo>
                  <a:lnTo>
                    <a:pt x="952080" y="2090547"/>
                  </a:lnTo>
                  <a:lnTo>
                    <a:pt x="999477" y="2093747"/>
                  </a:lnTo>
                  <a:lnTo>
                    <a:pt x="1047419" y="2094826"/>
                  </a:lnTo>
                  <a:lnTo>
                    <a:pt x="1095362" y="2093747"/>
                  </a:lnTo>
                  <a:lnTo>
                    <a:pt x="1142758" y="2090547"/>
                  </a:lnTo>
                  <a:lnTo>
                    <a:pt x="1189545" y="2085263"/>
                  </a:lnTo>
                  <a:lnTo>
                    <a:pt x="1235697" y="2077948"/>
                  </a:lnTo>
                  <a:lnTo>
                    <a:pt x="1281150" y="2068652"/>
                  </a:lnTo>
                  <a:lnTo>
                    <a:pt x="1325867" y="2057412"/>
                  </a:lnTo>
                  <a:lnTo>
                    <a:pt x="1369796" y="2044280"/>
                  </a:lnTo>
                  <a:lnTo>
                    <a:pt x="1412900" y="2029294"/>
                  </a:lnTo>
                  <a:lnTo>
                    <a:pt x="1455127" y="2012518"/>
                  </a:lnTo>
                  <a:lnTo>
                    <a:pt x="1496428" y="1993976"/>
                  </a:lnTo>
                  <a:lnTo>
                    <a:pt x="1536750" y="1973732"/>
                  </a:lnTo>
                  <a:lnTo>
                    <a:pt x="1576070" y="1951824"/>
                  </a:lnTo>
                  <a:lnTo>
                    <a:pt x="1614322" y="1928291"/>
                  </a:lnTo>
                  <a:lnTo>
                    <a:pt x="1651469" y="1903196"/>
                  </a:lnTo>
                  <a:lnTo>
                    <a:pt x="1687461" y="1876577"/>
                  </a:lnTo>
                  <a:lnTo>
                    <a:pt x="1722259" y="1848485"/>
                  </a:lnTo>
                  <a:lnTo>
                    <a:pt x="1755800" y="1818957"/>
                  </a:lnTo>
                  <a:lnTo>
                    <a:pt x="1788058" y="1788045"/>
                  </a:lnTo>
                  <a:lnTo>
                    <a:pt x="1818970" y="1755787"/>
                  </a:lnTo>
                  <a:lnTo>
                    <a:pt x="1848497" y="1722247"/>
                  </a:lnTo>
                  <a:lnTo>
                    <a:pt x="1876590" y="1687449"/>
                  </a:lnTo>
                  <a:lnTo>
                    <a:pt x="1903209" y="1651457"/>
                  </a:lnTo>
                  <a:lnTo>
                    <a:pt x="1928304" y="1614309"/>
                  </a:lnTo>
                  <a:lnTo>
                    <a:pt x="1951837" y="1576057"/>
                  </a:lnTo>
                  <a:lnTo>
                    <a:pt x="1973745" y="1536738"/>
                  </a:lnTo>
                  <a:lnTo>
                    <a:pt x="1993988" y="1496415"/>
                  </a:lnTo>
                  <a:lnTo>
                    <a:pt x="2012530" y="1455115"/>
                  </a:lnTo>
                  <a:lnTo>
                    <a:pt x="2029307" y="1412887"/>
                  </a:lnTo>
                  <a:lnTo>
                    <a:pt x="2044293" y="1369783"/>
                  </a:lnTo>
                  <a:lnTo>
                    <a:pt x="2057425" y="1325854"/>
                  </a:lnTo>
                  <a:lnTo>
                    <a:pt x="2068664" y="1281137"/>
                  </a:lnTo>
                  <a:lnTo>
                    <a:pt x="2077961" y="1235684"/>
                  </a:lnTo>
                  <a:lnTo>
                    <a:pt x="2085276" y="1189532"/>
                  </a:lnTo>
                  <a:lnTo>
                    <a:pt x="2090559" y="1142746"/>
                  </a:lnTo>
                  <a:lnTo>
                    <a:pt x="2093760" y="1095349"/>
                  </a:lnTo>
                  <a:lnTo>
                    <a:pt x="2094839" y="1047407"/>
                  </a:lnTo>
                  <a:close/>
                </a:path>
                <a:path w="7374890" h="5052695">
                  <a:moveTo>
                    <a:pt x="7374293" y="4004907"/>
                  </a:moveTo>
                  <a:lnTo>
                    <a:pt x="7373213" y="3956964"/>
                  </a:lnTo>
                  <a:lnTo>
                    <a:pt x="7370000" y="3909568"/>
                  </a:lnTo>
                  <a:lnTo>
                    <a:pt x="7364730" y="3862781"/>
                  </a:lnTo>
                  <a:lnTo>
                    <a:pt x="7357415" y="3816629"/>
                  </a:lnTo>
                  <a:lnTo>
                    <a:pt x="7348106" y="3771176"/>
                  </a:lnTo>
                  <a:lnTo>
                    <a:pt x="7336866" y="3726459"/>
                  </a:lnTo>
                  <a:lnTo>
                    <a:pt x="7323734" y="3682530"/>
                  </a:lnTo>
                  <a:lnTo>
                    <a:pt x="7308761" y="3639426"/>
                  </a:lnTo>
                  <a:lnTo>
                    <a:pt x="7291972" y="3597211"/>
                  </a:lnTo>
                  <a:lnTo>
                    <a:pt x="7273442" y="3555898"/>
                  </a:lnTo>
                  <a:lnTo>
                    <a:pt x="7253198" y="3515576"/>
                  </a:lnTo>
                  <a:lnTo>
                    <a:pt x="7231278" y="3476256"/>
                  </a:lnTo>
                  <a:lnTo>
                    <a:pt x="7207758" y="3438004"/>
                  </a:lnTo>
                  <a:lnTo>
                    <a:pt x="7182663" y="3400856"/>
                  </a:lnTo>
                  <a:lnTo>
                    <a:pt x="7156043" y="3364865"/>
                  </a:lnTo>
                  <a:lnTo>
                    <a:pt x="7127951" y="3330067"/>
                  </a:lnTo>
                  <a:lnTo>
                    <a:pt x="7098424" y="3296526"/>
                  </a:lnTo>
                  <a:lnTo>
                    <a:pt x="7067512" y="3264268"/>
                  </a:lnTo>
                  <a:lnTo>
                    <a:pt x="7035254" y="3233356"/>
                  </a:lnTo>
                  <a:lnTo>
                    <a:pt x="7001713" y="3203829"/>
                  </a:lnTo>
                  <a:lnTo>
                    <a:pt x="6966915" y="3175736"/>
                  </a:lnTo>
                  <a:lnTo>
                    <a:pt x="6930923" y="3149117"/>
                  </a:lnTo>
                  <a:lnTo>
                    <a:pt x="6893776" y="3124022"/>
                  </a:lnTo>
                  <a:lnTo>
                    <a:pt x="6855523" y="3100489"/>
                  </a:lnTo>
                  <a:lnTo>
                    <a:pt x="6816204" y="3078581"/>
                  </a:lnTo>
                  <a:lnTo>
                    <a:pt x="6775869" y="3058337"/>
                  </a:lnTo>
                  <a:lnTo>
                    <a:pt x="6734569" y="3039808"/>
                  </a:lnTo>
                  <a:lnTo>
                    <a:pt x="6692354" y="3023019"/>
                  </a:lnTo>
                  <a:lnTo>
                    <a:pt x="6649250" y="3008045"/>
                  </a:lnTo>
                  <a:lnTo>
                    <a:pt x="6605321" y="2994901"/>
                  </a:lnTo>
                  <a:lnTo>
                    <a:pt x="6560604" y="2983661"/>
                  </a:lnTo>
                  <a:lnTo>
                    <a:pt x="6515151" y="2974365"/>
                  </a:lnTo>
                  <a:lnTo>
                    <a:pt x="6468999" y="2967050"/>
                  </a:lnTo>
                  <a:lnTo>
                    <a:pt x="6422212" y="2961767"/>
                  </a:lnTo>
                  <a:lnTo>
                    <a:pt x="6374816" y="2958566"/>
                  </a:lnTo>
                  <a:lnTo>
                    <a:pt x="6326873" y="2957487"/>
                  </a:lnTo>
                  <a:lnTo>
                    <a:pt x="6278931" y="2958566"/>
                  </a:lnTo>
                  <a:lnTo>
                    <a:pt x="6231534" y="2961767"/>
                  </a:lnTo>
                  <a:lnTo>
                    <a:pt x="6184747" y="2967050"/>
                  </a:lnTo>
                  <a:lnTo>
                    <a:pt x="6138596" y="2974365"/>
                  </a:lnTo>
                  <a:lnTo>
                    <a:pt x="6093142" y="2983661"/>
                  </a:lnTo>
                  <a:lnTo>
                    <a:pt x="6048426" y="2994901"/>
                  </a:lnTo>
                  <a:lnTo>
                    <a:pt x="6004496" y="3008045"/>
                  </a:lnTo>
                  <a:lnTo>
                    <a:pt x="5961392" y="3023019"/>
                  </a:lnTo>
                  <a:lnTo>
                    <a:pt x="5919165" y="3039808"/>
                  </a:lnTo>
                  <a:lnTo>
                    <a:pt x="5877865" y="3058337"/>
                  </a:lnTo>
                  <a:lnTo>
                    <a:pt x="5837542" y="3078581"/>
                  </a:lnTo>
                  <a:lnTo>
                    <a:pt x="5798223" y="3100489"/>
                  </a:lnTo>
                  <a:lnTo>
                    <a:pt x="5759970" y="3124022"/>
                  </a:lnTo>
                  <a:lnTo>
                    <a:pt x="5722823" y="3149117"/>
                  </a:lnTo>
                  <a:lnTo>
                    <a:pt x="5686831" y="3175736"/>
                  </a:lnTo>
                  <a:lnTo>
                    <a:pt x="5652033" y="3203829"/>
                  </a:lnTo>
                  <a:lnTo>
                    <a:pt x="5618492" y="3233356"/>
                  </a:lnTo>
                  <a:lnTo>
                    <a:pt x="5586234" y="3264268"/>
                  </a:lnTo>
                  <a:lnTo>
                    <a:pt x="5555323" y="3296526"/>
                  </a:lnTo>
                  <a:lnTo>
                    <a:pt x="5525795" y="3330067"/>
                  </a:lnTo>
                  <a:lnTo>
                    <a:pt x="5497703" y="3364865"/>
                  </a:lnTo>
                  <a:lnTo>
                    <a:pt x="5471084" y="3400856"/>
                  </a:lnTo>
                  <a:lnTo>
                    <a:pt x="5445988" y="3438004"/>
                  </a:lnTo>
                  <a:lnTo>
                    <a:pt x="5422455" y="3476256"/>
                  </a:lnTo>
                  <a:lnTo>
                    <a:pt x="5400548" y="3515576"/>
                  </a:lnTo>
                  <a:lnTo>
                    <a:pt x="5380304" y="3555898"/>
                  </a:lnTo>
                  <a:lnTo>
                    <a:pt x="5361762" y="3597211"/>
                  </a:lnTo>
                  <a:lnTo>
                    <a:pt x="5344985" y="3639426"/>
                  </a:lnTo>
                  <a:lnTo>
                    <a:pt x="5329999" y="3682530"/>
                  </a:lnTo>
                  <a:lnTo>
                    <a:pt x="5316867" y="3726459"/>
                  </a:lnTo>
                  <a:lnTo>
                    <a:pt x="5305628" y="3771176"/>
                  </a:lnTo>
                  <a:lnTo>
                    <a:pt x="5296332" y="3816629"/>
                  </a:lnTo>
                  <a:lnTo>
                    <a:pt x="5289016" y="3862781"/>
                  </a:lnTo>
                  <a:lnTo>
                    <a:pt x="5283733" y="3909568"/>
                  </a:lnTo>
                  <a:lnTo>
                    <a:pt x="5280533" y="3956964"/>
                  </a:lnTo>
                  <a:lnTo>
                    <a:pt x="5279453" y="4004907"/>
                  </a:lnTo>
                  <a:lnTo>
                    <a:pt x="5280533" y="4052849"/>
                  </a:lnTo>
                  <a:lnTo>
                    <a:pt x="5283733" y="4100245"/>
                  </a:lnTo>
                  <a:lnTo>
                    <a:pt x="5289016" y="4147032"/>
                  </a:lnTo>
                  <a:lnTo>
                    <a:pt x="5296332" y="4193184"/>
                  </a:lnTo>
                  <a:lnTo>
                    <a:pt x="5305628" y="4238637"/>
                  </a:lnTo>
                  <a:lnTo>
                    <a:pt x="5316867" y="4283354"/>
                  </a:lnTo>
                  <a:lnTo>
                    <a:pt x="5329999" y="4327283"/>
                  </a:lnTo>
                  <a:lnTo>
                    <a:pt x="5344985" y="4370387"/>
                  </a:lnTo>
                  <a:lnTo>
                    <a:pt x="5361762" y="4412602"/>
                  </a:lnTo>
                  <a:lnTo>
                    <a:pt x="5380304" y="4453915"/>
                  </a:lnTo>
                  <a:lnTo>
                    <a:pt x="5400548" y="4494238"/>
                  </a:lnTo>
                  <a:lnTo>
                    <a:pt x="5422455" y="4533557"/>
                  </a:lnTo>
                  <a:lnTo>
                    <a:pt x="5445988" y="4571809"/>
                  </a:lnTo>
                  <a:lnTo>
                    <a:pt x="5471084" y="4608957"/>
                  </a:lnTo>
                  <a:lnTo>
                    <a:pt x="5497703" y="4644949"/>
                  </a:lnTo>
                  <a:lnTo>
                    <a:pt x="5525795" y="4679747"/>
                  </a:lnTo>
                  <a:lnTo>
                    <a:pt x="5555323" y="4713287"/>
                  </a:lnTo>
                  <a:lnTo>
                    <a:pt x="5586234" y="4745545"/>
                  </a:lnTo>
                  <a:lnTo>
                    <a:pt x="5618492" y="4776457"/>
                  </a:lnTo>
                  <a:lnTo>
                    <a:pt x="5652033" y="4805985"/>
                  </a:lnTo>
                  <a:lnTo>
                    <a:pt x="5686831" y="4834077"/>
                  </a:lnTo>
                  <a:lnTo>
                    <a:pt x="5722823" y="4860696"/>
                  </a:lnTo>
                  <a:lnTo>
                    <a:pt x="5759970" y="4885791"/>
                  </a:lnTo>
                  <a:lnTo>
                    <a:pt x="5798223" y="4909324"/>
                  </a:lnTo>
                  <a:lnTo>
                    <a:pt x="5837542" y="4931232"/>
                  </a:lnTo>
                  <a:lnTo>
                    <a:pt x="5877865" y="4951476"/>
                  </a:lnTo>
                  <a:lnTo>
                    <a:pt x="5919165" y="4970018"/>
                  </a:lnTo>
                  <a:lnTo>
                    <a:pt x="5961392" y="4986794"/>
                  </a:lnTo>
                  <a:lnTo>
                    <a:pt x="6004496" y="5001780"/>
                  </a:lnTo>
                  <a:lnTo>
                    <a:pt x="6048426" y="5014912"/>
                  </a:lnTo>
                  <a:lnTo>
                    <a:pt x="6093142" y="5026152"/>
                  </a:lnTo>
                  <a:lnTo>
                    <a:pt x="6138596" y="5035448"/>
                  </a:lnTo>
                  <a:lnTo>
                    <a:pt x="6184747" y="5042763"/>
                  </a:lnTo>
                  <a:lnTo>
                    <a:pt x="6231534" y="5048047"/>
                  </a:lnTo>
                  <a:lnTo>
                    <a:pt x="6278931" y="5051247"/>
                  </a:lnTo>
                  <a:lnTo>
                    <a:pt x="6326873" y="5052326"/>
                  </a:lnTo>
                  <a:lnTo>
                    <a:pt x="6374816" y="5051247"/>
                  </a:lnTo>
                  <a:lnTo>
                    <a:pt x="6422212" y="5048047"/>
                  </a:lnTo>
                  <a:lnTo>
                    <a:pt x="6468999" y="5042763"/>
                  </a:lnTo>
                  <a:lnTo>
                    <a:pt x="6515151" y="5035448"/>
                  </a:lnTo>
                  <a:lnTo>
                    <a:pt x="6560604" y="5026152"/>
                  </a:lnTo>
                  <a:lnTo>
                    <a:pt x="6605321" y="5014912"/>
                  </a:lnTo>
                  <a:lnTo>
                    <a:pt x="6649250" y="5001780"/>
                  </a:lnTo>
                  <a:lnTo>
                    <a:pt x="6692354" y="4986794"/>
                  </a:lnTo>
                  <a:lnTo>
                    <a:pt x="6734569" y="4970018"/>
                  </a:lnTo>
                  <a:lnTo>
                    <a:pt x="6775869" y="4951476"/>
                  </a:lnTo>
                  <a:lnTo>
                    <a:pt x="6816204" y="4931232"/>
                  </a:lnTo>
                  <a:lnTo>
                    <a:pt x="6855523" y="4909324"/>
                  </a:lnTo>
                  <a:lnTo>
                    <a:pt x="6893776" y="4885791"/>
                  </a:lnTo>
                  <a:lnTo>
                    <a:pt x="6930923" y="4860696"/>
                  </a:lnTo>
                  <a:lnTo>
                    <a:pt x="6966915" y="4834077"/>
                  </a:lnTo>
                  <a:lnTo>
                    <a:pt x="7001713" y="4805985"/>
                  </a:lnTo>
                  <a:lnTo>
                    <a:pt x="7035254" y="4776457"/>
                  </a:lnTo>
                  <a:lnTo>
                    <a:pt x="7067512" y="4745545"/>
                  </a:lnTo>
                  <a:lnTo>
                    <a:pt x="7098424" y="4713287"/>
                  </a:lnTo>
                  <a:lnTo>
                    <a:pt x="7127951" y="4679747"/>
                  </a:lnTo>
                  <a:lnTo>
                    <a:pt x="7156043" y="4644949"/>
                  </a:lnTo>
                  <a:lnTo>
                    <a:pt x="7182663" y="4608957"/>
                  </a:lnTo>
                  <a:lnTo>
                    <a:pt x="7207758" y="4571809"/>
                  </a:lnTo>
                  <a:lnTo>
                    <a:pt x="7231278" y="4533557"/>
                  </a:lnTo>
                  <a:lnTo>
                    <a:pt x="7253198" y="4494238"/>
                  </a:lnTo>
                  <a:lnTo>
                    <a:pt x="7273442" y="4453915"/>
                  </a:lnTo>
                  <a:lnTo>
                    <a:pt x="7291972" y="4412602"/>
                  </a:lnTo>
                  <a:lnTo>
                    <a:pt x="7308761" y="4370387"/>
                  </a:lnTo>
                  <a:lnTo>
                    <a:pt x="7323734" y="4327283"/>
                  </a:lnTo>
                  <a:lnTo>
                    <a:pt x="7336866" y="4283354"/>
                  </a:lnTo>
                  <a:lnTo>
                    <a:pt x="7348106" y="4238637"/>
                  </a:lnTo>
                  <a:lnTo>
                    <a:pt x="7357415" y="4193184"/>
                  </a:lnTo>
                  <a:lnTo>
                    <a:pt x="7364730" y="4147032"/>
                  </a:lnTo>
                  <a:lnTo>
                    <a:pt x="7370000" y="4100245"/>
                  </a:lnTo>
                  <a:lnTo>
                    <a:pt x="7373213" y="4052849"/>
                  </a:lnTo>
                  <a:lnTo>
                    <a:pt x="7374293" y="4004907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53BE3DD-DF0D-FDB2-9C29-4E908DBBF05D}"/>
                </a:ext>
              </a:extLst>
            </p:cNvPr>
            <p:cNvSpPr/>
            <p:nvPr/>
          </p:nvSpPr>
          <p:spPr>
            <a:xfrm>
              <a:off x="1411610" y="3030108"/>
              <a:ext cx="4720590" cy="2423160"/>
            </a:xfrm>
            <a:custGeom>
              <a:avLst/>
              <a:gdLst/>
              <a:ahLst/>
              <a:cxnLst/>
              <a:rect l="l" t="t" r="r" b="b"/>
              <a:pathLst>
                <a:path w="4720590" h="2423160">
                  <a:moveTo>
                    <a:pt x="4720203" y="2422888"/>
                  </a:moveTo>
                  <a:lnTo>
                    <a:pt x="644991" y="2422888"/>
                  </a:lnTo>
                  <a:lnTo>
                    <a:pt x="0" y="0"/>
                  </a:lnTo>
                  <a:lnTo>
                    <a:pt x="4075211" y="0"/>
                  </a:lnTo>
                  <a:lnTo>
                    <a:pt x="4720203" y="2422888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AB45B328-6EC0-D423-82CD-407D105CCE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126" y="3101866"/>
              <a:ext cx="68227" cy="70917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D2977B23-939F-3463-3543-F188CA3590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676" y="3101866"/>
              <a:ext cx="68227" cy="70917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0B8322D0-58DE-25BB-1D9D-9F36B42207B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11" y="3101866"/>
              <a:ext cx="68227" cy="70917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70714F0-350A-9199-1198-FAAAD53164B5}"/>
                </a:ext>
              </a:extLst>
            </p:cNvPr>
            <p:cNvSpPr/>
            <p:nvPr/>
          </p:nvSpPr>
          <p:spPr>
            <a:xfrm>
              <a:off x="1471732" y="3249966"/>
              <a:ext cx="4079240" cy="18415"/>
            </a:xfrm>
            <a:custGeom>
              <a:avLst/>
              <a:gdLst/>
              <a:ahLst/>
              <a:cxnLst/>
              <a:rect l="l" t="t" r="r" b="b"/>
              <a:pathLst>
                <a:path w="4079240" h="18414">
                  <a:moveTo>
                    <a:pt x="4077480" y="18039"/>
                  </a:moveTo>
                  <a:lnTo>
                    <a:pt x="0" y="18039"/>
                  </a:lnTo>
                  <a:lnTo>
                    <a:pt x="1612" y="0"/>
                  </a:lnTo>
                  <a:lnTo>
                    <a:pt x="4079092" y="0"/>
                  </a:lnTo>
                  <a:lnTo>
                    <a:pt x="4077480" y="18039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C3266CF-D23B-9C1D-2AA3-8F439E38F55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2235" y="3112758"/>
              <a:ext cx="139058" cy="79452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01DF8DAF-0CAB-7B81-EBDB-3458BD821120}"/>
                </a:ext>
              </a:extLst>
            </p:cNvPr>
            <p:cNvSpPr/>
            <p:nvPr/>
          </p:nvSpPr>
          <p:spPr>
            <a:xfrm>
              <a:off x="1503411" y="3374954"/>
              <a:ext cx="4554855" cy="1800860"/>
            </a:xfrm>
            <a:custGeom>
              <a:avLst/>
              <a:gdLst/>
              <a:ahLst/>
              <a:cxnLst/>
              <a:rect l="l" t="t" r="r" b="b"/>
              <a:pathLst>
                <a:path w="4554855" h="1800860">
                  <a:moveTo>
                    <a:pt x="4554530" y="1800534"/>
                  </a:moveTo>
                  <a:lnTo>
                    <a:pt x="479318" y="1800534"/>
                  </a:lnTo>
                  <a:lnTo>
                    <a:pt x="0" y="0"/>
                  </a:lnTo>
                  <a:lnTo>
                    <a:pt x="4075212" y="0"/>
                  </a:lnTo>
                  <a:lnTo>
                    <a:pt x="4554530" y="1800534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8E84C9D4-C9FB-69A2-4891-F5BE50D4A4FB}"/>
                </a:ext>
              </a:extLst>
            </p:cNvPr>
            <p:cNvSpPr/>
            <p:nvPr/>
          </p:nvSpPr>
          <p:spPr>
            <a:xfrm>
              <a:off x="2103454" y="5252265"/>
              <a:ext cx="2072639" cy="100330"/>
            </a:xfrm>
            <a:custGeom>
              <a:avLst/>
              <a:gdLst/>
              <a:ahLst/>
              <a:cxnLst/>
              <a:rect l="l" t="t" r="r" b="b"/>
              <a:pathLst>
                <a:path w="2072639" h="100329">
                  <a:moveTo>
                    <a:pt x="2072156" y="100270"/>
                  </a:moveTo>
                  <a:lnTo>
                    <a:pt x="26694" y="100270"/>
                  </a:lnTo>
                  <a:lnTo>
                    <a:pt x="0" y="0"/>
                  </a:lnTo>
                  <a:lnTo>
                    <a:pt x="2045464" y="0"/>
                  </a:lnTo>
                  <a:lnTo>
                    <a:pt x="2072156" y="100270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BB5F6362-E99D-DA84-1286-2C2E70BEFA2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7190" y="3192755"/>
              <a:ext cx="6371605" cy="5089303"/>
            </a:xfrm>
            <a:prstGeom prst="rect">
              <a:avLst/>
            </a:prstGeom>
          </p:spPr>
        </p:pic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F60B4A7E-370F-5E01-B647-DD32E63DDA17}"/>
                </a:ext>
              </a:extLst>
            </p:cNvPr>
            <p:cNvSpPr/>
            <p:nvPr/>
          </p:nvSpPr>
          <p:spPr>
            <a:xfrm>
              <a:off x="1535640" y="8217262"/>
              <a:ext cx="6398260" cy="282575"/>
            </a:xfrm>
            <a:custGeom>
              <a:avLst/>
              <a:gdLst/>
              <a:ahLst/>
              <a:cxnLst/>
              <a:rect l="l" t="t" r="r" b="b"/>
              <a:pathLst>
                <a:path w="6398259" h="282575">
                  <a:moveTo>
                    <a:pt x="0" y="0"/>
                  </a:moveTo>
                  <a:lnTo>
                    <a:pt x="6397690" y="0"/>
                  </a:lnTo>
                  <a:lnTo>
                    <a:pt x="6397690" y="282049"/>
                  </a:lnTo>
                  <a:lnTo>
                    <a:pt x="0" y="28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93C51960-1E66-AB4F-054A-C4F79161E600}"/>
                </a:ext>
              </a:extLst>
            </p:cNvPr>
            <p:cNvSpPr/>
            <p:nvPr/>
          </p:nvSpPr>
          <p:spPr>
            <a:xfrm>
              <a:off x="6453898" y="2603181"/>
              <a:ext cx="2026920" cy="1312545"/>
            </a:xfrm>
            <a:custGeom>
              <a:avLst/>
              <a:gdLst/>
              <a:ahLst/>
              <a:cxnLst/>
              <a:rect l="l" t="t" r="r" b="b"/>
              <a:pathLst>
                <a:path w="2026920" h="1312545">
                  <a:moveTo>
                    <a:pt x="348538" y="675513"/>
                  </a:moveTo>
                  <a:lnTo>
                    <a:pt x="345033" y="660285"/>
                  </a:lnTo>
                  <a:lnTo>
                    <a:pt x="341490" y="647344"/>
                  </a:lnTo>
                  <a:lnTo>
                    <a:pt x="337667" y="632180"/>
                  </a:lnTo>
                  <a:lnTo>
                    <a:pt x="331470" y="618248"/>
                  </a:lnTo>
                  <a:lnTo>
                    <a:pt x="324485" y="604761"/>
                  </a:lnTo>
                  <a:lnTo>
                    <a:pt x="318236" y="590943"/>
                  </a:lnTo>
                  <a:lnTo>
                    <a:pt x="317017" y="590321"/>
                  </a:lnTo>
                  <a:lnTo>
                    <a:pt x="317639" y="589102"/>
                  </a:lnTo>
                  <a:lnTo>
                    <a:pt x="316433" y="588479"/>
                  </a:lnTo>
                  <a:lnTo>
                    <a:pt x="308102" y="574052"/>
                  </a:lnTo>
                  <a:lnTo>
                    <a:pt x="304533" y="567067"/>
                  </a:lnTo>
                  <a:lnTo>
                    <a:pt x="299974" y="554062"/>
                  </a:lnTo>
                  <a:lnTo>
                    <a:pt x="297421" y="549973"/>
                  </a:lnTo>
                  <a:lnTo>
                    <a:pt x="293268" y="545642"/>
                  </a:lnTo>
                  <a:lnTo>
                    <a:pt x="286385" y="539330"/>
                  </a:lnTo>
                  <a:lnTo>
                    <a:pt x="285165" y="538708"/>
                  </a:lnTo>
                  <a:lnTo>
                    <a:pt x="285788" y="537502"/>
                  </a:lnTo>
                  <a:lnTo>
                    <a:pt x="285203" y="535660"/>
                  </a:lnTo>
                  <a:lnTo>
                    <a:pt x="285826" y="534441"/>
                  </a:lnTo>
                  <a:lnTo>
                    <a:pt x="285851" y="531393"/>
                  </a:lnTo>
                  <a:lnTo>
                    <a:pt x="284632" y="530771"/>
                  </a:lnTo>
                  <a:lnTo>
                    <a:pt x="279552" y="524637"/>
                  </a:lnTo>
                  <a:lnTo>
                    <a:pt x="276136" y="517779"/>
                  </a:lnTo>
                  <a:lnTo>
                    <a:pt x="273075" y="510819"/>
                  </a:lnTo>
                  <a:lnTo>
                    <a:pt x="264807" y="497598"/>
                  </a:lnTo>
                  <a:lnTo>
                    <a:pt x="263067" y="489026"/>
                  </a:lnTo>
                  <a:lnTo>
                    <a:pt x="253911" y="488937"/>
                  </a:lnTo>
                  <a:lnTo>
                    <a:pt x="251536" y="481596"/>
                  </a:lnTo>
                  <a:lnTo>
                    <a:pt x="249732" y="479132"/>
                  </a:lnTo>
                  <a:lnTo>
                    <a:pt x="246735" y="472998"/>
                  </a:lnTo>
                  <a:lnTo>
                    <a:pt x="241909" y="467448"/>
                  </a:lnTo>
                  <a:lnTo>
                    <a:pt x="238912" y="461314"/>
                  </a:lnTo>
                  <a:lnTo>
                    <a:pt x="234784" y="451078"/>
                  </a:lnTo>
                  <a:lnTo>
                    <a:pt x="230936" y="442836"/>
                  </a:lnTo>
                  <a:lnTo>
                    <a:pt x="226720" y="435864"/>
                  </a:lnTo>
                  <a:lnTo>
                    <a:pt x="221526" y="429387"/>
                  </a:lnTo>
                  <a:lnTo>
                    <a:pt x="219125" y="425094"/>
                  </a:lnTo>
                  <a:lnTo>
                    <a:pt x="213080" y="418922"/>
                  </a:lnTo>
                  <a:lnTo>
                    <a:pt x="208241" y="413385"/>
                  </a:lnTo>
                  <a:lnTo>
                    <a:pt x="205346" y="398094"/>
                  </a:lnTo>
                  <a:lnTo>
                    <a:pt x="203568" y="392582"/>
                  </a:lnTo>
                  <a:lnTo>
                    <a:pt x="201764" y="390118"/>
                  </a:lnTo>
                  <a:lnTo>
                    <a:pt x="197497" y="389458"/>
                  </a:lnTo>
                  <a:lnTo>
                    <a:pt x="190169" y="388785"/>
                  </a:lnTo>
                  <a:lnTo>
                    <a:pt x="189014" y="382054"/>
                  </a:lnTo>
                  <a:lnTo>
                    <a:pt x="185991" y="378968"/>
                  </a:lnTo>
                  <a:lnTo>
                    <a:pt x="184188" y="376504"/>
                  </a:lnTo>
                  <a:lnTo>
                    <a:pt x="184213" y="373456"/>
                  </a:lnTo>
                  <a:lnTo>
                    <a:pt x="183007" y="372833"/>
                  </a:lnTo>
                  <a:lnTo>
                    <a:pt x="177368" y="367309"/>
                  </a:lnTo>
                  <a:lnTo>
                    <a:pt x="173355" y="360603"/>
                  </a:lnTo>
                  <a:lnTo>
                    <a:pt x="169799" y="353555"/>
                  </a:lnTo>
                  <a:lnTo>
                    <a:pt x="165544" y="347014"/>
                  </a:lnTo>
                  <a:lnTo>
                    <a:pt x="160121" y="339636"/>
                  </a:lnTo>
                  <a:lnTo>
                    <a:pt x="157759" y="332282"/>
                  </a:lnTo>
                  <a:lnTo>
                    <a:pt x="147612" y="321017"/>
                  </a:lnTo>
                  <a:lnTo>
                    <a:pt x="142125" y="315645"/>
                  </a:lnTo>
                  <a:lnTo>
                    <a:pt x="137210" y="310273"/>
                  </a:lnTo>
                  <a:lnTo>
                    <a:pt x="128892" y="297167"/>
                  </a:lnTo>
                  <a:lnTo>
                    <a:pt x="117132" y="285775"/>
                  </a:lnTo>
                  <a:lnTo>
                    <a:pt x="113106" y="278714"/>
                  </a:lnTo>
                  <a:lnTo>
                    <a:pt x="111912" y="275043"/>
                  </a:lnTo>
                  <a:lnTo>
                    <a:pt x="109512" y="270738"/>
                  </a:lnTo>
                  <a:lnTo>
                    <a:pt x="82283" y="246049"/>
                  </a:lnTo>
                  <a:lnTo>
                    <a:pt x="79260" y="242963"/>
                  </a:lnTo>
                  <a:lnTo>
                    <a:pt x="77419" y="243560"/>
                  </a:lnTo>
                  <a:lnTo>
                    <a:pt x="71577" y="242430"/>
                  </a:lnTo>
                  <a:lnTo>
                    <a:pt x="65862" y="239928"/>
                  </a:lnTo>
                  <a:lnTo>
                    <a:pt x="60121" y="238582"/>
                  </a:lnTo>
                  <a:lnTo>
                    <a:pt x="54241" y="240880"/>
                  </a:lnTo>
                  <a:lnTo>
                    <a:pt x="53619" y="242100"/>
                  </a:lnTo>
                  <a:lnTo>
                    <a:pt x="49974" y="240233"/>
                  </a:lnTo>
                  <a:lnTo>
                    <a:pt x="45770" y="233476"/>
                  </a:lnTo>
                  <a:lnTo>
                    <a:pt x="35928" y="240703"/>
                  </a:lnTo>
                  <a:lnTo>
                    <a:pt x="34747" y="237032"/>
                  </a:lnTo>
                  <a:lnTo>
                    <a:pt x="31724" y="233946"/>
                  </a:lnTo>
                  <a:lnTo>
                    <a:pt x="26174" y="238772"/>
                  </a:lnTo>
                  <a:lnTo>
                    <a:pt x="27990" y="241236"/>
                  </a:lnTo>
                  <a:lnTo>
                    <a:pt x="28575" y="243078"/>
                  </a:lnTo>
                  <a:lnTo>
                    <a:pt x="30391" y="245541"/>
                  </a:lnTo>
                  <a:lnTo>
                    <a:pt x="25488" y="246100"/>
                  </a:lnTo>
                  <a:lnTo>
                    <a:pt x="18148" y="248462"/>
                  </a:lnTo>
                  <a:lnTo>
                    <a:pt x="19329" y="252145"/>
                  </a:lnTo>
                  <a:lnTo>
                    <a:pt x="20447" y="261924"/>
                  </a:lnTo>
                  <a:lnTo>
                    <a:pt x="18618" y="262521"/>
                  </a:lnTo>
                  <a:lnTo>
                    <a:pt x="14973" y="260654"/>
                  </a:lnTo>
                  <a:lnTo>
                    <a:pt x="12509" y="262458"/>
                  </a:lnTo>
                  <a:lnTo>
                    <a:pt x="8775" y="269748"/>
                  </a:lnTo>
                  <a:lnTo>
                    <a:pt x="10579" y="272211"/>
                  </a:lnTo>
                  <a:lnTo>
                    <a:pt x="10553" y="275259"/>
                  </a:lnTo>
                  <a:lnTo>
                    <a:pt x="6870" y="276440"/>
                  </a:lnTo>
                  <a:lnTo>
                    <a:pt x="2578" y="278841"/>
                  </a:lnTo>
                  <a:lnTo>
                    <a:pt x="114" y="280657"/>
                  </a:lnTo>
                  <a:lnTo>
                    <a:pt x="88" y="283705"/>
                  </a:lnTo>
                  <a:lnTo>
                    <a:pt x="1270" y="287375"/>
                  </a:lnTo>
                  <a:lnTo>
                    <a:pt x="0" y="292862"/>
                  </a:lnTo>
                  <a:lnTo>
                    <a:pt x="9753" y="294792"/>
                  </a:lnTo>
                  <a:lnTo>
                    <a:pt x="7823" y="304546"/>
                  </a:lnTo>
                  <a:lnTo>
                    <a:pt x="10807" y="310680"/>
                  </a:lnTo>
                  <a:lnTo>
                    <a:pt x="19342" y="311988"/>
                  </a:lnTo>
                  <a:lnTo>
                    <a:pt x="20535" y="315658"/>
                  </a:lnTo>
                  <a:lnTo>
                    <a:pt x="19824" y="326034"/>
                  </a:lnTo>
                  <a:lnTo>
                    <a:pt x="30759" y="331635"/>
                  </a:lnTo>
                  <a:lnTo>
                    <a:pt x="35585" y="337185"/>
                  </a:lnTo>
                  <a:lnTo>
                    <a:pt x="37338" y="345744"/>
                  </a:lnTo>
                  <a:lnTo>
                    <a:pt x="39103" y="351256"/>
                  </a:lnTo>
                  <a:lnTo>
                    <a:pt x="43319" y="358013"/>
                  </a:lnTo>
                  <a:lnTo>
                    <a:pt x="44475" y="364744"/>
                  </a:lnTo>
                  <a:lnTo>
                    <a:pt x="44437" y="367804"/>
                  </a:lnTo>
                  <a:lnTo>
                    <a:pt x="48082" y="369671"/>
                  </a:lnTo>
                  <a:lnTo>
                    <a:pt x="48679" y="371500"/>
                  </a:lnTo>
                  <a:lnTo>
                    <a:pt x="53644" y="376643"/>
                  </a:lnTo>
                  <a:lnTo>
                    <a:pt x="59423" y="381609"/>
                  </a:lnTo>
                  <a:lnTo>
                    <a:pt x="64490" y="387375"/>
                  </a:lnTo>
                  <a:lnTo>
                    <a:pt x="67373" y="394893"/>
                  </a:lnTo>
                  <a:lnTo>
                    <a:pt x="67348" y="397941"/>
                  </a:lnTo>
                  <a:lnTo>
                    <a:pt x="69151" y="400405"/>
                  </a:lnTo>
                  <a:lnTo>
                    <a:pt x="70370" y="401027"/>
                  </a:lnTo>
                  <a:lnTo>
                    <a:pt x="77685" y="401713"/>
                  </a:lnTo>
                  <a:lnTo>
                    <a:pt x="78841" y="408444"/>
                  </a:lnTo>
                  <a:lnTo>
                    <a:pt x="83083" y="412140"/>
                  </a:lnTo>
                  <a:lnTo>
                    <a:pt x="87909" y="417690"/>
                  </a:lnTo>
                  <a:lnTo>
                    <a:pt x="94576" y="422643"/>
                  </a:lnTo>
                  <a:lnTo>
                    <a:pt x="96951" y="429996"/>
                  </a:lnTo>
                  <a:lnTo>
                    <a:pt x="99949" y="436130"/>
                  </a:lnTo>
                  <a:lnTo>
                    <a:pt x="107238" y="439864"/>
                  </a:lnTo>
                  <a:lnTo>
                    <a:pt x="107759" y="447802"/>
                  </a:lnTo>
                  <a:lnTo>
                    <a:pt x="109537" y="453313"/>
                  </a:lnTo>
                  <a:lnTo>
                    <a:pt x="112623" y="450291"/>
                  </a:lnTo>
                  <a:lnTo>
                    <a:pt x="112001" y="451510"/>
                  </a:lnTo>
                  <a:lnTo>
                    <a:pt x="113182" y="455193"/>
                  </a:lnTo>
                  <a:lnTo>
                    <a:pt x="116865" y="453999"/>
                  </a:lnTo>
                  <a:lnTo>
                    <a:pt x="117462" y="455841"/>
                  </a:lnTo>
                  <a:lnTo>
                    <a:pt x="118668" y="456463"/>
                  </a:lnTo>
                  <a:lnTo>
                    <a:pt x="118046" y="457682"/>
                  </a:lnTo>
                  <a:lnTo>
                    <a:pt x="119824" y="463194"/>
                  </a:lnTo>
                  <a:lnTo>
                    <a:pt x="118554" y="468668"/>
                  </a:lnTo>
                  <a:lnTo>
                    <a:pt x="126492" y="468147"/>
                  </a:lnTo>
                  <a:lnTo>
                    <a:pt x="125222" y="473621"/>
                  </a:lnTo>
                  <a:lnTo>
                    <a:pt x="131381" y="467575"/>
                  </a:lnTo>
                  <a:lnTo>
                    <a:pt x="132575" y="471258"/>
                  </a:lnTo>
                  <a:lnTo>
                    <a:pt x="132537" y="474306"/>
                  </a:lnTo>
                  <a:lnTo>
                    <a:pt x="134937" y="478612"/>
                  </a:lnTo>
                  <a:lnTo>
                    <a:pt x="137363" y="479856"/>
                  </a:lnTo>
                  <a:lnTo>
                    <a:pt x="145288" y="482371"/>
                  </a:lnTo>
                  <a:lnTo>
                    <a:pt x="142760" y="490283"/>
                  </a:lnTo>
                  <a:lnTo>
                    <a:pt x="144538" y="495795"/>
                  </a:lnTo>
                  <a:lnTo>
                    <a:pt x="149428" y="495236"/>
                  </a:lnTo>
                  <a:lnTo>
                    <a:pt x="153098" y="494055"/>
                  </a:lnTo>
                  <a:lnTo>
                    <a:pt x="152425" y="501370"/>
                  </a:lnTo>
                  <a:lnTo>
                    <a:pt x="151803" y="502589"/>
                  </a:lnTo>
                  <a:lnTo>
                    <a:pt x="159092" y="506323"/>
                  </a:lnTo>
                  <a:lnTo>
                    <a:pt x="160896" y="508787"/>
                  </a:lnTo>
                  <a:lnTo>
                    <a:pt x="160248" y="513054"/>
                  </a:lnTo>
                  <a:lnTo>
                    <a:pt x="159562" y="520369"/>
                  </a:lnTo>
                  <a:lnTo>
                    <a:pt x="163207" y="522236"/>
                  </a:lnTo>
                  <a:lnTo>
                    <a:pt x="169938" y="521081"/>
                  </a:lnTo>
                  <a:lnTo>
                    <a:pt x="173761" y="527558"/>
                  </a:lnTo>
                  <a:lnTo>
                    <a:pt x="178054" y="533679"/>
                  </a:lnTo>
                  <a:lnTo>
                    <a:pt x="182816" y="538899"/>
                  </a:lnTo>
                  <a:lnTo>
                    <a:pt x="188036" y="542632"/>
                  </a:lnTo>
                  <a:lnTo>
                    <a:pt x="191655" y="547560"/>
                  </a:lnTo>
                  <a:lnTo>
                    <a:pt x="192836" y="551230"/>
                  </a:lnTo>
                  <a:lnTo>
                    <a:pt x="195859" y="554316"/>
                  </a:lnTo>
                  <a:lnTo>
                    <a:pt x="197675" y="556780"/>
                  </a:lnTo>
                  <a:lnTo>
                    <a:pt x="197637" y="559828"/>
                  </a:lnTo>
                  <a:lnTo>
                    <a:pt x="202526" y="559269"/>
                  </a:lnTo>
                  <a:lnTo>
                    <a:pt x="201853" y="566585"/>
                  </a:lnTo>
                  <a:lnTo>
                    <a:pt x="207949" y="566648"/>
                  </a:lnTo>
                  <a:lnTo>
                    <a:pt x="210972" y="569734"/>
                  </a:lnTo>
                  <a:lnTo>
                    <a:pt x="213410" y="570979"/>
                  </a:lnTo>
                  <a:lnTo>
                    <a:pt x="210921" y="575830"/>
                  </a:lnTo>
                  <a:lnTo>
                    <a:pt x="216395" y="577113"/>
                  </a:lnTo>
                  <a:lnTo>
                    <a:pt x="224307" y="579628"/>
                  </a:lnTo>
                  <a:lnTo>
                    <a:pt x="230390" y="582739"/>
                  </a:lnTo>
                  <a:lnTo>
                    <a:pt x="233349" y="591934"/>
                  </a:lnTo>
                  <a:lnTo>
                    <a:pt x="232727" y="593153"/>
                  </a:lnTo>
                  <a:lnTo>
                    <a:pt x="236994" y="593801"/>
                  </a:lnTo>
                  <a:lnTo>
                    <a:pt x="237591" y="595642"/>
                  </a:lnTo>
                  <a:lnTo>
                    <a:pt x="239395" y="598093"/>
                  </a:lnTo>
                  <a:lnTo>
                    <a:pt x="242417" y="601179"/>
                  </a:lnTo>
                  <a:lnTo>
                    <a:pt x="243014" y="603021"/>
                  </a:lnTo>
                  <a:lnTo>
                    <a:pt x="244170" y="609752"/>
                  </a:lnTo>
                  <a:lnTo>
                    <a:pt x="249643" y="611022"/>
                  </a:lnTo>
                  <a:lnTo>
                    <a:pt x="253885" y="614730"/>
                  </a:lnTo>
                  <a:lnTo>
                    <a:pt x="266001" y="624014"/>
                  </a:lnTo>
                  <a:lnTo>
                    <a:pt x="269595" y="631977"/>
                  </a:lnTo>
                  <a:lnTo>
                    <a:pt x="270179" y="633818"/>
                  </a:lnTo>
                  <a:lnTo>
                    <a:pt x="271995" y="636282"/>
                  </a:lnTo>
                  <a:lnTo>
                    <a:pt x="273202" y="636905"/>
                  </a:lnTo>
                  <a:lnTo>
                    <a:pt x="283171" y="643877"/>
                  </a:lnTo>
                  <a:lnTo>
                    <a:pt x="301498" y="658736"/>
                  </a:lnTo>
                  <a:lnTo>
                    <a:pt x="310781" y="665365"/>
                  </a:lnTo>
                  <a:lnTo>
                    <a:pt x="316966" y="669442"/>
                  </a:lnTo>
                  <a:lnTo>
                    <a:pt x="329552" y="677138"/>
                  </a:lnTo>
                  <a:lnTo>
                    <a:pt x="335051" y="680872"/>
                  </a:lnTo>
                  <a:lnTo>
                    <a:pt x="344246" y="677900"/>
                  </a:lnTo>
                  <a:lnTo>
                    <a:pt x="348538" y="675513"/>
                  </a:lnTo>
                  <a:close/>
                </a:path>
                <a:path w="2026920" h="1312545">
                  <a:moveTo>
                    <a:pt x="611784" y="544995"/>
                  </a:moveTo>
                  <a:lnTo>
                    <a:pt x="610958" y="532625"/>
                  </a:lnTo>
                  <a:lnTo>
                    <a:pt x="610806" y="520331"/>
                  </a:lnTo>
                  <a:lnTo>
                    <a:pt x="609752" y="508139"/>
                  </a:lnTo>
                  <a:lnTo>
                    <a:pt x="606171" y="496087"/>
                  </a:lnTo>
                  <a:lnTo>
                    <a:pt x="608622" y="494284"/>
                  </a:lnTo>
                  <a:lnTo>
                    <a:pt x="609244" y="493064"/>
                  </a:lnTo>
                  <a:lnTo>
                    <a:pt x="611085" y="492480"/>
                  </a:lnTo>
                  <a:lnTo>
                    <a:pt x="607301" y="483057"/>
                  </a:lnTo>
                  <a:lnTo>
                    <a:pt x="605015" y="473252"/>
                  </a:lnTo>
                  <a:lnTo>
                    <a:pt x="604329" y="463130"/>
                  </a:lnTo>
                  <a:lnTo>
                    <a:pt x="605370" y="452729"/>
                  </a:lnTo>
                  <a:lnTo>
                    <a:pt x="606653" y="447243"/>
                  </a:lnTo>
                  <a:lnTo>
                    <a:pt x="605497" y="440512"/>
                  </a:lnTo>
                  <a:lnTo>
                    <a:pt x="605548" y="434416"/>
                  </a:lnTo>
                  <a:lnTo>
                    <a:pt x="606209" y="430149"/>
                  </a:lnTo>
                  <a:lnTo>
                    <a:pt x="603808" y="425843"/>
                  </a:lnTo>
                  <a:lnTo>
                    <a:pt x="602627" y="422173"/>
                  </a:lnTo>
                  <a:lnTo>
                    <a:pt x="606298" y="420979"/>
                  </a:lnTo>
                  <a:lnTo>
                    <a:pt x="608761" y="419176"/>
                  </a:lnTo>
                  <a:lnTo>
                    <a:pt x="601522" y="409333"/>
                  </a:lnTo>
                  <a:lnTo>
                    <a:pt x="597293" y="405625"/>
                  </a:lnTo>
                  <a:lnTo>
                    <a:pt x="603453" y="399580"/>
                  </a:lnTo>
                  <a:lnTo>
                    <a:pt x="598068" y="389153"/>
                  </a:lnTo>
                  <a:lnTo>
                    <a:pt x="603046" y="379425"/>
                  </a:lnTo>
                  <a:lnTo>
                    <a:pt x="600024" y="376351"/>
                  </a:lnTo>
                  <a:lnTo>
                    <a:pt x="597649" y="368998"/>
                  </a:lnTo>
                  <a:lnTo>
                    <a:pt x="600735" y="365975"/>
                  </a:lnTo>
                  <a:lnTo>
                    <a:pt x="601383" y="361708"/>
                  </a:lnTo>
                  <a:lnTo>
                    <a:pt x="602005" y="360489"/>
                  </a:lnTo>
                  <a:lnTo>
                    <a:pt x="601421" y="358648"/>
                  </a:lnTo>
                  <a:lnTo>
                    <a:pt x="600202" y="358025"/>
                  </a:lnTo>
                  <a:lnTo>
                    <a:pt x="597128" y="350647"/>
                  </a:lnTo>
                  <a:lnTo>
                    <a:pt x="594423" y="334784"/>
                  </a:lnTo>
                  <a:lnTo>
                    <a:pt x="591350" y="327406"/>
                  </a:lnTo>
                  <a:lnTo>
                    <a:pt x="590130" y="326783"/>
                  </a:lnTo>
                  <a:lnTo>
                    <a:pt x="591997" y="323138"/>
                  </a:lnTo>
                  <a:lnTo>
                    <a:pt x="594525" y="315226"/>
                  </a:lnTo>
                  <a:lnTo>
                    <a:pt x="594575" y="309130"/>
                  </a:lnTo>
                  <a:lnTo>
                    <a:pt x="585482" y="302933"/>
                  </a:lnTo>
                  <a:lnTo>
                    <a:pt x="590372" y="302361"/>
                  </a:lnTo>
                  <a:lnTo>
                    <a:pt x="597725" y="299999"/>
                  </a:lnTo>
                  <a:lnTo>
                    <a:pt x="595325" y="295694"/>
                  </a:lnTo>
                  <a:lnTo>
                    <a:pt x="592302" y="292620"/>
                  </a:lnTo>
                  <a:lnTo>
                    <a:pt x="589902" y="288315"/>
                  </a:lnTo>
                  <a:lnTo>
                    <a:pt x="590550" y="284048"/>
                  </a:lnTo>
                  <a:lnTo>
                    <a:pt x="593039" y="279184"/>
                  </a:lnTo>
                  <a:lnTo>
                    <a:pt x="591858" y="275513"/>
                  </a:lnTo>
                  <a:lnTo>
                    <a:pt x="590118" y="266954"/>
                  </a:lnTo>
                  <a:lnTo>
                    <a:pt x="585368" y="252247"/>
                  </a:lnTo>
                  <a:lnTo>
                    <a:pt x="591540" y="246202"/>
                  </a:lnTo>
                  <a:lnTo>
                    <a:pt x="594004" y="244398"/>
                  </a:lnTo>
                  <a:lnTo>
                    <a:pt x="587832" y="236080"/>
                  </a:lnTo>
                  <a:lnTo>
                    <a:pt x="583552" y="227723"/>
                  </a:lnTo>
                  <a:lnTo>
                    <a:pt x="580771" y="219278"/>
                  </a:lnTo>
                  <a:lnTo>
                    <a:pt x="579069" y="210667"/>
                  </a:lnTo>
                  <a:lnTo>
                    <a:pt x="586422" y="208292"/>
                  </a:lnTo>
                  <a:lnTo>
                    <a:pt x="584606" y="205828"/>
                  </a:lnTo>
                  <a:lnTo>
                    <a:pt x="584644" y="202780"/>
                  </a:lnTo>
                  <a:lnTo>
                    <a:pt x="584047" y="200939"/>
                  </a:lnTo>
                  <a:lnTo>
                    <a:pt x="582244" y="198475"/>
                  </a:lnTo>
                  <a:lnTo>
                    <a:pt x="577380" y="195986"/>
                  </a:lnTo>
                  <a:lnTo>
                    <a:pt x="581875" y="188010"/>
                  </a:lnTo>
                  <a:lnTo>
                    <a:pt x="583095" y="182232"/>
                  </a:lnTo>
                  <a:lnTo>
                    <a:pt x="580745" y="177215"/>
                  </a:lnTo>
                  <a:lnTo>
                    <a:pt x="570331" y="167830"/>
                  </a:lnTo>
                  <a:lnTo>
                    <a:pt x="571639" y="159296"/>
                  </a:lnTo>
                  <a:lnTo>
                    <a:pt x="571665" y="156248"/>
                  </a:lnTo>
                  <a:lnTo>
                    <a:pt x="573532" y="152603"/>
                  </a:lnTo>
                  <a:lnTo>
                    <a:pt x="574192" y="148336"/>
                  </a:lnTo>
                  <a:lnTo>
                    <a:pt x="574217" y="145275"/>
                  </a:lnTo>
                  <a:lnTo>
                    <a:pt x="574878" y="141008"/>
                  </a:lnTo>
                  <a:lnTo>
                    <a:pt x="574306" y="136118"/>
                  </a:lnTo>
                  <a:lnTo>
                    <a:pt x="570661" y="134251"/>
                  </a:lnTo>
                  <a:lnTo>
                    <a:pt x="568858" y="131787"/>
                  </a:lnTo>
                  <a:lnTo>
                    <a:pt x="566432" y="130543"/>
                  </a:lnTo>
                  <a:lnTo>
                    <a:pt x="570191" y="120205"/>
                  </a:lnTo>
                  <a:lnTo>
                    <a:pt x="570217" y="117144"/>
                  </a:lnTo>
                  <a:lnTo>
                    <a:pt x="561149" y="107899"/>
                  </a:lnTo>
                  <a:lnTo>
                    <a:pt x="561835" y="100584"/>
                  </a:lnTo>
                  <a:lnTo>
                    <a:pt x="564362" y="92671"/>
                  </a:lnTo>
                  <a:lnTo>
                    <a:pt x="560120" y="88963"/>
                  </a:lnTo>
                  <a:lnTo>
                    <a:pt x="558317" y="86499"/>
                  </a:lnTo>
                  <a:lnTo>
                    <a:pt x="560209" y="79806"/>
                  </a:lnTo>
                  <a:lnTo>
                    <a:pt x="562076" y="76161"/>
                  </a:lnTo>
                  <a:lnTo>
                    <a:pt x="563981" y="69456"/>
                  </a:lnTo>
                  <a:lnTo>
                    <a:pt x="557276" y="67564"/>
                  </a:lnTo>
                  <a:lnTo>
                    <a:pt x="557898" y="66344"/>
                  </a:lnTo>
                  <a:lnTo>
                    <a:pt x="557314" y="64503"/>
                  </a:lnTo>
                  <a:lnTo>
                    <a:pt x="555498" y="62052"/>
                  </a:lnTo>
                  <a:lnTo>
                    <a:pt x="554913" y="60210"/>
                  </a:lnTo>
                  <a:lnTo>
                    <a:pt x="553097" y="57746"/>
                  </a:lnTo>
                  <a:lnTo>
                    <a:pt x="556780" y="56565"/>
                  </a:lnTo>
                  <a:lnTo>
                    <a:pt x="558050" y="51079"/>
                  </a:lnTo>
                  <a:lnTo>
                    <a:pt x="554443" y="46164"/>
                  </a:lnTo>
                  <a:lnTo>
                    <a:pt x="548398" y="39992"/>
                  </a:lnTo>
                  <a:lnTo>
                    <a:pt x="548487" y="30835"/>
                  </a:lnTo>
                  <a:lnTo>
                    <a:pt x="543648" y="25298"/>
                  </a:lnTo>
                  <a:lnTo>
                    <a:pt x="544271" y="24079"/>
                  </a:lnTo>
                  <a:lnTo>
                    <a:pt x="546735" y="22275"/>
                  </a:lnTo>
                  <a:lnTo>
                    <a:pt x="547979" y="19837"/>
                  </a:lnTo>
                  <a:lnTo>
                    <a:pt x="540689" y="16103"/>
                  </a:lnTo>
                  <a:lnTo>
                    <a:pt x="538886" y="13639"/>
                  </a:lnTo>
                  <a:lnTo>
                    <a:pt x="536486" y="9347"/>
                  </a:lnTo>
                  <a:lnTo>
                    <a:pt x="533463" y="6261"/>
                  </a:lnTo>
                  <a:lnTo>
                    <a:pt x="524929" y="4953"/>
                  </a:lnTo>
                  <a:lnTo>
                    <a:pt x="520687" y="1257"/>
                  </a:lnTo>
                  <a:lnTo>
                    <a:pt x="518261" y="0"/>
                  </a:lnTo>
                  <a:lnTo>
                    <a:pt x="513372" y="571"/>
                  </a:lnTo>
                  <a:lnTo>
                    <a:pt x="510311" y="533"/>
                  </a:lnTo>
                  <a:lnTo>
                    <a:pt x="502958" y="2908"/>
                  </a:lnTo>
                  <a:lnTo>
                    <a:pt x="498690" y="2260"/>
                  </a:lnTo>
                  <a:lnTo>
                    <a:pt x="496239" y="4064"/>
                  </a:lnTo>
                  <a:lnTo>
                    <a:pt x="493153" y="7086"/>
                  </a:lnTo>
                  <a:lnTo>
                    <a:pt x="489470" y="8267"/>
                  </a:lnTo>
                  <a:lnTo>
                    <a:pt x="486422" y="8242"/>
                  </a:lnTo>
                  <a:lnTo>
                    <a:pt x="482130" y="10642"/>
                  </a:lnTo>
                  <a:lnTo>
                    <a:pt x="478485" y="8775"/>
                  </a:lnTo>
                  <a:lnTo>
                    <a:pt x="472249" y="20916"/>
                  </a:lnTo>
                  <a:lnTo>
                    <a:pt x="469201" y="20891"/>
                  </a:lnTo>
                  <a:lnTo>
                    <a:pt x="470954" y="29464"/>
                  </a:lnTo>
                  <a:lnTo>
                    <a:pt x="472135" y="33134"/>
                  </a:lnTo>
                  <a:lnTo>
                    <a:pt x="471512" y="34353"/>
                  </a:lnTo>
                  <a:lnTo>
                    <a:pt x="470204" y="42887"/>
                  </a:lnTo>
                  <a:lnTo>
                    <a:pt x="468934" y="48374"/>
                  </a:lnTo>
                  <a:lnTo>
                    <a:pt x="462788" y="51358"/>
                  </a:lnTo>
                  <a:lnTo>
                    <a:pt x="460959" y="51955"/>
                  </a:lnTo>
                  <a:lnTo>
                    <a:pt x="462699" y="60515"/>
                  </a:lnTo>
                  <a:lnTo>
                    <a:pt x="463842" y="67741"/>
                  </a:lnTo>
                  <a:lnTo>
                    <a:pt x="468541" y="88049"/>
                  </a:lnTo>
                  <a:lnTo>
                    <a:pt x="466077" y="89865"/>
                  </a:lnTo>
                  <a:lnTo>
                    <a:pt x="460565" y="91643"/>
                  </a:lnTo>
                  <a:lnTo>
                    <a:pt x="465429" y="94132"/>
                  </a:lnTo>
                  <a:lnTo>
                    <a:pt x="459854" y="102019"/>
                  </a:lnTo>
                  <a:lnTo>
                    <a:pt x="467169" y="102692"/>
                  </a:lnTo>
                  <a:lnTo>
                    <a:pt x="465861" y="111226"/>
                  </a:lnTo>
                  <a:lnTo>
                    <a:pt x="466432" y="116116"/>
                  </a:lnTo>
                  <a:lnTo>
                    <a:pt x="469392" y="125310"/>
                  </a:lnTo>
                  <a:lnTo>
                    <a:pt x="464464" y="128930"/>
                  </a:lnTo>
                  <a:lnTo>
                    <a:pt x="467487" y="132003"/>
                  </a:lnTo>
                  <a:lnTo>
                    <a:pt x="469303" y="134467"/>
                  </a:lnTo>
                  <a:lnTo>
                    <a:pt x="471728" y="135712"/>
                  </a:lnTo>
                  <a:lnTo>
                    <a:pt x="473481" y="144284"/>
                  </a:lnTo>
                  <a:lnTo>
                    <a:pt x="467906" y="152158"/>
                  </a:lnTo>
                  <a:lnTo>
                    <a:pt x="473329" y="159550"/>
                  </a:lnTo>
                  <a:lnTo>
                    <a:pt x="477532" y="166306"/>
                  </a:lnTo>
                  <a:lnTo>
                    <a:pt x="472554" y="176022"/>
                  </a:lnTo>
                  <a:lnTo>
                    <a:pt x="479221" y="180975"/>
                  </a:lnTo>
                  <a:lnTo>
                    <a:pt x="474294" y="184594"/>
                  </a:lnTo>
                  <a:lnTo>
                    <a:pt x="473049" y="187020"/>
                  </a:lnTo>
                  <a:lnTo>
                    <a:pt x="470535" y="194932"/>
                  </a:lnTo>
                  <a:lnTo>
                    <a:pt x="479666" y="198081"/>
                  </a:lnTo>
                  <a:lnTo>
                    <a:pt x="480822" y="204800"/>
                  </a:lnTo>
                  <a:lnTo>
                    <a:pt x="479564" y="207238"/>
                  </a:lnTo>
                  <a:lnTo>
                    <a:pt x="477113" y="209042"/>
                  </a:lnTo>
                  <a:lnTo>
                    <a:pt x="475869" y="211467"/>
                  </a:lnTo>
                  <a:lnTo>
                    <a:pt x="480669" y="220065"/>
                  </a:lnTo>
                  <a:lnTo>
                    <a:pt x="484276" y="224993"/>
                  </a:lnTo>
                  <a:lnTo>
                    <a:pt x="481228" y="224955"/>
                  </a:lnTo>
                  <a:lnTo>
                    <a:pt x="478764" y="226771"/>
                  </a:lnTo>
                  <a:lnTo>
                    <a:pt x="475094" y="227952"/>
                  </a:lnTo>
                  <a:lnTo>
                    <a:pt x="482968" y="233527"/>
                  </a:lnTo>
                  <a:lnTo>
                    <a:pt x="483501" y="241465"/>
                  </a:lnTo>
                  <a:lnTo>
                    <a:pt x="484098" y="243306"/>
                  </a:lnTo>
                  <a:lnTo>
                    <a:pt x="482777" y="250558"/>
                  </a:lnTo>
                  <a:lnTo>
                    <a:pt x="483577" y="257035"/>
                  </a:lnTo>
                  <a:lnTo>
                    <a:pt x="485190" y="263067"/>
                  </a:lnTo>
                  <a:lnTo>
                    <a:pt x="486283" y="268973"/>
                  </a:lnTo>
                  <a:lnTo>
                    <a:pt x="490880" y="274929"/>
                  </a:lnTo>
                  <a:lnTo>
                    <a:pt x="491350" y="281927"/>
                  </a:lnTo>
                  <a:lnTo>
                    <a:pt x="490893" y="289026"/>
                  </a:lnTo>
                  <a:lnTo>
                    <a:pt x="492747" y="295300"/>
                  </a:lnTo>
                  <a:lnTo>
                    <a:pt x="488416" y="300748"/>
                  </a:lnTo>
                  <a:lnTo>
                    <a:pt x="491413" y="306882"/>
                  </a:lnTo>
                  <a:lnTo>
                    <a:pt x="493814" y="311175"/>
                  </a:lnTo>
                  <a:lnTo>
                    <a:pt x="493153" y="315455"/>
                  </a:lnTo>
                  <a:lnTo>
                    <a:pt x="490664" y="320306"/>
                  </a:lnTo>
                  <a:lnTo>
                    <a:pt x="491261" y="322148"/>
                  </a:lnTo>
                  <a:lnTo>
                    <a:pt x="492417" y="328879"/>
                  </a:lnTo>
                  <a:lnTo>
                    <a:pt x="494195" y="334391"/>
                  </a:lnTo>
                  <a:lnTo>
                    <a:pt x="494131" y="340499"/>
                  </a:lnTo>
                  <a:lnTo>
                    <a:pt x="496023" y="347459"/>
                  </a:lnTo>
                  <a:lnTo>
                    <a:pt x="498729" y="353974"/>
                  </a:lnTo>
                  <a:lnTo>
                    <a:pt x="500291" y="360476"/>
                  </a:lnTo>
                  <a:lnTo>
                    <a:pt x="498741" y="367411"/>
                  </a:lnTo>
                  <a:lnTo>
                    <a:pt x="501116" y="374764"/>
                  </a:lnTo>
                  <a:lnTo>
                    <a:pt x="502869" y="383324"/>
                  </a:lnTo>
                  <a:lnTo>
                    <a:pt x="503402" y="391261"/>
                  </a:lnTo>
                  <a:lnTo>
                    <a:pt x="502742" y="395541"/>
                  </a:lnTo>
                  <a:lnTo>
                    <a:pt x="506361" y="400456"/>
                  </a:lnTo>
                  <a:lnTo>
                    <a:pt x="502653" y="404698"/>
                  </a:lnTo>
                  <a:lnTo>
                    <a:pt x="504482" y="413664"/>
                  </a:lnTo>
                  <a:lnTo>
                    <a:pt x="507466" y="430669"/>
                  </a:lnTo>
                  <a:lnTo>
                    <a:pt x="509638" y="438962"/>
                  </a:lnTo>
                  <a:lnTo>
                    <a:pt x="510209" y="443852"/>
                  </a:lnTo>
                  <a:lnTo>
                    <a:pt x="513816" y="448767"/>
                  </a:lnTo>
                  <a:lnTo>
                    <a:pt x="518617" y="457365"/>
                  </a:lnTo>
                  <a:lnTo>
                    <a:pt x="519176" y="462254"/>
                  </a:lnTo>
                  <a:lnTo>
                    <a:pt x="515442" y="469544"/>
                  </a:lnTo>
                  <a:lnTo>
                    <a:pt x="514172" y="475030"/>
                  </a:lnTo>
                  <a:lnTo>
                    <a:pt x="516597" y="476275"/>
                  </a:lnTo>
                  <a:lnTo>
                    <a:pt x="522643" y="482434"/>
                  </a:lnTo>
                  <a:lnTo>
                    <a:pt x="521335" y="490982"/>
                  </a:lnTo>
                  <a:lnTo>
                    <a:pt x="524929" y="498944"/>
                  </a:lnTo>
                  <a:lnTo>
                    <a:pt x="528104" y="509498"/>
                  </a:lnTo>
                  <a:lnTo>
                    <a:pt x="530821" y="520382"/>
                  </a:lnTo>
                  <a:lnTo>
                    <a:pt x="534911" y="530821"/>
                  </a:lnTo>
                  <a:lnTo>
                    <a:pt x="542226" y="540029"/>
                  </a:lnTo>
                  <a:lnTo>
                    <a:pt x="544652" y="541274"/>
                  </a:lnTo>
                  <a:lnTo>
                    <a:pt x="544004" y="545541"/>
                  </a:lnTo>
                  <a:lnTo>
                    <a:pt x="544601" y="547382"/>
                  </a:lnTo>
                  <a:lnTo>
                    <a:pt x="542734" y="551027"/>
                  </a:lnTo>
                  <a:lnTo>
                    <a:pt x="543941" y="551649"/>
                  </a:lnTo>
                  <a:lnTo>
                    <a:pt x="572566" y="583006"/>
                  </a:lnTo>
                  <a:lnTo>
                    <a:pt x="583857" y="590511"/>
                  </a:lnTo>
                  <a:lnTo>
                    <a:pt x="584517" y="586244"/>
                  </a:lnTo>
                  <a:lnTo>
                    <a:pt x="585139" y="585038"/>
                  </a:lnTo>
                  <a:lnTo>
                    <a:pt x="585165" y="581977"/>
                  </a:lnTo>
                  <a:lnTo>
                    <a:pt x="594233" y="591223"/>
                  </a:lnTo>
                  <a:lnTo>
                    <a:pt x="597357" y="576910"/>
                  </a:lnTo>
                  <a:lnTo>
                    <a:pt x="599338" y="570331"/>
                  </a:lnTo>
                  <a:lnTo>
                    <a:pt x="601827" y="564438"/>
                  </a:lnTo>
                  <a:lnTo>
                    <a:pt x="603592" y="557771"/>
                  </a:lnTo>
                  <a:lnTo>
                    <a:pt x="603923" y="543928"/>
                  </a:lnTo>
                  <a:lnTo>
                    <a:pt x="606361" y="537616"/>
                  </a:lnTo>
                  <a:lnTo>
                    <a:pt x="608177" y="540080"/>
                  </a:lnTo>
                  <a:lnTo>
                    <a:pt x="608139" y="543128"/>
                  </a:lnTo>
                  <a:lnTo>
                    <a:pt x="609955" y="545592"/>
                  </a:lnTo>
                  <a:lnTo>
                    <a:pt x="611784" y="544995"/>
                  </a:lnTo>
                  <a:close/>
                </a:path>
                <a:path w="2026920" h="1312545">
                  <a:moveTo>
                    <a:pt x="1105014" y="67487"/>
                  </a:moveTo>
                  <a:lnTo>
                    <a:pt x="1094689" y="60667"/>
                  </a:lnTo>
                  <a:lnTo>
                    <a:pt x="1097153" y="58851"/>
                  </a:lnTo>
                  <a:lnTo>
                    <a:pt x="1098397" y="56426"/>
                  </a:lnTo>
                  <a:lnTo>
                    <a:pt x="1100239" y="55829"/>
                  </a:lnTo>
                  <a:lnTo>
                    <a:pt x="1099680" y="50939"/>
                  </a:lnTo>
                  <a:lnTo>
                    <a:pt x="1098486" y="47269"/>
                  </a:lnTo>
                  <a:lnTo>
                    <a:pt x="1098524" y="44208"/>
                  </a:lnTo>
                  <a:lnTo>
                    <a:pt x="1097330" y="40538"/>
                  </a:lnTo>
                  <a:lnTo>
                    <a:pt x="1097991" y="36271"/>
                  </a:lnTo>
                  <a:lnTo>
                    <a:pt x="1093063" y="39890"/>
                  </a:lnTo>
                  <a:lnTo>
                    <a:pt x="1089990" y="42913"/>
                  </a:lnTo>
                  <a:lnTo>
                    <a:pt x="1081747" y="11074"/>
                  </a:lnTo>
                  <a:lnTo>
                    <a:pt x="1075588" y="17119"/>
                  </a:lnTo>
                  <a:lnTo>
                    <a:pt x="1073124" y="18923"/>
                  </a:lnTo>
                  <a:lnTo>
                    <a:pt x="1071943" y="15252"/>
                  </a:lnTo>
                  <a:lnTo>
                    <a:pt x="1071384" y="10363"/>
                  </a:lnTo>
                  <a:lnTo>
                    <a:pt x="1070190" y="6680"/>
                  </a:lnTo>
                  <a:lnTo>
                    <a:pt x="1065898" y="9080"/>
                  </a:lnTo>
                  <a:lnTo>
                    <a:pt x="1060970" y="12700"/>
                  </a:lnTo>
                  <a:lnTo>
                    <a:pt x="1056678" y="15100"/>
                  </a:lnTo>
                  <a:lnTo>
                    <a:pt x="1054303" y="7747"/>
                  </a:lnTo>
                  <a:lnTo>
                    <a:pt x="1051229" y="10769"/>
                  </a:lnTo>
                  <a:lnTo>
                    <a:pt x="1046302" y="14389"/>
                  </a:lnTo>
                  <a:lnTo>
                    <a:pt x="1045743" y="9499"/>
                  </a:lnTo>
                  <a:lnTo>
                    <a:pt x="1045768" y="6438"/>
                  </a:lnTo>
                  <a:lnTo>
                    <a:pt x="1045210" y="1549"/>
                  </a:lnTo>
                  <a:lnTo>
                    <a:pt x="1040320" y="2120"/>
                  </a:lnTo>
                  <a:lnTo>
                    <a:pt x="1036053" y="1460"/>
                  </a:lnTo>
                  <a:lnTo>
                    <a:pt x="1029944" y="1397"/>
                  </a:lnTo>
                  <a:lnTo>
                    <a:pt x="1033564" y="6324"/>
                  </a:lnTo>
                  <a:lnTo>
                    <a:pt x="1032903" y="10591"/>
                  </a:lnTo>
                  <a:lnTo>
                    <a:pt x="1029830" y="13614"/>
                  </a:lnTo>
                  <a:lnTo>
                    <a:pt x="1024902" y="17233"/>
                  </a:lnTo>
                  <a:lnTo>
                    <a:pt x="1022388" y="25146"/>
                  </a:lnTo>
                  <a:lnTo>
                    <a:pt x="1010793" y="23812"/>
                  </a:lnTo>
                  <a:lnTo>
                    <a:pt x="1009573" y="23190"/>
                  </a:lnTo>
                  <a:lnTo>
                    <a:pt x="1007706" y="26835"/>
                  </a:lnTo>
                  <a:lnTo>
                    <a:pt x="1006398" y="35369"/>
                  </a:lnTo>
                  <a:lnTo>
                    <a:pt x="999058" y="37731"/>
                  </a:lnTo>
                  <a:lnTo>
                    <a:pt x="993508" y="42570"/>
                  </a:lnTo>
                  <a:lnTo>
                    <a:pt x="994105" y="44399"/>
                  </a:lnTo>
                  <a:lnTo>
                    <a:pt x="994041" y="50507"/>
                  </a:lnTo>
                  <a:lnTo>
                    <a:pt x="989152" y="51066"/>
                  </a:lnTo>
                  <a:lnTo>
                    <a:pt x="992149" y="57200"/>
                  </a:lnTo>
                  <a:lnTo>
                    <a:pt x="989685" y="59016"/>
                  </a:lnTo>
                  <a:lnTo>
                    <a:pt x="985380" y="61417"/>
                  </a:lnTo>
                  <a:lnTo>
                    <a:pt x="986510" y="71196"/>
                  </a:lnTo>
                  <a:lnTo>
                    <a:pt x="988288" y="76708"/>
                  </a:lnTo>
                  <a:lnTo>
                    <a:pt x="987018" y="82194"/>
                  </a:lnTo>
                  <a:lnTo>
                    <a:pt x="983310" y="86423"/>
                  </a:lnTo>
                  <a:lnTo>
                    <a:pt x="980198" y="92506"/>
                  </a:lnTo>
                  <a:lnTo>
                    <a:pt x="980782" y="94335"/>
                  </a:lnTo>
                  <a:lnTo>
                    <a:pt x="983780" y="100482"/>
                  </a:lnTo>
                  <a:lnTo>
                    <a:pt x="976934" y="113842"/>
                  </a:lnTo>
                  <a:lnTo>
                    <a:pt x="975652" y="119329"/>
                  </a:lnTo>
                  <a:lnTo>
                    <a:pt x="978027" y="126682"/>
                  </a:lnTo>
                  <a:lnTo>
                    <a:pt x="977366" y="130949"/>
                  </a:lnTo>
                  <a:lnTo>
                    <a:pt x="976122" y="133375"/>
                  </a:lnTo>
                  <a:lnTo>
                    <a:pt x="972146" y="139128"/>
                  </a:lnTo>
                  <a:lnTo>
                    <a:pt x="968908" y="144830"/>
                  </a:lnTo>
                  <a:lnTo>
                    <a:pt x="966939" y="150888"/>
                  </a:lnTo>
                  <a:lnTo>
                    <a:pt x="966724" y="157708"/>
                  </a:lnTo>
                  <a:lnTo>
                    <a:pt x="965479" y="160134"/>
                  </a:lnTo>
                  <a:lnTo>
                    <a:pt x="964361" y="165874"/>
                  </a:lnTo>
                  <a:lnTo>
                    <a:pt x="964958" y="169583"/>
                  </a:lnTo>
                  <a:lnTo>
                    <a:pt x="963485" y="175996"/>
                  </a:lnTo>
                  <a:lnTo>
                    <a:pt x="961809" y="182041"/>
                  </a:lnTo>
                  <a:lnTo>
                    <a:pt x="960475" y="188252"/>
                  </a:lnTo>
                  <a:lnTo>
                    <a:pt x="958354" y="200977"/>
                  </a:lnTo>
                  <a:lnTo>
                    <a:pt x="954735" y="219646"/>
                  </a:lnTo>
                  <a:lnTo>
                    <a:pt x="953706" y="229006"/>
                  </a:lnTo>
                  <a:lnTo>
                    <a:pt x="954316" y="238798"/>
                  </a:lnTo>
                  <a:lnTo>
                    <a:pt x="954913" y="240639"/>
                  </a:lnTo>
                  <a:lnTo>
                    <a:pt x="951179" y="247929"/>
                  </a:lnTo>
                  <a:lnTo>
                    <a:pt x="951115" y="254025"/>
                  </a:lnTo>
                  <a:lnTo>
                    <a:pt x="949248" y="257670"/>
                  </a:lnTo>
                  <a:lnTo>
                    <a:pt x="947356" y="264375"/>
                  </a:lnTo>
                  <a:lnTo>
                    <a:pt x="947293" y="270484"/>
                  </a:lnTo>
                  <a:lnTo>
                    <a:pt x="950252" y="279666"/>
                  </a:lnTo>
                  <a:lnTo>
                    <a:pt x="949007" y="282105"/>
                  </a:lnTo>
                  <a:lnTo>
                    <a:pt x="945299" y="286334"/>
                  </a:lnTo>
                  <a:lnTo>
                    <a:pt x="944029" y="291820"/>
                  </a:lnTo>
                  <a:lnTo>
                    <a:pt x="945807" y="297332"/>
                  </a:lnTo>
                  <a:lnTo>
                    <a:pt x="947610" y="299796"/>
                  </a:lnTo>
                  <a:lnTo>
                    <a:pt x="943876" y="307086"/>
                  </a:lnTo>
                  <a:lnTo>
                    <a:pt x="942606" y="312572"/>
                  </a:lnTo>
                  <a:lnTo>
                    <a:pt x="939482" y="318643"/>
                  </a:lnTo>
                  <a:lnTo>
                    <a:pt x="940054" y="323532"/>
                  </a:lnTo>
                  <a:lnTo>
                    <a:pt x="938745" y="332066"/>
                  </a:lnTo>
                  <a:lnTo>
                    <a:pt x="935012" y="339356"/>
                  </a:lnTo>
                  <a:lnTo>
                    <a:pt x="934351" y="343623"/>
                  </a:lnTo>
                  <a:lnTo>
                    <a:pt x="928128" y="355777"/>
                  </a:lnTo>
                  <a:lnTo>
                    <a:pt x="929347" y="356400"/>
                  </a:lnTo>
                  <a:lnTo>
                    <a:pt x="929932" y="358241"/>
                  </a:lnTo>
                  <a:lnTo>
                    <a:pt x="931748" y="360692"/>
                  </a:lnTo>
                  <a:lnTo>
                    <a:pt x="929906" y="361289"/>
                  </a:lnTo>
                  <a:lnTo>
                    <a:pt x="929284" y="362508"/>
                  </a:lnTo>
                  <a:lnTo>
                    <a:pt x="926820" y="364312"/>
                  </a:lnTo>
                  <a:lnTo>
                    <a:pt x="931037" y="371068"/>
                  </a:lnTo>
                  <a:lnTo>
                    <a:pt x="930973" y="377177"/>
                  </a:lnTo>
                  <a:lnTo>
                    <a:pt x="925423" y="382003"/>
                  </a:lnTo>
                  <a:lnTo>
                    <a:pt x="925398" y="385064"/>
                  </a:lnTo>
                  <a:lnTo>
                    <a:pt x="926579" y="388734"/>
                  </a:lnTo>
                  <a:lnTo>
                    <a:pt x="926490" y="397891"/>
                  </a:lnTo>
                  <a:lnTo>
                    <a:pt x="925220" y="403377"/>
                  </a:lnTo>
                  <a:lnTo>
                    <a:pt x="923315" y="410070"/>
                  </a:lnTo>
                  <a:lnTo>
                    <a:pt x="920851" y="411886"/>
                  </a:lnTo>
                  <a:lnTo>
                    <a:pt x="920800" y="417982"/>
                  </a:lnTo>
                  <a:lnTo>
                    <a:pt x="921981" y="421665"/>
                  </a:lnTo>
                  <a:lnTo>
                    <a:pt x="920737" y="424091"/>
                  </a:lnTo>
                  <a:lnTo>
                    <a:pt x="918857" y="430949"/>
                  </a:lnTo>
                  <a:lnTo>
                    <a:pt x="916241" y="444652"/>
                  </a:lnTo>
                  <a:lnTo>
                    <a:pt x="914361" y="451510"/>
                  </a:lnTo>
                  <a:lnTo>
                    <a:pt x="912190" y="461175"/>
                  </a:lnTo>
                  <a:lnTo>
                    <a:pt x="911720" y="470865"/>
                  </a:lnTo>
                  <a:lnTo>
                    <a:pt x="910805" y="480326"/>
                  </a:lnTo>
                  <a:lnTo>
                    <a:pt x="907275" y="489292"/>
                  </a:lnTo>
                  <a:lnTo>
                    <a:pt x="910882" y="494220"/>
                  </a:lnTo>
                  <a:lnTo>
                    <a:pt x="905370" y="495998"/>
                  </a:lnTo>
                  <a:lnTo>
                    <a:pt x="904722" y="500265"/>
                  </a:lnTo>
                  <a:lnTo>
                    <a:pt x="905306" y="502107"/>
                  </a:lnTo>
                  <a:lnTo>
                    <a:pt x="907122" y="504558"/>
                  </a:lnTo>
                  <a:lnTo>
                    <a:pt x="905256" y="508203"/>
                  </a:lnTo>
                  <a:lnTo>
                    <a:pt x="902792" y="510019"/>
                  </a:lnTo>
                  <a:lnTo>
                    <a:pt x="903376" y="511848"/>
                  </a:lnTo>
                  <a:lnTo>
                    <a:pt x="903947" y="516737"/>
                  </a:lnTo>
                  <a:lnTo>
                    <a:pt x="905751" y="519201"/>
                  </a:lnTo>
                  <a:lnTo>
                    <a:pt x="901395" y="527710"/>
                  </a:lnTo>
                  <a:lnTo>
                    <a:pt x="901954" y="532599"/>
                  </a:lnTo>
                  <a:lnTo>
                    <a:pt x="901306" y="536867"/>
                  </a:lnTo>
                  <a:lnTo>
                    <a:pt x="900023" y="542353"/>
                  </a:lnTo>
                  <a:lnTo>
                    <a:pt x="898131" y="549046"/>
                  </a:lnTo>
                  <a:lnTo>
                    <a:pt x="899909" y="554558"/>
                  </a:lnTo>
                  <a:lnTo>
                    <a:pt x="902195" y="563384"/>
                  </a:lnTo>
                  <a:lnTo>
                    <a:pt x="902703" y="572300"/>
                  </a:lnTo>
                  <a:lnTo>
                    <a:pt x="902652" y="581202"/>
                  </a:lnTo>
                  <a:lnTo>
                    <a:pt x="903224" y="590003"/>
                  </a:lnTo>
                  <a:lnTo>
                    <a:pt x="904379" y="596734"/>
                  </a:lnTo>
                  <a:lnTo>
                    <a:pt x="904938" y="601624"/>
                  </a:lnTo>
                  <a:lnTo>
                    <a:pt x="906678" y="610196"/>
                  </a:lnTo>
                  <a:lnTo>
                    <a:pt x="909205" y="602284"/>
                  </a:lnTo>
                  <a:lnTo>
                    <a:pt x="913561" y="593775"/>
                  </a:lnTo>
                  <a:lnTo>
                    <a:pt x="915987" y="595020"/>
                  </a:lnTo>
                  <a:lnTo>
                    <a:pt x="915314" y="602348"/>
                  </a:lnTo>
                  <a:lnTo>
                    <a:pt x="915250" y="608444"/>
                  </a:lnTo>
                  <a:lnTo>
                    <a:pt x="936383" y="570191"/>
                  </a:lnTo>
                  <a:lnTo>
                    <a:pt x="940181" y="556793"/>
                  </a:lnTo>
                  <a:lnTo>
                    <a:pt x="943305" y="550710"/>
                  </a:lnTo>
                  <a:lnTo>
                    <a:pt x="947623" y="545261"/>
                  </a:lnTo>
                  <a:lnTo>
                    <a:pt x="950734" y="539191"/>
                  </a:lnTo>
                  <a:lnTo>
                    <a:pt x="950798" y="533082"/>
                  </a:lnTo>
                  <a:lnTo>
                    <a:pt x="953858" y="533107"/>
                  </a:lnTo>
                  <a:lnTo>
                    <a:pt x="955065" y="533730"/>
                  </a:lnTo>
                  <a:lnTo>
                    <a:pt x="956906" y="533146"/>
                  </a:lnTo>
                  <a:lnTo>
                    <a:pt x="952665" y="529437"/>
                  </a:lnTo>
                  <a:lnTo>
                    <a:pt x="952703" y="526389"/>
                  </a:lnTo>
                  <a:lnTo>
                    <a:pt x="960043" y="524014"/>
                  </a:lnTo>
                  <a:lnTo>
                    <a:pt x="961301" y="521589"/>
                  </a:lnTo>
                  <a:lnTo>
                    <a:pt x="966990" y="501484"/>
                  </a:lnTo>
                  <a:lnTo>
                    <a:pt x="968832" y="500900"/>
                  </a:lnTo>
                  <a:lnTo>
                    <a:pt x="969454" y="499681"/>
                  </a:lnTo>
                  <a:lnTo>
                    <a:pt x="970661" y="500303"/>
                  </a:lnTo>
                  <a:lnTo>
                    <a:pt x="970127" y="492366"/>
                  </a:lnTo>
                  <a:lnTo>
                    <a:pt x="970254" y="480148"/>
                  </a:lnTo>
                  <a:lnTo>
                    <a:pt x="971473" y="480771"/>
                  </a:lnTo>
                  <a:lnTo>
                    <a:pt x="973302" y="480187"/>
                  </a:lnTo>
                  <a:lnTo>
                    <a:pt x="975741" y="481431"/>
                  </a:lnTo>
                  <a:lnTo>
                    <a:pt x="974547" y="477748"/>
                  </a:lnTo>
                  <a:lnTo>
                    <a:pt x="978852" y="475348"/>
                  </a:lnTo>
                  <a:lnTo>
                    <a:pt x="980097" y="472922"/>
                  </a:lnTo>
                  <a:lnTo>
                    <a:pt x="982840" y="465366"/>
                  </a:lnTo>
                  <a:lnTo>
                    <a:pt x="988555" y="450938"/>
                  </a:lnTo>
                  <a:lnTo>
                    <a:pt x="991984" y="443725"/>
                  </a:lnTo>
                  <a:lnTo>
                    <a:pt x="998207" y="431571"/>
                  </a:lnTo>
                  <a:lnTo>
                    <a:pt x="993470" y="416877"/>
                  </a:lnTo>
                  <a:lnTo>
                    <a:pt x="999578" y="416941"/>
                  </a:lnTo>
                  <a:lnTo>
                    <a:pt x="1003249" y="415747"/>
                  </a:lnTo>
                  <a:lnTo>
                    <a:pt x="1002576" y="406628"/>
                  </a:lnTo>
                  <a:lnTo>
                    <a:pt x="1005103" y="398284"/>
                  </a:lnTo>
                  <a:lnTo>
                    <a:pt x="1008316" y="390296"/>
                  </a:lnTo>
                  <a:lnTo>
                    <a:pt x="1009688" y="382231"/>
                  </a:lnTo>
                  <a:lnTo>
                    <a:pt x="1009726" y="379183"/>
                  </a:lnTo>
                  <a:lnTo>
                    <a:pt x="1012215" y="374319"/>
                  </a:lnTo>
                  <a:lnTo>
                    <a:pt x="1015288" y="371297"/>
                  </a:lnTo>
                  <a:lnTo>
                    <a:pt x="1018997" y="367055"/>
                  </a:lnTo>
                  <a:lnTo>
                    <a:pt x="1021461" y="365252"/>
                  </a:lnTo>
                  <a:lnTo>
                    <a:pt x="1019683" y="359740"/>
                  </a:lnTo>
                  <a:lnTo>
                    <a:pt x="1024280" y="354037"/>
                  </a:lnTo>
                  <a:lnTo>
                    <a:pt x="1025918" y="346824"/>
                  </a:lnTo>
                  <a:lnTo>
                    <a:pt x="1027099" y="339369"/>
                  </a:lnTo>
                  <a:lnTo>
                    <a:pt x="1030325" y="332968"/>
                  </a:lnTo>
                  <a:lnTo>
                    <a:pt x="1029169" y="326250"/>
                  </a:lnTo>
                  <a:lnTo>
                    <a:pt x="1038364" y="323278"/>
                  </a:lnTo>
                  <a:lnTo>
                    <a:pt x="1034161" y="316522"/>
                  </a:lnTo>
                  <a:lnTo>
                    <a:pt x="1037209" y="316560"/>
                  </a:lnTo>
                  <a:lnTo>
                    <a:pt x="1040879" y="315366"/>
                  </a:lnTo>
                  <a:lnTo>
                    <a:pt x="1040942" y="309270"/>
                  </a:lnTo>
                  <a:lnTo>
                    <a:pt x="1040384" y="304380"/>
                  </a:lnTo>
                  <a:lnTo>
                    <a:pt x="1044092" y="300139"/>
                  </a:lnTo>
                  <a:lnTo>
                    <a:pt x="1046581" y="295275"/>
                  </a:lnTo>
                  <a:lnTo>
                    <a:pt x="1047254" y="287959"/>
                  </a:lnTo>
                  <a:lnTo>
                    <a:pt x="1047318" y="281851"/>
                  </a:lnTo>
                  <a:lnTo>
                    <a:pt x="1046200" y="272072"/>
                  </a:lnTo>
                  <a:lnTo>
                    <a:pt x="1049312" y="265988"/>
                  </a:lnTo>
                  <a:lnTo>
                    <a:pt x="1056690" y="260565"/>
                  </a:lnTo>
                  <a:lnTo>
                    <a:pt x="1058532" y="259981"/>
                  </a:lnTo>
                  <a:lnTo>
                    <a:pt x="1059154" y="258762"/>
                  </a:lnTo>
                  <a:lnTo>
                    <a:pt x="1061605" y="256959"/>
                  </a:lnTo>
                  <a:lnTo>
                    <a:pt x="1060399" y="256336"/>
                  </a:lnTo>
                  <a:lnTo>
                    <a:pt x="1059802" y="254495"/>
                  </a:lnTo>
                  <a:lnTo>
                    <a:pt x="1054938" y="252006"/>
                  </a:lnTo>
                  <a:lnTo>
                    <a:pt x="1054976" y="248958"/>
                  </a:lnTo>
                  <a:lnTo>
                    <a:pt x="1055624" y="244678"/>
                  </a:lnTo>
                  <a:lnTo>
                    <a:pt x="1055687" y="238582"/>
                  </a:lnTo>
                  <a:lnTo>
                    <a:pt x="1061224" y="233743"/>
                  </a:lnTo>
                  <a:lnTo>
                    <a:pt x="1061910" y="226428"/>
                  </a:lnTo>
                  <a:lnTo>
                    <a:pt x="1062570" y="222161"/>
                  </a:lnTo>
                  <a:lnTo>
                    <a:pt x="1062621" y="216052"/>
                  </a:lnTo>
                  <a:lnTo>
                    <a:pt x="1069975" y="213690"/>
                  </a:lnTo>
                  <a:lnTo>
                    <a:pt x="1070013" y="210629"/>
                  </a:lnTo>
                  <a:lnTo>
                    <a:pt x="1070635" y="209423"/>
                  </a:lnTo>
                  <a:lnTo>
                    <a:pt x="1069619" y="206070"/>
                  </a:lnTo>
                  <a:lnTo>
                    <a:pt x="1064983" y="207810"/>
                  </a:lnTo>
                  <a:lnTo>
                    <a:pt x="1063967" y="204470"/>
                  </a:lnTo>
                  <a:lnTo>
                    <a:pt x="1073746" y="203339"/>
                  </a:lnTo>
                  <a:lnTo>
                    <a:pt x="1068349" y="192913"/>
                  </a:lnTo>
                  <a:lnTo>
                    <a:pt x="1070838" y="188048"/>
                  </a:lnTo>
                  <a:lnTo>
                    <a:pt x="1076350" y="186270"/>
                  </a:lnTo>
                  <a:lnTo>
                    <a:pt x="1074051" y="172808"/>
                  </a:lnTo>
                  <a:lnTo>
                    <a:pt x="1075321" y="167335"/>
                  </a:lnTo>
                  <a:lnTo>
                    <a:pt x="1080236" y="163715"/>
                  </a:lnTo>
                  <a:lnTo>
                    <a:pt x="1082078" y="163118"/>
                  </a:lnTo>
                  <a:lnTo>
                    <a:pt x="1080858" y="162496"/>
                  </a:lnTo>
                  <a:lnTo>
                    <a:pt x="1081481" y="161290"/>
                  </a:lnTo>
                  <a:lnTo>
                    <a:pt x="1080274" y="160667"/>
                  </a:lnTo>
                  <a:lnTo>
                    <a:pt x="1078458" y="158203"/>
                  </a:lnTo>
                  <a:lnTo>
                    <a:pt x="1076032" y="156959"/>
                  </a:lnTo>
                  <a:lnTo>
                    <a:pt x="1077899" y="153314"/>
                  </a:lnTo>
                  <a:lnTo>
                    <a:pt x="1080985" y="150291"/>
                  </a:lnTo>
                  <a:lnTo>
                    <a:pt x="1082230" y="147853"/>
                  </a:lnTo>
                  <a:lnTo>
                    <a:pt x="1084287" y="141097"/>
                  </a:lnTo>
                  <a:lnTo>
                    <a:pt x="1085875" y="134378"/>
                  </a:lnTo>
                  <a:lnTo>
                    <a:pt x="1088605" y="120446"/>
                  </a:lnTo>
                  <a:lnTo>
                    <a:pt x="1084961" y="118579"/>
                  </a:lnTo>
                  <a:lnTo>
                    <a:pt x="1081913" y="118541"/>
                  </a:lnTo>
                  <a:lnTo>
                    <a:pt x="1079474" y="117297"/>
                  </a:lnTo>
                  <a:lnTo>
                    <a:pt x="1080719" y="114871"/>
                  </a:lnTo>
                  <a:lnTo>
                    <a:pt x="1088504" y="111518"/>
                  </a:lnTo>
                  <a:lnTo>
                    <a:pt x="1092390" y="108191"/>
                  </a:lnTo>
                  <a:lnTo>
                    <a:pt x="1093546" y="102895"/>
                  </a:lnTo>
                  <a:lnTo>
                    <a:pt x="1093177" y="90563"/>
                  </a:lnTo>
                  <a:lnTo>
                    <a:pt x="1093825" y="86296"/>
                  </a:lnTo>
                  <a:lnTo>
                    <a:pt x="1100061" y="74155"/>
                  </a:lnTo>
                  <a:lnTo>
                    <a:pt x="1105014" y="67487"/>
                  </a:lnTo>
                  <a:close/>
                </a:path>
                <a:path w="2026920" h="1312545">
                  <a:moveTo>
                    <a:pt x="1616240" y="300304"/>
                  </a:moveTo>
                  <a:lnTo>
                    <a:pt x="1610753" y="299021"/>
                  </a:lnTo>
                  <a:lnTo>
                    <a:pt x="1610156" y="297192"/>
                  </a:lnTo>
                  <a:lnTo>
                    <a:pt x="1610817" y="292912"/>
                  </a:lnTo>
                  <a:lnTo>
                    <a:pt x="1610969" y="277660"/>
                  </a:lnTo>
                  <a:lnTo>
                    <a:pt x="1607972" y="271513"/>
                  </a:lnTo>
                  <a:lnTo>
                    <a:pt x="1605610" y="264172"/>
                  </a:lnTo>
                  <a:lnTo>
                    <a:pt x="1602613" y="258038"/>
                  </a:lnTo>
                  <a:lnTo>
                    <a:pt x="1594078" y="256730"/>
                  </a:lnTo>
                  <a:lnTo>
                    <a:pt x="1591017" y="256692"/>
                  </a:lnTo>
                  <a:lnTo>
                    <a:pt x="1589874" y="249974"/>
                  </a:lnTo>
                  <a:lnTo>
                    <a:pt x="1586877" y="243827"/>
                  </a:lnTo>
                  <a:lnTo>
                    <a:pt x="1586318" y="238937"/>
                  </a:lnTo>
                  <a:lnTo>
                    <a:pt x="1580210" y="238887"/>
                  </a:lnTo>
                  <a:lnTo>
                    <a:pt x="1575943" y="238226"/>
                  </a:lnTo>
                  <a:lnTo>
                    <a:pt x="1572260" y="239407"/>
                  </a:lnTo>
                  <a:lnTo>
                    <a:pt x="1559369" y="246608"/>
                  </a:lnTo>
                  <a:lnTo>
                    <a:pt x="1557528" y="247205"/>
                  </a:lnTo>
                  <a:lnTo>
                    <a:pt x="1556943" y="245364"/>
                  </a:lnTo>
                  <a:lnTo>
                    <a:pt x="1553260" y="246557"/>
                  </a:lnTo>
                  <a:lnTo>
                    <a:pt x="1548993" y="245897"/>
                  </a:lnTo>
                  <a:lnTo>
                    <a:pt x="1547749" y="248335"/>
                  </a:lnTo>
                  <a:lnTo>
                    <a:pt x="1544662" y="251358"/>
                  </a:lnTo>
                  <a:lnTo>
                    <a:pt x="1540967" y="255587"/>
                  </a:lnTo>
                  <a:lnTo>
                    <a:pt x="1536661" y="257987"/>
                  </a:lnTo>
                  <a:lnTo>
                    <a:pt x="1534833" y="258584"/>
                  </a:lnTo>
                  <a:lnTo>
                    <a:pt x="1534795" y="261632"/>
                  </a:lnTo>
                  <a:lnTo>
                    <a:pt x="1533550" y="264071"/>
                  </a:lnTo>
                  <a:lnTo>
                    <a:pt x="1534731" y="267741"/>
                  </a:lnTo>
                  <a:lnTo>
                    <a:pt x="1528660" y="264629"/>
                  </a:lnTo>
                  <a:lnTo>
                    <a:pt x="1516354" y="289013"/>
                  </a:lnTo>
                  <a:lnTo>
                    <a:pt x="1511274" y="297281"/>
                  </a:lnTo>
                  <a:lnTo>
                    <a:pt x="1500733" y="310146"/>
                  </a:lnTo>
                  <a:lnTo>
                    <a:pt x="1495183" y="314985"/>
                  </a:lnTo>
                  <a:lnTo>
                    <a:pt x="1490827" y="323481"/>
                  </a:lnTo>
                  <a:lnTo>
                    <a:pt x="1488998" y="324078"/>
                  </a:lnTo>
                  <a:lnTo>
                    <a:pt x="1486496" y="328942"/>
                  </a:lnTo>
                  <a:lnTo>
                    <a:pt x="1482801" y="333171"/>
                  </a:lnTo>
                  <a:lnTo>
                    <a:pt x="1480934" y="336816"/>
                  </a:lnTo>
                  <a:lnTo>
                    <a:pt x="1477848" y="339839"/>
                  </a:lnTo>
                  <a:lnTo>
                    <a:pt x="1477810" y="342900"/>
                  </a:lnTo>
                  <a:lnTo>
                    <a:pt x="1466329" y="351942"/>
                  </a:lnTo>
                  <a:lnTo>
                    <a:pt x="1460804" y="357378"/>
                  </a:lnTo>
                  <a:lnTo>
                    <a:pt x="1456537" y="363753"/>
                  </a:lnTo>
                  <a:lnTo>
                    <a:pt x="1450632" y="374992"/>
                  </a:lnTo>
                  <a:lnTo>
                    <a:pt x="1448790" y="375577"/>
                  </a:lnTo>
                  <a:lnTo>
                    <a:pt x="1428457" y="394309"/>
                  </a:lnTo>
                  <a:lnTo>
                    <a:pt x="1427213" y="396735"/>
                  </a:lnTo>
                  <a:lnTo>
                    <a:pt x="1425905" y="405282"/>
                  </a:lnTo>
                  <a:lnTo>
                    <a:pt x="1419771" y="408266"/>
                  </a:lnTo>
                  <a:lnTo>
                    <a:pt x="1416062" y="412508"/>
                  </a:lnTo>
                  <a:lnTo>
                    <a:pt x="1405648" y="423468"/>
                  </a:lnTo>
                  <a:lnTo>
                    <a:pt x="1401038" y="429615"/>
                  </a:lnTo>
                  <a:lnTo>
                    <a:pt x="1397508" y="436753"/>
                  </a:lnTo>
                  <a:lnTo>
                    <a:pt x="1395615" y="443445"/>
                  </a:lnTo>
                  <a:lnTo>
                    <a:pt x="1391310" y="445846"/>
                  </a:lnTo>
                  <a:lnTo>
                    <a:pt x="1387602" y="450088"/>
                  </a:lnTo>
                  <a:lnTo>
                    <a:pt x="1385150" y="451891"/>
                  </a:lnTo>
                  <a:lnTo>
                    <a:pt x="1383271" y="455536"/>
                  </a:lnTo>
                  <a:lnTo>
                    <a:pt x="1380820" y="457339"/>
                  </a:lnTo>
                  <a:lnTo>
                    <a:pt x="1376489" y="462800"/>
                  </a:lnTo>
                  <a:lnTo>
                    <a:pt x="1369072" y="471271"/>
                  </a:lnTo>
                  <a:lnTo>
                    <a:pt x="1365999" y="474294"/>
                  </a:lnTo>
                  <a:lnTo>
                    <a:pt x="1362290" y="478536"/>
                  </a:lnTo>
                  <a:lnTo>
                    <a:pt x="1359204" y="481558"/>
                  </a:lnTo>
                  <a:lnTo>
                    <a:pt x="1356715" y="486410"/>
                  </a:lnTo>
                  <a:lnTo>
                    <a:pt x="1354251" y="488226"/>
                  </a:lnTo>
                  <a:lnTo>
                    <a:pt x="1349146" y="493661"/>
                  </a:lnTo>
                  <a:lnTo>
                    <a:pt x="1338465" y="504291"/>
                  </a:lnTo>
                  <a:lnTo>
                    <a:pt x="1332674" y="509384"/>
                  </a:lnTo>
                  <a:lnTo>
                    <a:pt x="1327746" y="512991"/>
                  </a:lnTo>
                  <a:lnTo>
                    <a:pt x="1325880" y="516636"/>
                  </a:lnTo>
                  <a:lnTo>
                    <a:pt x="1324610" y="522122"/>
                  </a:lnTo>
                  <a:lnTo>
                    <a:pt x="1323301" y="530656"/>
                  </a:lnTo>
                  <a:lnTo>
                    <a:pt x="1318348" y="537324"/>
                  </a:lnTo>
                  <a:lnTo>
                    <a:pt x="1306080" y="543318"/>
                  </a:lnTo>
                  <a:lnTo>
                    <a:pt x="1305433" y="547585"/>
                  </a:lnTo>
                  <a:lnTo>
                    <a:pt x="1294307" y="560298"/>
                  </a:lnTo>
                  <a:lnTo>
                    <a:pt x="1295463" y="567016"/>
                  </a:lnTo>
                  <a:lnTo>
                    <a:pt x="1293634" y="567613"/>
                  </a:lnTo>
                  <a:lnTo>
                    <a:pt x="1292377" y="570039"/>
                  </a:lnTo>
                  <a:lnTo>
                    <a:pt x="1290548" y="570636"/>
                  </a:lnTo>
                  <a:lnTo>
                    <a:pt x="1286243" y="573036"/>
                  </a:lnTo>
                  <a:lnTo>
                    <a:pt x="1282547" y="577278"/>
                  </a:lnTo>
                  <a:lnTo>
                    <a:pt x="1278242" y="579678"/>
                  </a:lnTo>
                  <a:lnTo>
                    <a:pt x="1272108" y="582663"/>
                  </a:lnTo>
                  <a:lnTo>
                    <a:pt x="1276311" y="589419"/>
                  </a:lnTo>
                  <a:lnTo>
                    <a:pt x="1272616" y="593661"/>
                  </a:lnTo>
                  <a:lnTo>
                    <a:pt x="1268869" y="600951"/>
                  </a:lnTo>
                  <a:lnTo>
                    <a:pt x="1255890" y="617308"/>
                  </a:lnTo>
                  <a:lnTo>
                    <a:pt x="1253401" y="622173"/>
                  </a:lnTo>
                  <a:lnTo>
                    <a:pt x="1249692" y="626414"/>
                  </a:lnTo>
                  <a:lnTo>
                    <a:pt x="1240510" y="629373"/>
                  </a:lnTo>
                  <a:lnTo>
                    <a:pt x="1239253" y="631799"/>
                  </a:lnTo>
                  <a:lnTo>
                    <a:pt x="1239164" y="640956"/>
                  </a:lnTo>
                  <a:lnTo>
                    <a:pt x="1236052" y="647039"/>
                  </a:lnTo>
                  <a:lnTo>
                    <a:pt x="1226159" y="660374"/>
                  </a:lnTo>
                  <a:lnTo>
                    <a:pt x="1214348" y="683971"/>
                  </a:lnTo>
                  <a:lnTo>
                    <a:pt x="1206906" y="700176"/>
                  </a:lnTo>
                  <a:lnTo>
                    <a:pt x="1200035" y="716381"/>
                  </a:lnTo>
                  <a:lnTo>
                    <a:pt x="1193685" y="732713"/>
                  </a:lnTo>
                  <a:lnTo>
                    <a:pt x="1192415" y="738200"/>
                  </a:lnTo>
                  <a:lnTo>
                    <a:pt x="1189329" y="741222"/>
                  </a:lnTo>
                  <a:lnTo>
                    <a:pt x="1194777" y="745553"/>
                  </a:lnTo>
                  <a:lnTo>
                    <a:pt x="1194752" y="748601"/>
                  </a:lnTo>
                  <a:lnTo>
                    <a:pt x="1193507" y="751027"/>
                  </a:lnTo>
                  <a:lnTo>
                    <a:pt x="1199019" y="749249"/>
                  </a:lnTo>
                  <a:lnTo>
                    <a:pt x="1207858" y="745464"/>
                  </a:lnTo>
                  <a:lnTo>
                    <a:pt x="1235214" y="732510"/>
                  </a:lnTo>
                  <a:lnTo>
                    <a:pt x="1239507" y="730110"/>
                  </a:lnTo>
                  <a:lnTo>
                    <a:pt x="1243177" y="728929"/>
                  </a:lnTo>
                  <a:lnTo>
                    <a:pt x="1251775" y="724128"/>
                  </a:lnTo>
                  <a:lnTo>
                    <a:pt x="1254861" y="721106"/>
                  </a:lnTo>
                  <a:lnTo>
                    <a:pt x="1259166" y="718705"/>
                  </a:lnTo>
                  <a:lnTo>
                    <a:pt x="1260995" y="718121"/>
                  </a:lnTo>
                  <a:lnTo>
                    <a:pt x="1263459" y="716305"/>
                  </a:lnTo>
                  <a:lnTo>
                    <a:pt x="1265301" y="715721"/>
                  </a:lnTo>
                  <a:lnTo>
                    <a:pt x="1271816" y="711454"/>
                  </a:lnTo>
                  <a:lnTo>
                    <a:pt x="1277378" y="705993"/>
                  </a:lnTo>
                  <a:lnTo>
                    <a:pt x="1283042" y="700862"/>
                  </a:lnTo>
                  <a:lnTo>
                    <a:pt x="1289900" y="697636"/>
                  </a:lnTo>
                  <a:lnTo>
                    <a:pt x="1291120" y="698258"/>
                  </a:lnTo>
                  <a:lnTo>
                    <a:pt x="1292987" y="694613"/>
                  </a:lnTo>
                  <a:lnTo>
                    <a:pt x="1294257" y="689140"/>
                  </a:lnTo>
                  <a:lnTo>
                    <a:pt x="1302854" y="684339"/>
                  </a:lnTo>
                  <a:lnTo>
                    <a:pt x="1305318" y="682523"/>
                  </a:lnTo>
                  <a:lnTo>
                    <a:pt x="1307147" y="681939"/>
                  </a:lnTo>
                  <a:lnTo>
                    <a:pt x="1308392" y="679500"/>
                  </a:lnTo>
                  <a:lnTo>
                    <a:pt x="1312722" y="674052"/>
                  </a:lnTo>
                  <a:lnTo>
                    <a:pt x="1315834" y="667981"/>
                  </a:lnTo>
                  <a:lnTo>
                    <a:pt x="1321981" y="664984"/>
                  </a:lnTo>
                  <a:lnTo>
                    <a:pt x="1326273" y="662584"/>
                  </a:lnTo>
                  <a:lnTo>
                    <a:pt x="1329359" y="659561"/>
                  </a:lnTo>
                  <a:lnTo>
                    <a:pt x="1331226" y="655916"/>
                  </a:lnTo>
                  <a:lnTo>
                    <a:pt x="1333690" y="654113"/>
                  </a:lnTo>
                  <a:lnTo>
                    <a:pt x="1333093" y="652272"/>
                  </a:lnTo>
                  <a:lnTo>
                    <a:pt x="1334935" y="651675"/>
                  </a:lnTo>
                  <a:lnTo>
                    <a:pt x="1341183" y="646633"/>
                  </a:lnTo>
                  <a:lnTo>
                    <a:pt x="1346631" y="641184"/>
                  </a:lnTo>
                  <a:lnTo>
                    <a:pt x="1352080" y="636308"/>
                  </a:lnTo>
                  <a:lnTo>
                    <a:pt x="1358315" y="632980"/>
                  </a:lnTo>
                  <a:lnTo>
                    <a:pt x="1358938" y="631761"/>
                  </a:lnTo>
                  <a:lnTo>
                    <a:pt x="1360779" y="631177"/>
                  </a:lnTo>
                  <a:lnTo>
                    <a:pt x="1361401" y="629958"/>
                  </a:lnTo>
                  <a:lnTo>
                    <a:pt x="1362087" y="622642"/>
                  </a:lnTo>
                  <a:lnTo>
                    <a:pt x="1368221" y="619645"/>
                  </a:lnTo>
                  <a:lnTo>
                    <a:pt x="1371955" y="612355"/>
                  </a:lnTo>
                  <a:lnTo>
                    <a:pt x="1373797" y="611759"/>
                  </a:lnTo>
                  <a:lnTo>
                    <a:pt x="1378712" y="608152"/>
                  </a:lnTo>
                  <a:lnTo>
                    <a:pt x="1380553" y="607555"/>
                  </a:lnTo>
                  <a:lnTo>
                    <a:pt x="1381175" y="606336"/>
                  </a:lnTo>
                  <a:lnTo>
                    <a:pt x="1384261" y="603313"/>
                  </a:lnTo>
                  <a:lnTo>
                    <a:pt x="1387957" y="599084"/>
                  </a:lnTo>
                  <a:lnTo>
                    <a:pt x="1392326" y="590575"/>
                  </a:lnTo>
                  <a:lnTo>
                    <a:pt x="1392974" y="586308"/>
                  </a:lnTo>
                  <a:lnTo>
                    <a:pt x="1395463" y="581444"/>
                  </a:lnTo>
                  <a:lnTo>
                    <a:pt x="1396682" y="582066"/>
                  </a:lnTo>
                  <a:lnTo>
                    <a:pt x="1402791" y="582129"/>
                  </a:lnTo>
                  <a:lnTo>
                    <a:pt x="1407375" y="574814"/>
                  </a:lnTo>
                  <a:lnTo>
                    <a:pt x="1413827" y="569188"/>
                  </a:lnTo>
                  <a:lnTo>
                    <a:pt x="1421091" y="563676"/>
                  </a:lnTo>
                  <a:lnTo>
                    <a:pt x="1428076" y="556729"/>
                  </a:lnTo>
                  <a:lnTo>
                    <a:pt x="1427480" y="554888"/>
                  </a:lnTo>
                  <a:lnTo>
                    <a:pt x="1431150" y="553707"/>
                  </a:lnTo>
                  <a:lnTo>
                    <a:pt x="1431785" y="552500"/>
                  </a:lnTo>
                  <a:lnTo>
                    <a:pt x="1436700" y="548881"/>
                  </a:lnTo>
                  <a:lnTo>
                    <a:pt x="1437944" y="546442"/>
                  </a:lnTo>
                  <a:lnTo>
                    <a:pt x="1442275" y="540994"/>
                  </a:lnTo>
                  <a:lnTo>
                    <a:pt x="1447812" y="536168"/>
                  </a:lnTo>
                  <a:lnTo>
                    <a:pt x="1450340" y="528256"/>
                  </a:lnTo>
                  <a:lnTo>
                    <a:pt x="1452206" y="524611"/>
                  </a:lnTo>
                  <a:lnTo>
                    <a:pt x="1457071" y="527100"/>
                  </a:lnTo>
                  <a:lnTo>
                    <a:pt x="1461427" y="518591"/>
                  </a:lnTo>
                  <a:lnTo>
                    <a:pt x="1469986" y="516851"/>
                  </a:lnTo>
                  <a:lnTo>
                    <a:pt x="1468247" y="508279"/>
                  </a:lnTo>
                  <a:lnTo>
                    <a:pt x="1467027" y="507657"/>
                  </a:lnTo>
                  <a:lnTo>
                    <a:pt x="1468894" y="504012"/>
                  </a:lnTo>
                  <a:lnTo>
                    <a:pt x="1470736" y="503415"/>
                  </a:lnTo>
                  <a:lnTo>
                    <a:pt x="1475651" y="499808"/>
                  </a:lnTo>
                  <a:lnTo>
                    <a:pt x="1478800" y="490677"/>
                  </a:lnTo>
                  <a:lnTo>
                    <a:pt x="1486738" y="490143"/>
                  </a:lnTo>
                  <a:lnTo>
                    <a:pt x="1488579" y="489546"/>
                  </a:lnTo>
                  <a:lnTo>
                    <a:pt x="1492288" y="485317"/>
                  </a:lnTo>
                  <a:lnTo>
                    <a:pt x="1489913" y="477964"/>
                  </a:lnTo>
                  <a:lnTo>
                    <a:pt x="1495425" y="476186"/>
                  </a:lnTo>
                  <a:lnTo>
                    <a:pt x="1518310" y="446493"/>
                  </a:lnTo>
                  <a:lnTo>
                    <a:pt x="1522018" y="442252"/>
                  </a:lnTo>
                  <a:lnTo>
                    <a:pt x="1523923" y="435559"/>
                  </a:lnTo>
                  <a:lnTo>
                    <a:pt x="1524546" y="434340"/>
                  </a:lnTo>
                  <a:lnTo>
                    <a:pt x="1526997" y="432536"/>
                  </a:lnTo>
                  <a:lnTo>
                    <a:pt x="1527619" y="431317"/>
                  </a:lnTo>
                  <a:lnTo>
                    <a:pt x="1551724" y="402247"/>
                  </a:lnTo>
                  <a:lnTo>
                    <a:pt x="1554835" y="396176"/>
                  </a:lnTo>
                  <a:lnTo>
                    <a:pt x="1559763" y="392557"/>
                  </a:lnTo>
                  <a:lnTo>
                    <a:pt x="1566481" y="391401"/>
                  </a:lnTo>
                  <a:lnTo>
                    <a:pt x="1567738" y="388975"/>
                  </a:lnTo>
                  <a:lnTo>
                    <a:pt x="1567764" y="385914"/>
                  </a:lnTo>
                  <a:lnTo>
                    <a:pt x="1568386" y="384708"/>
                  </a:lnTo>
                  <a:lnTo>
                    <a:pt x="1591868" y="356844"/>
                  </a:lnTo>
                  <a:lnTo>
                    <a:pt x="1588897" y="347662"/>
                  </a:lnTo>
                  <a:lnTo>
                    <a:pt x="1591360" y="345846"/>
                  </a:lnTo>
                  <a:lnTo>
                    <a:pt x="1593202" y="345262"/>
                  </a:lnTo>
                  <a:lnTo>
                    <a:pt x="1597494" y="342861"/>
                  </a:lnTo>
                  <a:lnTo>
                    <a:pt x="1603730" y="330708"/>
                  </a:lnTo>
                  <a:lnTo>
                    <a:pt x="1606181" y="328904"/>
                  </a:lnTo>
                  <a:lnTo>
                    <a:pt x="1609293" y="322821"/>
                  </a:lnTo>
                  <a:lnTo>
                    <a:pt x="1607553" y="314261"/>
                  </a:lnTo>
                  <a:lnTo>
                    <a:pt x="1612506" y="307594"/>
                  </a:lnTo>
                  <a:lnTo>
                    <a:pt x="1616240" y="300304"/>
                  </a:lnTo>
                  <a:close/>
                </a:path>
                <a:path w="2026920" h="1312545">
                  <a:moveTo>
                    <a:pt x="1857946" y="741730"/>
                  </a:moveTo>
                  <a:lnTo>
                    <a:pt x="1854339" y="736803"/>
                  </a:lnTo>
                  <a:lnTo>
                    <a:pt x="1846986" y="739178"/>
                  </a:lnTo>
                  <a:lnTo>
                    <a:pt x="1846427" y="734288"/>
                  </a:lnTo>
                  <a:lnTo>
                    <a:pt x="1846453" y="731227"/>
                  </a:lnTo>
                  <a:lnTo>
                    <a:pt x="1845271" y="727557"/>
                  </a:lnTo>
                  <a:lnTo>
                    <a:pt x="1840382" y="728116"/>
                  </a:lnTo>
                  <a:lnTo>
                    <a:pt x="1836115" y="727468"/>
                  </a:lnTo>
                  <a:lnTo>
                    <a:pt x="1831225" y="728027"/>
                  </a:lnTo>
                  <a:lnTo>
                    <a:pt x="1834337" y="721956"/>
                  </a:lnTo>
                  <a:lnTo>
                    <a:pt x="1831898" y="720712"/>
                  </a:lnTo>
                  <a:lnTo>
                    <a:pt x="1830095" y="718248"/>
                  </a:lnTo>
                  <a:lnTo>
                    <a:pt x="1825231" y="715759"/>
                  </a:lnTo>
                  <a:lnTo>
                    <a:pt x="1823402" y="716356"/>
                  </a:lnTo>
                  <a:lnTo>
                    <a:pt x="1820341" y="716318"/>
                  </a:lnTo>
                  <a:lnTo>
                    <a:pt x="1817319" y="713232"/>
                  </a:lnTo>
                  <a:lnTo>
                    <a:pt x="1814957" y="705891"/>
                  </a:lnTo>
                  <a:lnTo>
                    <a:pt x="1808848" y="705827"/>
                  </a:lnTo>
                  <a:lnTo>
                    <a:pt x="1804581" y="705167"/>
                  </a:lnTo>
                  <a:lnTo>
                    <a:pt x="1801431" y="714298"/>
                  </a:lnTo>
                  <a:lnTo>
                    <a:pt x="1792312" y="711161"/>
                  </a:lnTo>
                  <a:lnTo>
                    <a:pt x="1784959" y="713524"/>
                  </a:lnTo>
                  <a:lnTo>
                    <a:pt x="1782432" y="721436"/>
                  </a:lnTo>
                  <a:lnTo>
                    <a:pt x="1779981" y="723252"/>
                  </a:lnTo>
                  <a:lnTo>
                    <a:pt x="1769008" y="720699"/>
                  </a:lnTo>
                  <a:lnTo>
                    <a:pt x="1767166" y="721283"/>
                  </a:lnTo>
                  <a:lnTo>
                    <a:pt x="1765922" y="723722"/>
                  </a:lnTo>
                  <a:lnTo>
                    <a:pt x="1760982" y="730389"/>
                  </a:lnTo>
                  <a:lnTo>
                    <a:pt x="1756054" y="734009"/>
                  </a:lnTo>
                  <a:lnTo>
                    <a:pt x="1746275" y="735126"/>
                  </a:lnTo>
                  <a:lnTo>
                    <a:pt x="1738325" y="735660"/>
                  </a:lnTo>
                  <a:lnTo>
                    <a:pt x="1732191" y="738657"/>
                  </a:lnTo>
                  <a:lnTo>
                    <a:pt x="1725472" y="739813"/>
                  </a:lnTo>
                  <a:lnTo>
                    <a:pt x="1723631" y="740397"/>
                  </a:lnTo>
                  <a:lnTo>
                    <a:pt x="1720545" y="743419"/>
                  </a:lnTo>
                  <a:lnTo>
                    <a:pt x="1711883" y="749617"/>
                  </a:lnTo>
                  <a:lnTo>
                    <a:pt x="1705775" y="754646"/>
                  </a:lnTo>
                  <a:lnTo>
                    <a:pt x="1699234" y="758863"/>
                  </a:lnTo>
                  <a:lnTo>
                    <a:pt x="1691678" y="760844"/>
                  </a:lnTo>
                  <a:lnTo>
                    <a:pt x="1686166" y="762622"/>
                  </a:lnTo>
                  <a:lnTo>
                    <a:pt x="1685544" y="763841"/>
                  </a:lnTo>
                  <a:lnTo>
                    <a:pt x="1684858" y="771156"/>
                  </a:lnTo>
                  <a:lnTo>
                    <a:pt x="1678749" y="771093"/>
                  </a:lnTo>
                  <a:lnTo>
                    <a:pt x="1673834" y="774712"/>
                  </a:lnTo>
                  <a:lnTo>
                    <a:pt x="1668284" y="779538"/>
                  </a:lnTo>
                  <a:lnTo>
                    <a:pt x="1663954" y="784999"/>
                  </a:lnTo>
                  <a:lnTo>
                    <a:pt x="1648663" y="787895"/>
                  </a:lnTo>
                  <a:lnTo>
                    <a:pt x="1644307" y="796404"/>
                  </a:lnTo>
                  <a:lnTo>
                    <a:pt x="1635772" y="795096"/>
                  </a:lnTo>
                  <a:lnTo>
                    <a:pt x="1630883" y="795655"/>
                  </a:lnTo>
                  <a:lnTo>
                    <a:pt x="1633283" y="799960"/>
                  </a:lnTo>
                  <a:lnTo>
                    <a:pt x="1631442" y="800544"/>
                  </a:lnTo>
                  <a:lnTo>
                    <a:pt x="1630222" y="799922"/>
                  </a:lnTo>
                  <a:lnTo>
                    <a:pt x="1628394" y="800519"/>
                  </a:lnTo>
                  <a:lnTo>
                    <a:pt x="1628978" y="802360"/>
                  </a:lnTo>
                  <a:lnTo>
                    <a:pt x="1628355" y="803567"/>
                  </a:lnTo>
                  <a:lnTo>
                    <a:pt x="1628952" y="805408"/>
                  </a:lnTo>
                  <a:lnTo>
                    <a:pt x="1627733" y="804786"/>
                  </a:lnTo>
                  <a:lnTo>
                    <a:pt x="1627111" y="806005"/>
                  </a:lnTo>
                  <a:lnTo>
                    <a:pt x="1625892" y="805383"/>
                  </a:lnTo>
                  <a:lnTo>
                    <a:pt x="1621002" y="805942"/>
                  </a:lnTo>
                  <a:lnTo>
                    <a:pt x="1614309" y="804049"/>
                  </a:lnTo>
                  <a:lnTo>
                    <a:pt x="1614843" y="811987"/>
                  </a:lnTo>
                  <a:lnTo>
                    <a:pt x="1608759" y="808875"/>
                  </a:lnTo>
                  <a:lnTo>
                    <a:pt x="1615401" y="816876"/>
                  </a:lnTo>
                  <a:lnTo>
                    <a:pt x="1610512" y="817435"/>
                  </a:lnTo>
                  <a:lnTo>
                    <a:pt x="1606842" y="818629"/>
                  </a:lnTo>
                  <a:lnTo>
                    <a:pt x="1601952" y="819188"/>
                  </a:lnTo>
                  <a:lnTo>
                    <a:pt x="1596961" y="828903"/>
                  </a:lnTo>
                  <a:lnTo>
                    <a:pt x="1590268" y="827011"/>
                  </a:lnTo>
                  <a:lnTo>
                    <a:pt x="1584159" y="826947"/>
                  </a:lnTo>
                  <a:lnTo>
                    <a:pt x="1583512" y="831215"/>
                  </a:lnTo>
                  <a:lnTo>
                    <a:pt x="1584071" y="836104"/>
                  </a:lnTo>
                  <a:lnTo>
                    <a:pt x="1577378" y="834212"/>
                  </a:lnTo>
                  <a:lnTo>
                    <a:pt x="1576755" y="835418"/>
                  </a:lnTo>
                  <a:lnTo>
                    <a:pt x="1574914" y="836015"/>
                  </a:lnTo>
                  <a:lnTo>
                    <a:pt x="1572425" y="840879"/>
                  </a:lnTo>
                  <a:lnTo>
                    <a:pt x="1569961" y="842683"/>
                  </a:lnTo>
                  <a:lnTo>
                    <a:pt x="1559001" y="840130"/>
                  </a:lnTo>
                  <a:lnTo>
                    <a:pt x="1556512" y="844994"/>
                  </a:lnTo>
                  <a:lnTo>
                    <a:pt x="1556448" y="851103"/>
                  </a:lnTo>
                  <a:lnTo>
                    <a:pt x="1549349" y="854367"/>
                  </a:lnTo>
                  <a:lnTo>
                    <a:pt x="1542948" y="857986"/>
                  </a:lnTo>
                  <a:lnTo>
                    <a:pt x="1537449" y="862076"/>
                  </a:lnTo>
                  <a:lnTo>
                    <a:pt x="1533093" y="866749"/>
                  </a:lnTo>
                  <a:lnTo>
                    <a:pt x="1527568" y="868527"/>
                  </a:lnTo>
                  <a:lnTo>
                    <a:pt x="1523276" y="870927"/>
                  </a:lnTo>
                  <a:lnTo>
                    <a:pt x="1518361" y="874534"/>
                  </a:lnTo>
                  <a:lnTo>
                    <a:pt x="1514081" y="873887"/>
                  </a:lnTo>
                  <a:lnTo>
                    <a:pt x="1514652" y="878776"/>
                  </a:lnTo>
                  <a:lnTo>
                    <a:pt x="1508569" y="875665"/>
                  </a:lnTo>
                  <a:lnTo>
                    <a:pt x="1506677" y="882357"/>
                  </a:lnTo>
                  <a:lnTo>
                    <a:pt x="1503591" y="885380"/>
                  </a:lnTo>
                  <a:lnTo>
                    <a:pt x="1501127" y="887183"/>
                  </a:lnTo>
                  <a:lnTo>
                    <a:pt x="1497482" y="885317"/>
                  </a:lnTo>
                  <a:lnTo>
                    <a:pt x="1491881" y="896264"/>
                  </a:lnTo>
                  <a:lnTo>
                    <a:pt x="1486928" y="902931"/>
                  </a:lnTo>
                  <a:lnTo>
                    <a:pt x="1478368" y="904671"/>
                  </a:lnTo>
                  <a:lnTo>
                    <a:pt x="1476527" y="905268"/>
                  </a:lnTo>
                  <a:lnTo>
                    <a:pt x="1475282" y="907694"/>
                  </a:lnTo>
                  <a:lnTo>
                    <a:pt x="1473441" y="908291"/>
                  </a:lnTo>
                  <a:lnTo>
                    <a:pt x="1470990" y="910094"/>
                  </a:lnTo>
                  <a:lnTo>
                    <a:pt x="1469745" y="912520"/>
                  </a:lnTo>
                  <a:lnTo>
                    <a:pt x="1460576" y="912431"/>
                  </a:lnTo>
                  <a:lnTo>
                    <a:pt x="1458087" y="917295"/>
                  </a:lnTo>
                  <a:lnTo>
                    <a:pt x="1454391" y="921537"/>
                  </a:lnTo>
                  <a:lnTo>
                    <a:pt x="1448219" y="927582"/>
                  </a:lnTo>
                  <a:lnTo>
                    <a:pt x="1442681" y="932408"/>
                  </a:lnTo>
                  <a:lnTo>
                    <a:pt x="1433487" y="935367"/>
                  </a:lnTo>
                  <a:lnTo>
                    <a:pt x="1431023" y="937183"/>
                  </a:lnTo>
                  <a:lnTo>
                    <a:pt x="1430401" y="938390"/>
                  </a:lnTo>
                  <a:lnTo>
                    <a:pt x="1397711" y="972261"/>
                  </a:lnTo>
                  <a:lnTo>
                    <a:pt x="1392986" y="978763"/>
                  </a:lnTo>
                  <a:lnTo>
                    <a:pt x="1379766" y="995286"/>
                  </a:lnTo>
                  <a:lnTo>
                    <a:pt x="1382166" y="999591"/>
                  </a:lnTo>
                  <a:lnTo>
                    <a:pt x="1382141" y="1002639"/>
                  </a:lnTo>
                  <a:lnTo>
                    <a:pt x="1383919" y="1008151"/>
                  </a:lnTo>
                  <a:lnTo>
                    <a:pt x="1399882" y="1007325"/>
                  </a:lnTo>
                  <a:lnTo>
                    <a:pt x="1407883" y="1007275"/>
                  </a:lnTo>
                  <a:lnTo>
                    <a:pt x="1416278" y="1007859"/>
                  </a:lnTo>
                  <a:lnTo>
                    <a:pt x="1431721" y="1006208"/>
                  </a:lnTo>
                  <a:lnTo>
                    <a:pt x="1446339" y="1001979"/>
                  </a:lnTo>
                  <a:lnTo>
                    <a:pt x="1460614" y="996708"/>
                  </a:lnTo>
                  <a:lnTo>
                    <a:pt x="1475066" y="991958"/>
                  </a:lnTo>
                  <a:lnTo>
                    <a:pt x="1475689" y="990739"/>
                  </a:lnTo>
                  <a:lnTo>
                    <a:pt x="1477518" y="990155"/>
                  </a:lnTo>
                  <a:lnTo>
                    <a:pt x="1492084" y="983424"/>
                  </a:lnTo>
                  <a:lnTo>
                    <a:pt x="1499590" y="980757"/>
                  </a:lnTo>
                  <a:lnTo>
                    <a:pt x="1507553" y="979462"/>
                  </a:lnTo>
                  <a:lnTo>
                    <a:pt x="1512798" y="978103"/>
                  </a:lnTo>
                  <a:lnTo>
                    <a:pt x="1516964" y="976045"/>
                  </a:lnTo>
                  <a:lnTo>
                    <a:pt x="1521955" y="972388"/>
                  </a:lnTo>
                  <a:lnTo>
                    <a:pt x="1529664" y="966241"/>
                  </a:lnTo>
                  <a:lnTo>
                    <a:pt x="1530286" y="965022"/>
                  </a:lnTo>
                  <a:lnTo>
                    <a:pt x="1531493" y="965644"/>
                  </a:lnTo>
                  <a:lnTo>
                    <a:pt x="1535176" y="964463"/>
                  </a:lnTo>
                  <a:lnTo>
                    <a:pt x="1537601" y="965708"/>
                  </a:lnTo>
                  <a:lnTo>
                    <a:pt x="1538224" y="964501"/>
                  </a:lnTo>
                  <a:lnTo>
                    <a:pt x="1545069" y="959802"/>
                  </a:lnTo>
                  <a:lnTo>
                    <a:pt x="1552346" y="956767"/>
                  </a:lnTo>
                  <a:lnTo>
                    <a:pt x="1559623" y="954316"/>
                  </a:lnTo>
                  <a:lnTo>
                    <a:pt x="1566443" y="951344"/>
                  </a:lnTo>
                  <a:lnTo>
                    <a:pt x="1571371" y="948321"/>
                  </a:lnTo>
                  <a:lnTo>
                    <a:pt x="1576806" y="945718"/>
                  </a:lnTo>
                  <a:lnTo>
                    <a:pt x="1581213" y="942301"/>
                  </a:lnTo>
                  <a:lnTo>
                    <a:pt x="1583080" y="936853"/>
                  </a:lnTo>
                  <a:lnTo>
                    <a:pt x="1590421" y="934478"/>
                  </a:lnTo>
                  <a:lnTo>
                    <a:pt x="1592884" y="932675"/>
                  </a:lnTo>
                  <a:lnTo>
                    <a:pt x="1599018" y="929678"/>
                  </a:lnTo>
                  <a:lnTo>
                    <a:pt x="1604568" y="924852"/>
                  </a:lnTo>
                  <a:lnTo>
                    <a:pt x="1611299" y="923696"/>
                  </a:lnTo>
                  <a:lnTo>
                    <a:pt x="1650568" y="903935"/>
                  </a:lnTo>
                  <a:lnTo>
                    <a:pt x="1654860" y="901534"/>
                  </a:lnTo>
                  <a:lnTo>
                    <a:pt x="1661629" y="897331"/>
                  </a:lnTo>
                  <a:lnTo>
                    <a:pt x="1668348" y="896175"/>
                  </a:lnTo>
                  <a:lnTo>
                    <a:pt x="1676298" y="895642"/>
                  </a:lnTo>
                  <a:lnTo>
                    <a:pt x="1682407" y="895705"/>
                  </a:lnTo>
                  <a:lnTo>
                    <a:pt x="1684858" y="893889"/>
                  </a:lnTo>
                  <a:lnTo>
                    <a:pt x="1685518" y="889622"/>
                  </a:lnTo>
                  <a:lnTo>
                    <a:pt x="1685582" y="883513"/>
                  </a:lnTo>
                  <a:lnTo>
                    <a:pt x="1692300" y="882357"/>
                  </a:lnTo>
                  <a:lnTo>
                    <a:pt x="1696605" y="879970"/>
                  </a:lnTo>
                  <a:lnTo>
                    <a:pt x="1698434" y="879373"/>
                  </a:lnTo>
                  <a:lnTo>
                    <a:pt x="1701495" y="879398"/>
                  </a:lnTo>
                  <a:lnTo>
                    <a:pt x="1702117" y="878192"/>
                  </a:lnTo>
                  <a:lnTo>
                    <a:pt x="1708264" y="873112"/>
                  </a:lnTo>
                  <a:lnTo>
                    <a:pt x="1715249" y="869772"/>
                  </a:lnTo>
                  <a:lnTo>
                    <a:pt x="1722577" y="866876"/>
                  </a:lnTo>
                  <a:lnTo>
                    <a:pt x="1729740" y="863193"/>
                  </a:lnTo>
                  <a:lnTo>
                    <a:pt x="1736496" y="858989"/>
                  </a:lnTo>
                  <a:lnTo>
                    <a:pt x="1743849" y="856615"/>
                  </a:lnTo>
                  <a:lnTo>
                    <a:pt x="1756879" y="848258"/>
                  </a:lnTo>
                  <a:lnTo>
                    <a:pt x="1762988" y="843597"/>
                  </a:lnTo>
                  <a:lnTo>
                    <a:pt x="1769198" y="839279"/>
                  </a:lnTo>
                  <a:lnTo>
                    <a:pt x="1775802" y="836168"/>
                  </a:lnTo>
                  <a:lnTo>
                    <a:pt x="1783143" y="832091"/>
                  </a:lnTo>
                  <a:lnTo>
                    <a:pt x="1789417" y="826465"/>
                  </a:lnTo>
                  <a:lnTo>
                    <a:pt x="1795792" y="821169"/>
                  </a:lnTo>
                  <a:lnTo>
                    <a:pt x="1803463" y="818121"/>
                  </a:lnTo>
                  <a:lnTo>
                    <a:pt x="1808353" y="817562"/>
                  </a:lnTo>
                  <a:lnTo>
                    <a:pt x="1825002" y="800785"/>
                  </a:lnTo>
                  <a:lnTo>
                    <a:pt x="1830819" y="795705"/>
                  </a:lnTo>
                  <a:lnTo>
                    <a:pt x="1837309" y="790981"/>
                  </a:lnTo>
                  <a:lnTo>
                    <a:pt x="1839150" y="790397"/>
                  </a:lnTo>
                  <a:lnTo>
                    <a:pt x="1843455" y="787996"/>
                  </a:lnTo>
                  <a:lnTo>
                    <a:pt x="1842858" y="786155"/>
                  </a:lnTo>
                  <a:lnTo>
                    <a:pt x="1844789" y="780935"/>
                  </a:lnTo>
                  <a:lnTo>
                    <a:pt x="1847926" y="775893"/>
                  </a:lnTo>
                  <a:lnTo>
                    <a:pt x="1849793" y="770509"/>
                  </a:lnTo>
                  <a:lnTo>
                    <a:pt x="1847964" y="764222"/>
                  </a:lnTo>
                  <a:lnTo>
                    <a:pt x="1849831" y="760577"/>
                  </a:lnTo>
                  <a:lnTo>
                    <a:pt x="1856587" y="756373"/>
                  </a:lnTo>
                  <a:lnTo>
                    <a:pt x="1854187" y="752068"/>
                  </a:lnTo>
                  <a:lnTo>
                    <a:pt x="1850567" y="747153"/>
                  </a:lnTo>
                  <a:lnTo>
                    <a:pt x="1853653" y="744131"/>
                  </a:lnTo>
                  <a:lnTo>
                    <a:pt x="1857946" y="741730"/>
                  </a:lnTo>
                  <a:close/>
                </a:path>
                <a:path w="2026920" h="1312545">
                  <a:moveTo>
                    <a:pt x="2026297" y="1254480"/>
                  </a:moveTo>
                  <a:lnTo>
                    <a:pt x="2015451" y="1239723"/>
                  </a:lnTo>
                  <a:lnTo>
                    <a:pt x="2011248" y="1232966"/>
                  </a:lnTo>
                  <a:lnTo>
                    <a:pt x="2005761" y="1231684"/>
                  </a:lnTo>
                  <a:lnTo>
                    <a:pt x="2000961" y="1223086"/>
                  </a:lnTo>
                  <a:lnTo>
                    <a:pt x="1992426" y="1221790"/>
                  </a:lnTo>
                  <a:lnTo>
                    <a:pt x="1971484" y="1217383"/>
                  </a:lnTo>
                  <a:lnTo>
                    <a:pt x="1961134" y="1216748"/>
                  </a:lnTo>
                  <a:lnTo>
                    <a:pt x="1950935" y="1218933"/>
                  </a:lnTo>
                  <a:lnTo>
                    <a:pt x="1946630" y="1221333"/>
                  </a:lnTo>
                  <a:lnTo>
                    <a:pt x="1940534" y="1221270"/>
                  </a:lnTo>
                  <a:lnTo>
                    <a:pt x="1930806" y="1216291"/>
                  </a:lnTo>
                  <a:lnTo>
                    <a:pt x="1924697" y="1216228"/>
                  </a:lnTo>
                  <a:lnTo>
                    <a:pt x="1917979" y="1217383"/>
                  </a:lnTo>
                  <a:lnTo>
                    <a:pt x="1911870" y="1217320"/>
                  </a:lnTo>
                  <a:lnTo>
                    <a:pt x="1906981" y="1217891"/>
                  </a:lnTo>
                  <a:lnTo>
                    <a:pt x="1901494" y="1216609"/>
                  </a:lnTo>
                  <a:lnTo>
                    <a:pt x="1894166" y="1215275"/>
                  </a:lnTo>
                  <a:lnTo>
                    <a:pt x="1886788" y="1214628"/>
                  </a:lnTo>
                  <a:lnTo>
                    <a:pt x="1879269" y="1215364"/>
                  </a:lnTo>
                  <a:lnTo>
                    <a:pt x="1869719" y="1218742"/>
                  </a:lnTo>
                  <a:lnTo>
                    <a:pt x="1864855" y="1216253"/>
                  </a:lnTo>
                  <a:lnTo>
                    <a:pt x="1861807" y="1216215"/>
                  </a:lnTo>
                  <a:lnTo>
                    <a:pt x="1856943" y="1213726"/>
                  </a:lnTo>
                  <a:lnTo>
                    <a:pt x="1844827" y="1216748"/>
                  </a:lnTo>
                  <a:lnTo>
                    <a:pt x="1834845" y="1218323"/>
                  </a:lnTo>
                  <a:lnTo>
                    <a:pt x="1824761" y="1218399"/>
                  </a:lnTo>
                  <a:lnTo>
                    <a:pt x="1814182" y="1216355"/>
                  </a:lnTo>
                  <a:lnTo>
                    <a:pt x="1812340" y="1216952"/>
                  </a:lnTo>
                  <a:lnTo>
                    <a:pt x="1807425" y="1220571"/>
                  </a:lnTo>
                  <a:lnTo>
                    <a:pt x="1802561" y="1218069"/>
                  </a:lnTo>
                  <a:lnTo>
                    <a:pt x="1797672" y="1218641"/>
                  </a:lnTo>
                  <a:lnTo>
                    <a:pt x="1785454" y="1218514"/>
                  </a:lnTo>
                  <a:lnTo>
                    <a:pt x="1778723" y="1219669"/>
                  </a:lnTo>
                  <a:lnTo>
                    <a:pt x="1749386" y="1223048"/>
                  </a:lnTo>
                  <a:lnTo>
                    <a:pt x="1741043" y="1223137"/>
                  </a:lnTo>
                  <a:lnTo>
                    <a:pt x="1724139" y="1222629"/>
                  </a:lnTo>
                  <a:lnTo>
                    <a:pt x="1715808" y="1222717"/>
                  </a:lnTo>
                  <a:lnTo>
                    <a:pt x="1711540" y="1222057"/>
                  </a:lnTo>
                  <a:lnTo>
                    <a:pt x="1706651" y="1222616"/>
                  </a:lnTo>
                  <a:lnTo>
                    <a:pt x="1702968" y="1223810"/>
                  </a:lnTo>
                  <a:lnTo>
                    <a:pt x="1682661" y="1228496"/>
                  </a:lnTo>
                  <a:lnTo>
                    <a:pt x="1675434" y="1229639"/>
                  </a:lnTo>
                  <a:lnTo>
                    <a:pt x="1668119" y="1229982"/>
                  </a:lnTo>
                  <a:lnTo>
                    <a:pt x="1646745" y="1228750"/>
                  </a:lnTo>
                  <a:lnTo>
                    <a:pt x="1643075" y="1229931"/>
                  </a:lnTo>
                  <a:lnTo>
                    <a:pt x="1638185" y="1230490"/>
                  </a:lnTo>
                  <a:lnTo>
                    <a:pt x="1634502" y="1231684"/>
                  </a:lnTo>
                  <a:lnTo>
                    <a:pt x="1593024" y="1235595"/>
                  </a:lnTo>
                  <a:lnTo>
                    <a:pt x="1541475" y="1246187"/>
                  </a:lnTo>
                  <a:lnTo>
                    <a:pt x="1498041" y="1261465"/>
                  </a:lnTo>
                  <a:lnTo>
                    <a:pt x="1497418" y="1262684"/>
                  </a:lnTo>
                  <a:lnTo>
                    <a:pt x="1502283" y="1265174"/>
                  </a:lnTo>
                  <a:lnTo>
                    <a:pt x="1501000" y="1270660"/>
                  </a:lnTo>
                  <a:lnTo>
                    <a:pt x="1494904" y="1270596"/>
                  </a:lnTo>
                  <a:lnTo>
                    <a:pt x="1489379" y="1272374"/>
                  </a:lnTo>
                  <a:lnTo>
                    <a:pt x="1499108" y="1277353"/>
                  </a:lnTo>
                  <a:lnTo>
                    <a:pt x="1502778" y="1276172"/>
                  </a:lnTo>
                  <a:lnTo>
                    <a:pt x="1514119" y="1277429"/>
                  </a:lnTo>
                  <a:lnTo>
                    <a:pt x="1536547" y="1282687"/>
                  </a:lnTo>
                  <a:lnTo>
                    <a:pt x="1547888" y="1283944"/>
                  </a:lnTo>
                  <a:lnTo>
                    <a:pt x="1557058" y="1284490"/>
                  </a:lnTo>
                  <a:lnTo>
                    <a:pt x="1575600" y="1286281"/>
                  </a:lnTo>
                  <a:lnTo>
                    <a:pt x="1600873" y="1285976"/>
                  </a:lnTo>
                  <a:lnTo>
                    <a:pt x="1632839" y="1288161"/>
                  </a:lnTo>
                  <a:lnTo>
                    <a:pt x="1651660" y="1288021"/>
                  </a:lnTo>
                  <a:lnTo>
                    <a:pt x="1654086" y="1289265"/>
                  </a:lnTo>
                  <a:lnTo>
                    <a:pt x="1663242" y="1289367"/>
                  </a:lnTo>
                  <a:lnTo>
                    <a:pt x="1668729" y="1290637"/>
                  </a:lnTo>
                  <a:lnTo>
                    <a:pt x="1674837" y="1290701"/>
                  </a:lnTo>
                  <a:lnTo>
                    <a:pt x="1682153" y="1291374"/>
                  </a:lnTo>
                  <a:lnTo>
                    <a:pt x="1694370" y="1291501"/>
                  </a:lnTo>
                  <a:lnTo>
                    <a:pt x="1713865" y="1294980"/>
                  </a:lnTo>
                  <a:lnTo>
                    <a:pt x="1723682" y="1296174"/>
                  </a:lnTo>
                  <a:lnTo>
                    <a:pt x="1733397" y="1296162"/>
                  </a:lnTo>
                  <a:lnTo>
                    <a:pt x="1738287" y="1295603"/>
                  </a:lnTo>
                  <a:lnTo>
                    <a:pt x="1744992" y="1297495"/>
                  </a:lnTo>
                  <a:lnTo>
                    <a:pt x="1749882" y="1296936"/>
                  </a:lnTo>
                  <a:lnTo>
                    <a:pt x="1758442" y="1295184"/>
                  </a:lnTo>
                  <a:lnTo>
                    <a:pt x="1766976" y="1296492"/>
                  </a:lnTo>
                  <a:lnTo>
                    <a:pt x="1774266" y="1300226"/>
                  </a:lnTo>
                  <a:lnTo>
                    <a:pt x="1777288" y="1303312"/>
                  </a:lnTo>
                  <a:lnTo>
                    <a:pt x="1782178" y="1302753"/>
                  </a:lnTo>
                  <a:lnTo>
                    <a:pt x="1785861" y="1301559"/>
                  </a:lnTo>
                  <a:lnTo>
                    <a:pt x="1791995" y="1298575"/>
                  </a:lnTo>
                  <a:lnTo>
                    <a:pt x="1798726" y="1297419"/>
                  </a:lnTo>
                  <a:lnTo>
                    <a:pt x="1804797" y="1300530"/>
                  </a:lnTo>
                  <a:lnTo>
                    <a:pt x="1811274" y="1302194"/>
                  </a:lnTo>
                  <a:lnTo>
                    <a:pt x="1824278" y="1302092"/>
                  </a:lnTo>
                  <a:lnTo>
                    <a:pt x="1830400" y="1304442"/>
                  </a:lnTo>
                  <a:lnTo>
                    <a:pt x="1836534" y="1301457"/>
                  </a:lnTo>
                  <a:lnTo>
                    <a:pt x="1841995" y="1305788"/>
                  </a:lnTo>
                  <a:lnTo>
                    <a:pt x="1847481" y="1307058"/>
                  </a:lnTo>
                  <a:lnTo>
                    <a:pt x="1849907" y="1308303"/>
                  </a:lnTo>
                  <a:lnTo>
                    <a:pt x="1854174" y="1308963"/>
                  </a:lnTo>
                  <a:lnTo>
                    <a:pt x="1864652" y="1306055"/>
                  </a:lnTo>
                  <a:lnTo>
                    <a:pt x="1873211" y="1305864"/>
                  </a:lnTo>
                  <a:lnTo>
                    <a:pt x="1881873" y="1307160"/>
                  </a:lnTo>
                  <a:lnTo>
                    <a:pt x="1896287" y="1310589"/>
                  </a:lnTo>
                  <a:lnTo>
                    <a:pt x="1902396" y="1310652"/>
                  </a:lnTo>
                  <a:lnTo>
                    <a:pt x="1907882" y="1311935"/>
                  </a:lnTo>
                  <a:lnTo>
                    <a:pt x="1914042" y="1305890"/>
                  </a:lnTo>
                  <a:lnTo>
                    <a:pt x="1922576" y="1307185"/>
                  </a:lnTo>
                  <a:lnTo>
                    <a:pt x="1931149" y="1305445"/>
                  </a:lnTo>
                  <a:lnTo>
                    <a:pt x="1941410" y="1305166"/>
                  </a:lnTo>
                  <a:lnTo>
                    <a:pt x="1951824" y="1306258"/>
                  </a:lnTo>
                  <a:lnTo>
                    <a:pt x="1962137" y="1306436"/>
                  </a:lnTo>
                  <a:lnTo>
                    <a:pt x="1972081" y="1303401"/>
                  </a:lnTo>
                  <a:lnTo>
                    <a:pt x="1973300" y="1304023"/>
                  </a:lnTo>
                  <a:lnTo>
                    <a:pt x="1979968" y="1308976"/>
                  </a:lnTo>
                  <a:lnTo>
                    <a:pt x="1984883" y="1305369"/>
                  </a:lnTo>
                  <a:lnTo>
                    <a:pt x="1991017" y="1302372"/>
                  </a:lnTo>
                  <a:lnTo>
                    <a:pt x="1994103" y="1299349"/>
                  </a:lnTo>
                  <a:lnTo>
                    <a:pt x="2006968" y="1295209"/>
                  </a:lnTo>
                  <a:lnTo>
                    <a:pt x="2010054" y="1292186"/>
                  </a:lnTo>
                  <a:lnTo>
                    <a:pt x="2013750" y="1287945"/>
                  </a:lnTo>
                  <a:lnTo>
                    <a:pt x="2016213" y="1286141"/>
                  </a:lnTo>
                  <a:lnTo>
                    <a:pt x="2018080" y="1282484"/>
                  </a:lnTo>
                  <a:lnTo>
                    <a:pt x="2021166" y="1279461"/>
                  </a:lnTo>
                  <a:lnTo>
                    <a:pt x="2018169" y="1273327"/>
                  </a:lnTo>
                  <a:lnTo>
                    <a:pt x="2019452" y="1267853"/>
                  </a:lnTo>
                  <a:lnTo>
                    <a:pt x="2026297" y="1254480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6">
              <a:extLst>
                <a:ext uri="{FF2B5EF4-FFF2-40B4-BE49-F238E27FC236}">
                  <a16:creationId xmlns:a16="http://schemas.microsoft.com/office/drawing/2014/main" id="{06E432D9-811A-DD6F-28A2-9FBBBD8CBAF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150" y="5160341"/>
              <a:ext cx="1133705" cy="1202922"/>
            </a:xfrm>
            <a:prstGeom prst="rect">
              <a:avLst/>
            </a:prstGeom>
          </p:spPr>
        </p:pic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120ED993-6C4F-D065-D3ED-378FA308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87" y="472123"/>
            <a:ext cx="12578871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0" b="1" dirty="0">
                <a:solidFill>
                  <a:srgbClr val="8F61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Future Scope:-</a:t>
            </a:r>
            <a:endParaRPr sz="7250" dirty="0"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4245D47-D2C3-7067-B136-73E594402642}"/>
              </a:ext>
            </a:extLst>
          </p:cNvPr>
          <p:cNvSpPr txBox="1"/>
          <p:nvPr/>
        </p:nvSpPr>
        <p:spPr>
          <a:xfrm>
            <a:off x="8966864" y="2320236"/>
            <a:ext cx="9054404" cy="5434179"/>
          </a:xfrm>
          <a:prstGeom prst="rect">
            <a:avLst/>
          </a:prstGeom>
        </p:spPr>
        <p:txBody>
          <a:bodyPr vert="horz" wrap="square" lIns="0" tIns="413384" rIns="0" bIns="0" rtlCol="0">
            <a:spAutoFit/>
          </a:bodyPr>
          <a:lstStyle/>
          <a:p>
            <a:pPr marL="584200" indent="-571500">
              <a:spcBef>
                <a:spcPts val="3254"/>
              </a:spcBef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Subscription Models</a:t>
            </a:r>
          </a:p>
          <a:p>
            <a:pPr marL="584200" indent="-571500">
              <a:spcBef>
                <a:spcPts val="3254"/>
              </a:spcBef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Skills Assessment and Certification</a:t>
            </a:r>
          </a:p>
          <a:p>
            <a:pPr marL="584200" indent="-571500">
              <a:spcBef>
                <a:spcPts val="3254"/>
              </a:spcBef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Freelance and Gig Opportunities</a:t>
            </a:r>
          </a:p>
          <a:p>
            <a:pPr marL="584200" indent="-571500">
              <a:spcBef>
                <a:spcPts val="3254"/>
              </a:spcBef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Resume/CV Parsing</a:t>
            </a:r>
          </a:p>
          <a:p>
            <a:pPr marL="584200" indent="-571500">
              <a:spcBef>
                <a:spcPts val="3254"/>
              </a:spcBef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Learning and Development Resources</a:t>
            </a:r>
          </a:p>
        </p:txBody>
      </p:sp>
    </p:spTree>
    <p:extLst>
      <p:ext uri="{BB962C8B-B14F-4D97-AF65-F5344CB8AC3E}">
        <p14:creationId xmlns:p14="http://schemas.microsoft.com/office/powerpoint/2010/main" val="203688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890269"/>
          </a:xfrm>
          <a:custGeom>
            <a:avLst/>
            <a:gdLst/>
            <a:ahLst/>
            <a:cxnLst/>
            <a:rect l="l" t="t" r="r" b="b"/>
            <a:pathLst>
              <a:path w="18288000" h="890269">
                <a:moveTo>
                  <a:pt x="0" y="0"/>
                </a:moveTo>
                <a:lnTo>
                  <a:pt x="18287997" y="0"/>
                </a:lnTo>
                <a:lnTo>
                  <a:pt x="18287997" y="889891"/>
                </a:lnTo>
                <a:lnTo>
                  <a:pt x="0" y="889891"/>
                </a:lnTo>
                <a:lnTo>
                  <a:pt x="0" y="0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97108"/>
            <a:ext cx="18288000" cy="890269"/>
          </a:xfrm>
          <a:custGeom>
            <a:avLst/>
            <a:gdLst/>
            <a:ahLst/>
            <a:cxnLst/>
            <a:rect l="l" t="t" r="r" b="b"/>
            <a:pathLst>
              <a:path w="18288000" h="890270">
                <a:moveTo>
                  <a:pt x="18287998" y="889890"/>
                </a:moveTo>
                <a:lnTo>
                  <a:pt x="0" y="88989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889890"/>
                </a:lnTo>
                <a:close/>
              </a:path>
            </a:pathLst>
          </a:custGeom>
          <a:solidFill>
            <a:srgbClr val="8CA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7471" y="1724869"/>
            <a:ext cx="9884606" cy="6811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23665-75C7-9AB8-27AD-A4E1167C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55952"/>
            <a:ext cx="18135600" cy="8375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5025" y="883247"/>
            <a:ext cx="6429375" cy="7037705"/>
            <a:chOff x="1215025" y="883247"/>
            <a:chExt cx="6429375" cy="7037705"/>
          </a:xfrm>
        </p:grpSpPr>
        <p:sp>
          <p:nvSpPr>
            <p:cNvPr id="3" name="object 3"/>
            <p:cNvSpPr/>
            <p:nvPr/>
          </p:nvSpPr>
          <p:spPr>
            <a:xfrm>
              <a:off x="1669935" y="2313292"/>
              <a:ext cx="5194935" cy="5181600"/>
            </a:xfrm>
            <a:custGeom>
              <a:avLst/>
              <a:gdLst/>
              <a:ahLst/>
              <a:cxnLst/>
              <a:rect l="l" t="t" r="r" b="b"/>
              <a:pathLst>
                <a:path w="5194934" h="5181600">
                  <a:moveTo>
                    <a:pt x="2645606" y="12700"/>
                  </a:moveTo>
                  <a:lnTo>
                    <a:pt x="2549107" y="12700"/>
                  </a:lnTo>
                  <a:lnTo>
                    <a:pt x="2597357" y="0"/>
                  </a:lnTo>
                  <a:lnTo>
                    <a:pt x="2645606" y="12700"/>
                  </a:lnTo>
                  <a:close/>
                </a:path>
                <a:path w="5194934" h="5181600">
                  <a:moveTo>
                    <a:pt x="2883500" y="25400"/>
                  </a:moveTo>
                  <a:lnTo>
                    <a:pt x="2311213" y="25400"/>
                  </a:lnTo>
                  <a:lnTo>
                    <a:pt x="2358320" y="12700"/>
                  </a:lnTo>
                  <a:lnTo>
                    <a:pt x="2836393" y="12700"/>
                  </a:lnTo>
                  <a:lnTo>
                    <a:pt x="2883500" y="25400"/>
                  </a:lnTo>
                  <a:close/>
                </a:path>
                <a:path w="5194934" h="5181600">
                  <a:moveTo>
                    <a:pt x="2976952" y="38100"/>
                  </a:moveTo>
                  <a:lnTo>
                    <a:pt x="2217761" y="38100"/>
                  </a:lnTo>
                  <a:lnTo>
                    <a:pt x="2264358" y="25400"/>
                  </a:lnTo>
                  <a:lnTo>
                    <a:pt x="2930355" y="25400"/>
                  </a:lnTo>
                  <a:lnTo>
                    <a:pt x="2976952" y="38100"/>
                  </a:lnTo>
                  <a:close/>
                </a:path>
                <a:path w="5194934" h="5181600">
                  <a:moveTo>
                    <a:pt x="3115113" y="63500"/>
                  </a:moveTo>
                  <a:lnTo>
                    <a:pt x="2079600" y="63500"/>
                  </a:lnTo>
                  <a:lnTo>
                    <a:pt x="2171431" y="38100"/>
                  </a:lnTo>
                  <a:lnTo>
                    <a:pt x="3023282" y="38100"/>
                  </a:lnTo>
                  <a:lnTo>
                    <a:pt x="3115113" y="63500"/>
                  </a:lnTo>
                  <a:close/>
                </a:path>
                <a:path w="5194934" h="5181600">
                  <a:moveTo>
                    <a:pt x="3160598" y="5143500"/>
                  </a:moveTo>
                  <a:lnTo>
                    <a:pt x="2034115" y="5143500"/>
                  </a:lnTo>
                  <a:lnTo>
                    <a:pt x="1724451" y="5054600"/>
                  </a:lnTo>
                  <a:lnTo>
                    <a:pt x="1681552" y="5029200"/>
                  </a:lnTo>
                  <a:lnTo>
                    <a:pt x="1596834" y="5003800"/>
                  </a:lnTo>
                  <a:lnTo>
                    <a:pt x="1555030" y="4978400"/>
                  </a:lnTo>
                  <a:lnTo>
                    <a:pt x="1513607" y="4965700"/>
                  </a:lnTo>
                  <a:lnTo>
                    <a:pt x="1472571" y="4940300"/>
                  </a:lnTo>
                  <a:lnTo>
                    <a:pt x="1431931" y="4927600"/>
                  </a:lnTo>
                  <a:lnTo>
                    <a:pt x="1351866" y="4876800"/>
                  </a:lnTo>
                  <a:lnTo>
                    <a:pt x="1312457" y="4864100"/>
                  </a:lnTo>
                  <a:lnTo>
                    <a:pt x="1234924" y="4813300"/>
                  </a:lnTo>
                  <a:lnTo>
                    <a:pt x="1159155" y="4762500"/>
                  </a:lnTo>
                  <a:lnTo>
                    <a:pt x="1085210" y="4711700"/>
                  </a:lnTo>
                  <a:lnTo>
                    <a:pt x="1013150" y="4660900"/>
                  </a:lnTo>
                  <a:lnTo>
                    <a:pt x="977846" y="4635500"/>
                  </a:lnTo>
                  <a:lnTo>
                    <a:pt x="943035" y="4610100"/>
                  </a:lnTo>
                  <a:lnTo>
                    <a:pt x="908727" y="4572000"/>
                  </a:lnTo>
                  <a:lnTo>
                    <a:pt x="874927" y="4546600"/>
                  </a:lnTo>
                  <a:lnTo>
                    <a:pt x="841644" y="4521200"/>
                  </a:lnTo>
                  <a:lnTo>
                    <a:pt x="808886" y="4483100"/>
                  </a:lnTo>
                  <a:lnTo>
                    <a:pt x="776659" y="4457700"/>
                  </a:lnTo>
                  <a:lnTo>
                    <a:pt x="744972" y="4419600"/>
                  </a:lnTo>
                  <a:lnTo>
                    <a:pt x="713832" y="4394200"/>
                  </a:lnTo>
                  <a:lnTo>
                    <a:pt x="683247" y="4356100"/>
                  </a:lnTo>
                  <a:lnTo>
                    <a:pt x="653224" y="4330700"/>
                  </a:lnTo>
                  <a:lnTo>
                    <a:pt x="623771" y="4292600"/>
                  </a:lnTo>
                  <a:lnTo>
                    <a:pt x="594895" y="4254500"/>
                  </a:lnTo>
                  <a:lnTo>
                    <a:pt x="566604" y="4229100"/>
                  </a:lnTo>
                  <a:lnTo>
                    <a:pt x="538906" y="4191000"/>
                  </a:lnTo>
                  <a:lnTo>
                    <a:pt x="511808" y="4152900"/>
                  </a:lnTo>
                  <a:lnTo>
                    <a:pt x="485318" y="4114800"/>
                  </a:lnTo>
                  <a:lnTo>
                    <a:pt x="459443" y="4076700"/>
                  </a:lnTo>
                  <a:lnTo>
                    <a:pt x="434191" y="4038600"/>
                  </a:lnTo>
                  <a:lnTo>
                    <a:pt x="409570" y="4000500"/>
                  </a:lnTo>
                  <a:lnTo>
                    <a:pt x="385587" y="3962400"/>
                  </a:lnTo>
                  <a:lnTo>
                    <a:pt x="362249" y="3924300"/>
                  </a:lnTo>
                  <a:lnTo>
                    <a:pt x="339565" y="3886200"/>
                  </a:lnTo>
                  <a:lnTo>
                    <a:pt x="317542" y="3848100"/>
                  </a:lnTo>
                  <a:lnTo>
                    <a:pt x="296187" y="3810000"/>
                  </a:lnTo>
                  <a:lnTo>
                    <a:pt x="275508" y="3771900"/>
                  </a:lnTo>
                  <a:lnTo>
                    <a:pt x="255513" y="3733800"/>
                  </a:lnTo>
                  <a:lnTo>
                    <a:pt x="236209" y="3683000"/>
                  </a:lnTo>
                  <a:lnTo>
                    <a:pt x="217603" y="3644900"/>
                  </a:lnTo>
                  <a:lnTo>
                    <a:pt x="199705" y="3606800"/>
                  </a:lnTo>
                  <a:lnTo>
                    <a:pt x="182520" y="3556000"/>
                  </a:lnTo>
                  <a:lnTo>
                    <a:pt x="166056" y="3517900"/>
                  </a:lnTo>
                  <a:lnTo>
                    <a:pt x="150322" y="3479800"/>
                  </a:lnTo>
                  <a:lnTo>
                    <a:pt x="135325" y="3429000"/>
                  </a:lnTo>
                  <a:lnTo>
                    <a:pt x="121072" y="3390900"/>
                  </a:lnTo>
                  <a:lnTo>
                    <a:pt x="107571" y="3340100"/>
                  </a:lnTo>
                  <a:lnTo>
                    <a:pt x="94829" y="3302000"/>
                  </a:lnTo>
                  <a:lnTo>
                    <a:pt x="82854" y="3251200"/>
                  </a:lnTo>
                  <a:lnTo>
                    <a:pt x="71654" y="3213100"/>
                  </a:lnTo>
                  <a:lnTo>
                    <a:pt x="61236" y="3162300"/>
                  </a:lnTo>
                  <a:lnTo>
                    <a:pt x="51609" y="3124200"/>
                  </a:lnTo>
                  <a:lnTo>
                    <a:pt x="42778" y="3073400"/>
                  </a:lnTo>
                  <a:lnTo>
                    <a:pt x="34753" y="3035300"/>
                  </a:lnTo>
                  <a:lnTo>
                    <a:pt x="27540" y="2984500"/>
                  </a:lnTo>
                  <a:lnTo>
                    <a:pt x="21147" y="2933700"/>
                  </a:lnTo>
                  <a:lnTo>
                    <a:pt x="15582" y="2895600"/>
                  </a:lnTo>
                  <a:lnTo>
                    <a:pt x="10852" y="2844800"/>
                  </a:lnTo>
                  <a:lnTo>
                    <a:pt x="6965" y="2794000"/>
                  </a:lnTo>
                  <a:lnTo>
                    <a:pt x="3929" y="2743200"/>
                  </a:lnTo>
                  <a:lnTo>
                    <a:pt x="1751" y="2705100"/>
                  </a:lnTo>
                  <a:lnTo>
                    <a:pt x="439" y="2654300"/>
                  </a:lnTo>
                  <a:lnTo>
                    <a:pt x="0" y="2603500"/>
                  </a:lnTo>
                  <a:lnTo>
                    <a:pt x="439" y="2552700"/>
                  </a:lnTo>
                  <a:lnTo>
                    <a:pt x="1751" y="2501900"/>
                  </a:lnTo>
                  <a:lnTo>
                    <a:pt x="3929" y="2463800"/>
                  </a:lnTo>
                  <a:lnTo>
                    <a:pt x="6965" y="2413000"/>
                  </a:lnTo>
                  <a:lnTo>
                    <a:pt x="10852" y="2362200"/>
                  </a:lnTo>
                  <a:lnTo>
                    <a:pt x="15582" y="2311400"/>
                  </a:lnTo>
                  <a:lnTo>
                    <a:pt x="21147" y="2273300"/>
                  </a:lnTo>
                  <a:lnTo>
                    <a:pt x="27540" y="2222500"/>
                  </a:lnTo>
                  <a:lnTo>
                    <a:pt x="34753" y="2171700"/>
                  </a:lnTo>
                  <a:lnTo>
                    <a:pt x="42778" y="2133600"/>
                  </a:lnTo>
                  <a:lnTo>
                    <a:pt x="51609" y="2082800"/>
                  </a:lnTo>
                  <a:lnTo>
                    <a:pt x="61236" y="2044700"/>
                  </a:lnTo>
                  <a:lnTo>
                    <a:pt x="71654" y="1993900"/>
                  </a:lnTo>
                  <a:lnTo>
                    <a:pt x="82854" y="1955800"/>
                  </a:lnTo>
                  <a:lnTo>
                    <a:pt x="94829" y="1905000"/>
                  </a:lnTo>
                  <a:lnTo>
                    <a:pt x="107571" y="1866900"/>
                  </a:lnTo>
                  <a:lnTo>
                    <a:pt x="121072" y="1816100"/>
                  </a:lnTo>
                  <a:lnTo>
                    <a:pt x="135325" y="1778000"/>
                  </a:lnTo>
                  <a:lnTo>
                    <a:pt x="150322" y="1727200"/>
                  </a:lnTo>
                  <a:lnTo>
                    <a:pt x="166056" y="1689100"/>
                  </a:lnTo>
                  <a:lnTo>
                    <a:pt x="182520" y="1651000"/>
                  </a:lnTo>
                  <a:lnTo>
                    <a:pt x="199705" y="1600200"/>
                  </a:lnTo>
                  <a:lnTo>
                    <a:pt x="217603" y="1562100"/>
                  </a:lnTo>
                  <a:lnTo>
                    <a:pt x="236209" y="1524000"/>
                  </a:lnTo>
                  <a:lnTo>
                    <a:pt x="255513" y="1473200"/>
                  </a:lnTo>
                  <a:lnTo>
                    <a:pt x="275508" y="1435100"/>
                  </a:lnTo>
                  <a:lnTo>
                    <a:pt x="296187" y="1397000"/>
                  </a:lnTo>
                  <a:lnTo>
                    <a:pt x="317542" y="1358900"/>
                  </a:lnTo>
                  <a:lnTo>
                    <a:pt x="339565" y="1320800"/>
                  </a:lnTo>
                  <a:lnTo>
                    <a:pt x="362249" y="1282700"/>
                  </a:lnTo>
                  <a:lnTo>
                    <a:pt x="385587" y="1244600"/>
                  </a:lnTo>
                  <a:lnTo>
                    <a:pt x="409570" y="1206500"/>
                  </a:lnTo>
                  <a:lnTo>
                    <a:pt x="434191" y="1168400"/>
                  </a:lnTo>
                  <a:lnTo>
                    <a:pt x="459443" y="1130300"/>
                  </a:lnTo>
                  <a:lnTo>
                    <a:pt x="485318" y="1092200"/>
                  </a:lnTo>
                  <a:lnTo>
                    <a:pt x="511808" y="1054100"/>
                  </a:lnTo>
                  <a:lnTo>
                    <a:pt x="538906" y="1016000"/>
                  </a:lnTo>
                  <a:lnTo>
                    <a:pt x="566604" y="977900"/>
                  </a:lnTo>
                  <a:lnTo>
                    <a:pt x="594895" y="952500"/>
                  </a:lnTo>
                  <a:lnTo>
                    <a:pt x="623771" y="914400"/>
                  </a:lnTo>
                  <a:lnTo>
                    <a:pt x="653224" y="876300"/>
                  </a:lnTo>
                  <a:lnTo>
                    <a:pt x="683247" y="850900"/>
                  </a:lnTo>
                  <a:lnTo>
                    <a:pt x="713832" y="812800"/>
                  </a:lnTo>
                  <a:lnTo>
                    <a:pt x="744972" y="787400"/>
                  </a:lnTo>
                  <a:lnTo>
                    <a:pt x="776659" y="749300"/>
                  </a:lnTo>
                  <a:lnTo>
                    <a:pt x="808886" y="723900"/>
                  </a:lnTo>
                  <a:lnTo>
                    <a:pt x="841644" y="685800"/>
                  </a:lnTo>
                  <a:lnTo>
                    <a:pt x="874927" y="660400"/>
                  </a:lnTo>
                  <a:lnTo>
                    <a:pt x="908727" y="635000"/>
                  </a:lnTo>
                  <a:lnTo>
                    <a:pt x="943035" y="596900"/>
                  </a:lnTo>
                  <a:lnTo>
                    <a:pt x="977846" y="571500"/>
                  </a:lnTo>
                  <a:lnTo>
                    <a:pt x="1048941" y="520700"/>
                  </a:lnTo>
                  <a:lnTo>
                    <a:pt x="1121951" y="469900"/>
                  </a:lnTo>
                  <a:lnTo>
                    <a:pt x="1196815" y="419100"/>
                  </a:lnTo>
                  <a:lnTo>
                    <a:pt x="1273474" y="368300"/>
                  </a:lnTo>
                  <a:lnTo>
                    <a:pt x="1351866" y="317500"/>
                  </a:lnTo>
                  <a:lnTo>
                    <a:pt x="1391693" y="304800"/>
                  </a:lnTo>
                  <a:lnTo>
                    <a:pt x="1431931" y="279400"/>
                  </a:lnTo>
                  <a:lnTo>
                    <a:pt x="1472571" y="266700"/>
                  </a:lnTo>
                  <a:lnTo>
                    <a:pt x="1513607" y="241300"/>
                  </a:lnTo>
                  <a:lnTo>
                    <a:pt x="1555030" y="228600"/>
                  </a:lnTo>
                  <a:lnTo>
                    <a:pt x="1596834" y="203200"/>
                  </a:lnTo>
                  <a:lnTo>
                    <a:pt x="1681552" y="177800"/>
                  </a:lnTo>
                  <a:lnTo>
                    <a:pt x="1724451" y="152400"/>
                  </a:lnTo>
                  <a:lnTo>
                    <a:pt x="2034115" y="63500"/>
                  </a:lnTo>
                  <a:lnTo>
                    <a:pt x="3160598" y="63500"/>
                  </a:lnTo>
                  <a:lnTo>
                    <a:pt x="3470262" y="152400"/>
                  </a:lnTo>
                  <a:lnTo>
                    <a:pt x="3513161" y="177800"/>
                  </a:lnTo>
                  <a:lnTo>
                    <a:pt x="3597879" y="203200"/>
                  </a:lnTo>
                  <a:lnTo>
                    <a:pt x="3639683" y="228600"/>
                  </a:lnTo>
                  <a:lnTo>
                    <a:pt x="3681106" y="241300"/>
                  </a:lnTo>
                  <a:lnTo>
                    <a:pt x="3722142" y="266700"/>
                  </a:lnTo>
                  <a:lnTo>
                    <a:pt x="3762783" y="279400"/>
                  </a:lnTo>
                  <a:lnTo>
                    <a:pt x="3803020" y="304800"/>
                  </a:lnTo>
                  <a:lnTo>
                    <a:pt x="3842847" y="317500"/>
                  </a:lnTo>
                  <a:lnTo>
                    <a:pt x="3921239" y="368300"/>
                  </a:lnTo>
                  <a:lnTo>
                    <a:pt x="3997898" y="419100"/>
                  </a:lnTo>
                  <a:lnTo>
                    <a:pt x="4072763" y="469900"/>
                  </a:lnTo>
                  <a:lnTo>
                    <a:pt x="4145773" y="520700"/>
                  </a:lnTo>
                  <a:lnTo>
                    <a:pt x="4216868" y="571500"/>
                  </a:lnTo>
                  <a:lnTo>
                    <a:pt x="4251678" y="596900"/>
                  </a:lnTo>
                  <a:lnTo>
                    <a:pt x="4285987" y="635000"/>
                  </a:lnTo>
                  <a:lnTo>
                    <a:pt x="4319786" y="660400"/>
                  </a:lnTo>
                  <a:lnTo>
                    <a:pt x="4353069" y="685800"/>
                  </a:lnTo>
                  <a:lnTo>
                    <a:pt x="4385827" y="723900"/>
                  </a:lnTo>
                  <a:lnTo>
                    <a:pt x="4418054" y="749300"/>
                  </a:lnTo>
                  <a:lnTo>
                    <a:pt x="4449741" y="787400"/>
                  </a:lnTo>
                  <a:lnTo>
                    <a:pt x="4480881" y="812800"/>
                  </a:lnTo>
                  <a:lnTo>
                    <a:pt x="4511466" y="850900"/>
                  </a:lnTo>
                  <a:lnTo>
                    <a:pt x="4541489" y="876300"/>
                  </a:lnTo>
                  <a:lnTo>
                    <a:pt x="4570942" y="914400"/>
                  </a:lnTo>
                  <a:lnTo>
                    <a:pt x="4599818" y="952500"/>
                  </a:lnTo>
                  <a:lnTo>
                    <a:pt x="4628109" y="977900"/>
                  </a:lnTo>
                  <a:lnTo>
                    <a:pt x="4655807" y="1016000"/>
                  </a:lnTo>
                  <a:lnTo>
                    <a:pt x="4682905" y="1054100"/>
                  </a:lnTo>
                  <a:lnTo>
                    <a:pt x="4709395" y="1092200"/>
                  </a:lnTo>
                  <a:lnTo>
                    <a:pt x="4735270" y="1130300"/>
                  </a:lnTo>
                  <a:lnTo>
                    <a:pt x="4760522" y="1168400"/>
                  </a:lnTo>
                  <a:lnTo>
                    <a:pt x="4785143" y="1206500"/>
                  </a:lnTo>
                  <a:lnTo>
                    <a:pt x="4809126" y="1244600"/>
                  </a:lnTo>
                  <a:lnTo>
                    <a:pt x="4832464" y="1282700"/>
                  </a:lnTo>
                  <a:lnTo>
                    <a:pt x="4855148" y="1320800"/>
                  </a:lnTo>
                  <a:lnTo>
                    <a:pt x="4877171" y="1358900"/>
                  </a:lnTo>
                  <a:lnTo>
                    <a:pt x="4898526" y="1397000"/>
                  </a:lnTo>
                  <a:lnTo>
                    <a:pt x="4919205" y="1435100"/>
                  </a:lnTo>
                  <a:lnTo>
                    <a:pt x="4939200" y="1473200"/>
                  </a:lnTo>
                  <a:lnTo>
                    <a:pt x="4958504" y="1524000"/>
                  </a:lnTo>
                  <a:lnTo>
                    <a:pt x="4977110" y="1562100"/>
                  </a:lnTo>
                  <a:lnTo>
                    <a:pt x="4995009" y="1600200"/>
                  </a:lnTo>
                  <a:lnTo>
                    <a:pt x="5012193" y="1651000"/>
                  </a:lnTo>
                  <a:lnTo>
                    <a:pt x="5028657" y="1689100"/>
                  </a:lnTo>
                  <a:lnTo>
                    <a:pt x="5044391" y="1727200"/>
                  </a:lnTo>
                  <a:lnTo>
                    <a:pt x="5059388" y="1778000"/>
                  </a:lnTo>
                  <a:lnTo>
                    <a:pt x="5073641" y="1816100"/>
                  </a:lnTo>
                  <a:lnTo>
                    <a:pt x="5087143" y="1866900"/>
                  </a:lnTo>
                  <a:lnTo>
                    <a:pt x="5099884" y="1905000"/>
                  </a:lnTo>
                  <a:lnTo>
                    <a:pt x="5111859" y="1955800"/>
                  </a:lnTo>
                  <a:lnTo>
                    <a:pt x="5123059" y="1993900"/>
                  </a:lnTo>
                  <a:lnTo>
                    <a:pt x="5133477" y="2044700"/>
                  </a:lnTo>
                  <a:lnTo>
                    <a:pt x="5143105" y="2082800"/>
                  </a:lnTo>
                  <a:lnTo>
                    <a:pt x="5151935" y="2133600"/>
                  </a:lnTo>
                  <a:lnTo>
                    <a:pt x="5159961" y="2171700"/>
                  </a:lnTo>
                  <a:lnTo>
                    <a:pt x="5167174" y="2222500"/>
                  </a:lnTo>
                  <a:lnTo>
                    <a:pt x="5173566" y="2273300"/>
                  </a:lnTo>
                  <a:lnTo>
                    <a:pt x="5179131" y="2311400"/>
                  </a:lnTo>
                  <a:lnTo>
                    <a:pt x="5183861" y="2362200"/>
                  </a:lnTo>
                  <a:lnTo>
                    <a:pt x="5187748" y="2413000"/>
                  </a:lnTo>
                  <a:lnTo>
                    <a:pt x="5190784" y="2463800"/>
                  </a:lnTo>
                  <a:lnTo>
                    <a:pt x="5192962" y="2501900"/>
                  </a:lnTo>
                  <a:lnTo>
                    <a:pt x="5194274" y="2552700"/>
                  </a:lnTo>
                  <a:lnTo>
                    <a:pt x="5194714" y="2603500"/>
                  </a:lnTo>
                  <a:lnTo>
                    <a:pt x="5194274" y="2654300"/>
                  </a:lnTo>
                  <a:lnTo>
                    <a:pt x="5192962" y="2705100"/>
                  </a:lnTo>
                  <a:lnTo>
                    <a:pt x="5190784" y="2743200"/>
                  </a:lnTo>
                  <a:lnTo>
                    <a:pt x="5187748" y="2794000"/>
                  </a:lnTo>
                  <a:lnTo>
                    <a:pt x="5183861" y="2844800"/>
                  </a:lnTo>
                  <a:lnTo>
                    <a:pt x="5179131" y="2895600"/>
                  </a:lnTo>
                  <a:lnTo>
                    <a:pt x="5173566" y="2933700"/>
                  </a:lnTo>
                  <a:lnTo>
                    <a:pt x="5167174" y="2984500"/>
                  </a:lnTo>
                  <a:lnTo>
                    <a:pt x="5159961" y="3035300"/>
                  </a:lnTo>
                  <a:lnTo>
                    <a:pt x="5151935" y="3073400"/>
                  </a:lnTo>
                  <a:lnTo>
                    <a:pt x="5143105" y="3124200"/>
                  </a:lnTo>
                  <a:lnTo>
                    <a:pt x="5133477" y="3162300"/>
                  </a:lnTo>
                  <a:lnTo>
                    <a:pt x="5123059" y="3213100"/>
                  </a:lnTo>
                  <a:lnTo>
                    <a:pt x="5111859" y="3251200"/>
                  </a:lnTo>
                  <a:lnTo>
                    <a:pt x="5099884" y="3302000"/>
                  </a:lnTo>
                  <a:lnTo>
                    <a:pt x="5087143" y="3340100"/>
                  </a:lnTo>
                  <a:lnTo>
                    <a:pt x="5073641" y="3390900"/>
                  </a:lnTo>
                  <a:lnTo>
                    <a:pt x="5059388" y="3429000"/>
                  </a:lnTo>
                  <a:lnTo>
                    <a:pt x="5044391" y="3479800"/>
                  </a:lnTo>
                  <a:lnTo>
                    <a:pt x="5028657" y="3517900"/>
                  </a:lnTo>
                  <a:lnTo>
                    <a:pt x="5012193" y="3556000"/>
                  </a:lnTo>
                  <a:lnTo>
                    <a:pt x="4995009" y="3606800"/>
                  </a:lnTo>
                  <a:lnTo>
                    <a:pt x="4977110" y="3644900"/>
                  </a:lnTo>
                  <a:lnTo>
                    <a:pt x="4958504" y="3683000"/>
                  </a:lnTo>
                  <a:lnTo>
                    <a:pt x="4939200" y="3733800"/>
                  </a:lnTo>
                  <a:lnTo>
                    <a:pt x="4919205" y="3771900"/>
                  </a:lnTo>
                  <a:lnTo>
                    <a:pt x="4898526" y="3810000"/>
                  </a:lnTo>
                  <a:lnTo>
                    <a:pt x="4877171" y="3848100"/>
                  </a:lnTo>
                  <a:lnTo>
                    <a:pt x="4855148" y="3886200"/>
                  </a:lnTo>
                  <a:lnTo>
                    <a:pt x="4832464" y="3924300"/>
                  </a:lnTo>
                  <a:lnTo>
                    <a:pt x="4809126" y="3962400"/>
                  </a:lnTo>
                  <a:lnTo>
                    <a:pt x="4785143" y="4000500"/>
                  </a:lnTo>
                  <a:lnTo>
                    <a:pt x="4760522" y="4038600"/>
                  </a:lnTo>
                  <a:lnTo>
                    <a:pt x="4735270" y="4076700"/>
                  </a:lnTo>
                  <a:lnTo>
                    <a:pt x="4709395" y="4114800"/>
                  </a:lnTo>
                  <a:lnTo>
                    <a:pt x="4682905" y="4152900"/>
                  </a:lnTo>
                  <a:lnTo>
                    <a:pt x="4655807" y="4191000"/>
                  </a:lnTo>
                  <a:lnTo>
                    <a:pt x="4628109" y="4229100"/>
                  </a:lnTo>
                  <a:lnTo>
                    <a:pt x="4599818" y="4254500"/>
                  </a:lnTo>
                  <a:lnTo>
                    <a:pt x="4570942" y="4292600"/>
                  </a:lnTo>
                  <a:lnTo>
                    <a:pt x="4541489" y="4330700"/>
                  </a:lnTo>
                  <a:lnTo>
                    <a:pt x="4511466" y="4356100"/>
                  </a:lnTo>
                  <a:lnTo>
                    <a:pt x="4480881" y="4394200"/>
                  </a:lnTo>
                  <a:lnTo>
                    <a:pt x="4449741" y="4419600"/>
                  </a:lnTo>
                  <a:lnTo>
                    <a:pt x="4418054" y="4457700"/>
                  </a:lnTo>
                  <a:lnTo>
                    <a:pt x="4385827" y="4483100"/>
                  </a:lnTo>
                  <a:lnTo>
                    <a:pt x="4353069" y="4521200"/>
                  </a:lnTo>
                  <a:lnTo>
                    <a:pt x="4319786" y="4546600"/>
                  </a:lnTo>
                  <a:lnTo>
                    <a:pt x="4285987" y="4572000"/>
                  </a:lnTo>
                  <a:lnTo>
                    <a:pt x="4251678" y="4610100"/>
                  </a:lnTo>
                  <a:lnTo>
                    <a:pt x="4216868" y="4635500"/>
                  </a:lnTo>
                  <a:lnTo>
                    <a:pt x="4181563" y="4660900"/>
                  </a:lnTo>
                  <a:lnTo>
                    <a:pt x="4109503" y="4711700"/>
                  </a:lnTo>
                  <a:lnTo>
                    <a:pt x="4035558" y="4762500"/>
                  </a:lnTo>
                  <a:lnTo>
                    <a:pt x="3959789" y="4813300"/>
                  </a:lnTo>
                  <a:lnTo>
                    <a:pt x="3882256" y="4864100"/>
                  </a:lnTo>
                  <a:lnTo>
                    <a:pt x="3842847" y="4876800"/>
                  </a:lnTo>
                  <a:lnTo>
                    <a:pt x="3762783" y="4927600"/>
                  </a:lnTo>
                  <a:lnTo>
                    <a:pt x="3722142" y="4940300"/>
                  </a:lnTo>
                  <a:lnTo>
                    <a:pt x="3681106" y="4965700"/>
                  </a:lnTo>
                  <a:lnTo>
                    <a:pt x="3639683" y="4978400"/>
                  </a:lnTo>
                  <a:lnTo>
                    <a:pt x="3597879" y="5003800"/>
                  </a:lnTo>
                  <a:lnTo>
                    <a:pt x="3513161" y="5029200"/>
                  </a:lnTo>
                  <a:lnTo>
                    <a:pt x="3470262" y="5054600"/>
                  </a:lnTo>
                  <a:lnTo>
                    <a:pt x="3160598" y="5143500"/>
                  </a:lnTo>
                  <a:close/>
                </a:path>
                <a:path w="5194934" h="5181600">
                  <a:moveTo>
                    <a:pt x="3023282" y="5168900"/>
                  </a:moveTo>
                  <a:lnTo>
                    <a:pt x="2171431" y="5168900"/>
                  </a:lnTo>
                  <a:lnTo>
                    <a:pt x="2079600" y="5143500"/>
                  </a:lnTo>
                  <a:lnTo>
                    <a:pt x="3115113" y="5143500"/>
                  </a:lnTo>
                  <a:lnTo>
                    <a:pt x="3023282" y="5168900"/>
                  </a:lnTo>
                  <a:close/>
                </a:path>
                <a:path w="5194934" h="5181600">
                  <a:moveTo>
                    <a:pt x="2930355" y="5181600"/>
                  </a:moveTo>
                  <a:lnTo>
                    <a:pt x="2264358" y="5181600"/>
                  </a:lnTo>
                  <a:lnTo>
                    <a:pt x="2217761" y="5168900"/>
                  </a:lnTo>
                  <a:lnTo>
                    <a:pt x="2976952" y="5168900"/>
                  </a:lnTo>
                  <a:lnTo>
                    <a:pt x="2930355" y="5181600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5021" y="883258"/>
              <a:ext cx="6429375" cy="7037705"/>
            </a:xfrm>
            <a:custGeom>
              <a:avLst/>
              <a:gdLst/>
              <a:ahLst/>
              <a:cxnLst/>
              <a:rect l="l" t="t" r="r" b="b"/>
              <a:pathLst>
                <a:path w="6429375" h="7037705">
                  <a:moveTo>
                    <a:pt x="2316518" y="1158252"/>
                  </a:moveTo>
                  <a:lnTo>
                    <a:pt x="2315553" y="1110513"/>
                  </a:lnTo>
                  <a:lnTo>
                    <a:pt x="2312682" y="1063256"/>
                  </a:lnTo>
                  <a:lnTo>
                    <a:pt x="2307933" y="1016533"/>
                  </a:lnTo>
                  <a:lnTo>
                    <a:pt x="2301354" y="970381"/>
                  </a:lnTo>
                  <a:lnTo>
                    <a:pt x="2292985" y="924826"/>
                  </a:lnTo>
                  <a:lnTo>
                    <a:pt x="2282850" y="879906"/>
                  </a:lnTo>
                  <a:lnTo>
                    <a:pt x="2271001" y="835672"/>
                  </a:lnTo>
                  <a:lnTo>
                    <a:pt x="2257463" y="792149"/>
                  </a:lnTo>
                  <a:lnTo>
                    <a:pt x="2242286" y="749388"/>
                  </a:lnTo>
                  <a:lnTo>
                    <a:pt x="2225497" y="707402"/>
                  </a:lnTo>
                  <a:lnTo>
                    <a:pt x="2207133" y="666254"/>
                  </a:lnTo>
                  <a:lnTo>
                    <a:pt x="2187232" y="625970"/>
                  </a:lnTo>
                  <a:lnTo>
                    <a:pt x="2165845" y="586574"/>
                  </a:lnTo>
                  <a:lnTo>
                    <a:pt x="2142985" y="548132"/>
                  </a:lnTo>
                  <a:lnTo>
                    <a:pt x="2118703" y="510654"/>
                  </a:lnTo>
                  <a:lnTo>
                    <a:pt x="2093036" y="474205"/>
                  </a:lnTo>
                  <a:lnTo>
                    <a:pt x="2066023" y="438797"/>
                  </a:lnTo>
                  <a:lnTo>
                    <a:pt x="2037702" y="404469"/>
                  </a:lnTo>
                  <a:lnTo>
                    <a:pt x="2008111" y="371271"/>
                  </a:lnTo>
                  <a:lnTo>
                    <a:pt x="1977275" y="339242"/>
                  </a:lnTo>
                  <a:lnTo>
                    <a:pt x="1945233" y="308406"/>
                  </a:lnTo>
                  <a:lnTo>
                    <a:pt x="1912035" y="278803"/>
                  </a:lnTo>
                  <a:lnTo>
                    <a:pt x="1877720" y="250482"/>
                  </a:lnTo>
                  <a:lnTo>
                    <a:pt x="1842312" y="223469"/>
                  </a:lnTo>
                  <a:lnTo>
                    <a:pt x="1805851" y="197802"/>
                  </a:lnTo>
                  <a:lnTo>
                    <a:pt x="1768373" y="173532"/>
                  </a:lnTo>
                  <a:lnTo>
                    <a:pt x="1729930" y="150672"/>
                  </a:lnTo>
                  <a:lnTo>
                    <a:pt x="1690547" y="129273"/>
                  </a:lnTo>
                  <a:lnTo>
                    <a:pt x="1650250" y="109385"/>
                  </a:lnTo>
                  <a:lnTo>
                    <a:pt x="1609102" y="91020"/>
                  </a:lnTo>
                  <a:lnTo>
                    <a:pt x="1567129" y="74218"/>
                  </a:lnTo>
                  <a:lnTo>
                    <a:pt x="1524355" y="59042"/>
                  </a:lnTo>
                  <a:lnTo>
                    <a:pt x="1480832" y="45504"/>
                  </a:lnTo>
                  <a:lnTo>
                    <a:pt x="1436598" y="33655"/>
                  </a:lnTo>
                  <a:lnTo>
                    <a:pt x="1391691" y="23520"/>
                  </a:lnTo>
                  <a:lnTo>
                    <a:pt x="1346136" y="15151"/>
                  </a:lnTo>
                  <a:lnTo>
                    <a:pt x="1299972" y="8572"/>
                  </a:lnTo>
                  <a:lnTo>
                    <a:pt x="1253248" y="3835"/>
                  </a:lnTo>
                  <a:lnTo>
                    <a:pt x="1206004" y="965"/>
                  </a:lnTo>
                  <a:lnTo>
                    <a:pt x="1158252" y="0"/>
                  </a:lnTo>
                  <a:lnTo>
                    <a:pt x="1110513" y="965"/>
                  </a:lnTo>
                  <a:lnTo>
                    <a:pt x="1063256" y="3835"/>
                  </a:lnTo>
                  <a:lnTo>
                    <a:pt x="1016533" y="8572"/>
                  </a:lnTo>
                  <a:lnTo>
                    <a:pt x="970381" y="15151"/>
                  </a:lnTo>
                  <a:lnTo>
                    <a:pt x="924826" y="23520"/>
                  </a:lnTo>
                  <a:lnTo>
                    <a:pt x="879919" y="33655"/>
                  </a:lnTo>
                  <a:lnTo>
                    <a:pt x="835672" y="45504"/>
                  </a:lnTo>
                  <a:lnTo>
                    <a:pt x="792162" y="59042"/>
                  </a:lnTo>
                  <a:lnTo>
                    <a:pt x="749388" y="74218"/>
                  </a:lnTo>
                  <a:lnTo>
                    <a:pt x="707415" y="91020"/>
                  </a:lnTo>
                  <a:lnTo>
                    <a:pt x="666254" y="109385"/>
                  </a:lnTo>
                  <a:lnTo>
                    <a:pt x="625970" y="129273"/>
                  </a:lnTo>
                  <a:lnTo>
                    <a:pt x="586587" y="150672"/>
                  </a:lnTo>
                  <a:lnTo>
                    <a:pt x="548132" y="173532"/>
                  </a:lnTo>
                  <a:lnTo>
                    <a:pt x="510667" y="197802"/>
                  </a:lnTo>
                  <a:lnTo>
                    <a:pt x="474205" y="223469"/>
                  </a:lnTo>
                  <a:lnTo>
                    <a:pt x="438797" y="250482"/>
                  </a:lnTo>
                  <a:lnTo>
                    <a:pt x="404469" y="278803"/>
                  </a:lnTo>
                  <a:lnTo>
                    <a:pt x="371271" y="308406"/>
                  </a:lnTo>
                  <a:lnTo>
                    <a:pt x="339242" y="339242"/>
                  </a:lnTo>
                  <a:lnTo>
                    <a:pt x="308406" y="371271"/>
                  </a:lnTo>
                  <a:lnTo>
                    <a:pt x="278815" y="404469"/>
                  </a:lnTo>
                  <a:lnTo>
                    <a:pt x="250482" y="438797"/>
                  </a:lnTo>
                  <a:lnTo>
                    <a:pt x="223469" y="474205"/>
                  </a:lnTo>
                  <a:lnTo>
                    <a:pt x="197815" y="510654"/>
                  </a:lnTo>
                  <a:lnTo>
                    <a:pt x="173532" y="548132"/>
                  </a:lnTo>
                  <a:lnTo>
                    <a:pt x="150672" y="586574"/>
                  </a:lnTo>
                  <a:lnTo>
                    <a:pt x="129286" y="625970"/>
                  </a:lnTo>
                  <a:lnTo>
                    <a:pt x="109385" y="666254"/>
                  </a:lnTo>
                  <a:lnTo>
                    <a:pt x="91020" y="707402"/>
                  </a:lnTo>
                  <a:lnTo>
                    <a:pt x="74231" y="749388"/>
                  </a:lnTo>
                  <a:lnTo>
                    <a:pt x="59042" y="792149"/>
                  </a:lnTo>
                  <a:lnTo>
                    <a:pt x="45516" y="835672"/>
                  </a:lnTo>
                  <a:lnTo>
                    <a:pt x="33655" y="879906"/>
                  </a:lnTo>
                  <a:lnTo>
                    <a:pt x="23533" y="924826"/>
                  </a:lnTo>
                  <a:lnTo>
                    <a:pt x="15151" y="970381"/>
                  </a:lnTo>
                  <a:lnTo>
                    <a:pt x="8585" y="1016533"/>
                  </a:lnTo>
                  <a:lnTo>
                    <a:pt x="3835" y="1063256"/>
                  </a:lnTo>
                  <a:lnTo>
                    <a:pt x="965" y="1110513"/>
                  </a:lnTo>
                  <a:lnTo>
                    <a:pt x="0" y="1158240"/>
                  </a:lnTo>
                  <a:lnTo>
                    <a:pt x="965" y="1205992"/>
                  </a:lnTo>
                  <a:lnTo>
                    <a:pt x="3835" y="1253248"/>
                  </a:lnTo>
                  <a:lnTo>
                    <a:pt x="8585" y="1299972"/>
                  </a:lnTo>
                  <a:lnTo>
                    <a:pt x="15151" y="1346123"/>
                  </a:lnTo>
                  <a:lnTo>
                    <a:pt x="23533" y="1391678"/>
                  </a:lnTo>
                  <a:lnTo>
                    <a:pt x="33655" y="1436598"/>
                  </a:lnTo>
                  <a:lnTo>
                    <a:pt x="45516" y="1480832"/>
                  </a:lnTo>
                  <a:lnTo>
                    <a:pt x="59042" y="1524355"/>
                  </a:lnTo>
                  <a:lnTo>
                    <a:pt x="74231" y="1567116"/>
                  </a:lnTo>
                  <a:lnTo>
                    <a:pt x="91020" y="1609102"/>
                  </a:lnTo>
                  <a:lnTo>
                    <a:pt x="109385" y="1650250"/>
                  </a:lnTo>
                  <a:lnTo>
                    <a:pt x="129286" y="1690547"/>
                  </a:lnTo>
                  <a:lnTo>
                    <a:pt x="150672" y="1729930"/>
                  </a:lnTo>
                  <a:lnTo>
                    <a:pt x="173532" y="1768373"/>
                  </a:lnTo>
                  <a:lnTo>
                    <a:pt x="197815" y="1805851"/>
                  </a:lnTo>
                  <a:lnTo>
                    <a:pt x="223469" y="1842312"/>
                  </a:lnTo>
                  <a:lnTo>
                    <a:pt x="250482" y="1877720"/>
                  </a:lnTo>
                  <a:lnTo>
                    <a:pt x="278815" y="1912035"/>
                  </a:lnTo>
                  <a:lnTo>
                    <a:pt x="308406" y="1945233"/>
                  </a:lnTo>
                  <a:lnTo>
                    <a:pt x="339242" y="1977263"/>
                  </a:lnTo>
                  <a:lnTo>
                    <a:pt x="371271" y="2008098"/>
                  </a:lnTo>
                  <a:lnTo>
                    <a:pt x="404469" y="2037702"/>
                  </a:lnTo>
                  <a:lnTo>
                    <a:pt x="438797" y="2066023"/>
                  </a:lnTo>
                  <a:lnTo>
                    <a:pt x="474205" y="2093036"/>
                  </a:lnTo>
                  <a:lnTo>
                    <a:pt x="510667" y="2118703"/>
                  </a:lnTo>
                  <a:lnTo>
                    <a:pt x="548132" y="2142985"/>
                  </a:lnTo>
                  <a:lnTo>
                    <a:pt x="586587" y="2165832"/>
                  </a:lnTo>
                  <a:lnTo>
                    <a:pt x="625970" y="2187232"/>
                  </a:lnTo>
                  <a:lnTo>
                    <a:pt x="666254" y="2207133"/>
                  </a:lnTo>
                  <a:lnTo>
                    <a:pt x="707415" y="2225497"/>
                  </a:lnTo>
                  <a:lnTo>
                    <a:pt x="749388" y="2242286"/>
                  </a:lnTo>
                  <a:lnTo>
                    <a:pt x="792162" y="2257463"/>
                  </a:lnTo>
                  <a:lnTo>
                    <a:pt x="835672" y="2271001"/>
                  </a:lnTo>
                  <a:lnTo>
                    <a:pt x="879919" y="2282850"/>
                  </a:lnTo>
                  <a:lnTo>
                    <a:pt x="924826" y="2292985"/>
                  </a:lnTo>
                  <a:lnTo>
                    <a:pt x="970381" y="2301354"/>
                  </a:lnTo>
                  <a:lnTo>
                    <a:pt x="1016533" y="2307933"/>
                  </a:lnTo>
                  <a:lnTo>
                    <a:pt x="1063256" y="2312670"/>
                  </a:lnTo>
                  <a:lnTo>
                    <a:pt x="1110513" y="2315553"/>
                  </a:lnTo>
                  <a:lnTo>
                    <a:pt x="1158265" y="2316518"/>
                  </a:lnTo>
                  <a:lnTo>
                    <a:pt x="1206004" y="2315553"/>
                  </a:lnTo>
                  <a:lnTo>
                    <a:pt x="1253248" y="2312670"/>
                  </a:lnTo>
                  <a:lnTo>
                    <a:pt x="1299972" y="2307933"/>
                  </a:lnTo>
                  <a:lnTo>
                    <a:pt x="1346136" y="2301354"/>
                  </a:lnTo>
                  <a:lnTo>
                    <a:pt x="1391691" y="2292985"/>
                  </a:lnTo>
                  <a:lnTo>
                    <a:pt x="1436598" y="2282850"/>
                  </a:lnTo>
                  <a:lnTo>
                    <a:pt x="1480832" y="2271001"/>
                  </a:lnTo>
                  <a:lnTo>
                    <a:pt x="1524355" y="2257463"/>
                  </a:lnTo>
                  <a:lnTo>
                    <a:pt x="1567129" y="2242286"/>
                  </a:lnTo>
                  <a:lnTo>
                    <a:pt x="1609102" y="2225497"/>
                  </a:lnTo>
                  <a:lnTo>
                    <a:pt x="1650250" y="2207133"/>
                  </a:lnTo>
                  <a:lnTo>
                    <a:pt x="1690547" y="2187232"/>
                  </a:lnTo>
                  <a:lnTo>
                    <a:pt x="1729930" y="2165832"/>
                  </a:lnTo>
                  <a:lnTo>
                    <a:pt x="1768373" y="2142985"/>
                  </a:lnTo>
                  <a:lnTo>
                    <a:pt x="1805851" y="2118703"/>
                  </a:lnTo>
                  <a:lnTo>
                    <a:pt x="1842312" y="2093036"/>
                  </a:lnTo>
                  <a:lnTo>
                    <a:pt x="1877720" y="2066023"/>
                  </a:lnTo>
                  <a:lnTo>
                    <a:pt x="1912035" y="2037702"/>
                  </a:lnTo>
                  <a:lnTo>
                    <a:pt x="1945233" y="2008098"/>
                  </a:lnTo>
                  <a:lnTo>
                    <a:pt x="1977275" y="1977263"/>
                  </a:lnTo>
                  <a:lnTo>
                    <a:pt x="2008111" y="1945233"/>
                  </a:lnTo>
                  <a:lnTo>
                    <a:pt x="2037702" y="1912035"/>
                  </a:lnTo>
                  <a:lnTo>
                    <a:pt x="2066023" y="1877720"/>
                  </a:lnTo>
                  <a:lnTo>
                    <a:pt x="2093036" y="1842312"/>
                  </a:lnTo>
                  <a:lnTo>
                    <a:pt x="2118703" y="1805851"/>
                  </a:lnTo>
                  <a:lnTo>
                    <a:pt x="2142985" y="1768373"/>
                  </a:lnTo>
                  <a:lnTo>
                    <a:pt x="2165845" y="1729930"/>
                  </a:lnTo>
                  <a:lnTo>
                    <a:pt x="2187232" y="1690547"/>
                  </a:lnTo>
                  <a:lnTo>
                    <a:pt x="2207133" y="1650250"/>
                  </a:lnTo>
                  <a:lnTo>
                    <a:pt x="2225497" y="1609102"/>
                  </a:lnTo>
                  <a:lnTo>
                    <a:pt x="2242286" y="1567116"/>
                  </a:lnTo>
                  <a:lnTo>
                    <a:pt x="2257463" y="1524355"/>
                  </a:lnTo>
                  <a:lnTo>
                    <a:pt x="2271001" y="1480832"/>
                  </a:lnTo>
                  <a:lnTo>
                    <a:pt x="2282850" y="1436598"/>
                  </a:lnTo>
                  <a:lnTo>
                    <a:pt x="2292985" y="1391678"/>
                  </a:lnTo>
                  <a:lnTo>
                    <a:pt x="2301354" y="1346123"/>
                  </a:lnTo>
                  <a:lnTo>
                    <a:pt x="2307933" y="1299972"/>
                  </a:lnTo>
                  <a:lnTo>
                    <a:pt x="2312682" y="1253248"/>
                  </a:lnTo>
                  <a:lnTo>
                    <a:pt x="2315553" y="1205992"/>
                  </a:lnTo>
                  <a:lnTo>
                    <a:pt x="2316518" y="1158252"/>
                  </a:lnTo>
                  <a:close/>
                </a:path>
                <a:path w="6429375" h="7037705">
                  <a:moveTo>
                    <a:pt x="6429273" y="5532310"/>
                  </a:moveTo>
                  <a:lnTo>
                    <a:pt x="6428499" y="5483593"/>
                  </a:lnTo>
                  <a:lnTo>
                    <a:pt x="6426200" y="5435257"/>
                  </a:lnTo>
                  <a:lnTo>
                    <a:pt x="6422390" y="5387327"/>
                  </a:lnTo>
                  <a:lnTo>
                    <a:pt x="6417081" y="5339842"/>
                  </a:lnTo>
                  <a:lnTo>
                    <a:pt x="6410325" y="5292814"/>
                  </a:lnTo>
                  <a:lnTo>
                    <a:pt x="6402133" y="5246255"/>
                  </a:lnTo>
                  <a:lnTo>
                    <a:pt x="6392519" y="5200205"/>
                  </a:lnTo>
                  <a:lnTo>
                    <a:pt x="6381521" y="5154688"/>
                  </a:lnTo>
                  <a:lnTo>
                    <a:pt x="6369151" y="5109718"/>
                  </a:lnTo>
                  <a:lnTo>
                    <a:pt x="6355435" y="5065319"/>
                  </a:lnTo>
                  <a:lnTo>
                    <a:pt x="6340399" y="5021516"/>
                  </a:lnTo>
                  <a:lnTo>
                    <a:pt x="6324066" y="4978336"/>
                  </a:lnTo>
                  <a:lnTo>
                    <a:pt x="6306464" y="4935791"/>
                  </a:lnTo>
                  <a:lnTo>
                    <a:pt x="6287605" y="4893919"/>
                  </a:lnTo>
                  <a:lnTo>
                    <a:pt x="6267513" y="4852746"/>
                  </a:lnTo>
                  <a:lnTo>
                    <a:pt x="6246228" y="4812271"/>
                  </a:lnTo>
                  <a:lnTo>
                    <a:pt x="6223749" y="4772545"/>
                  </a:lnTo>
                  <a:lnTo>
                    <a:pt x="6200127" y="4733569"/>
                  </a:lnTo>
                  <a:lnTo>
                    <a:pt x="6175362" y="4695380"/>
                  </a:lnTo>
                  <a:lnTo>
                    <a:pt x="6149492" y="4658004"/>
                  </a:lnTo>
                  <a:lnTo>
                    <a:pt x="6122530" y="4621454"/>
                  </a:lnTo>
                  <a:lnTo>
                    <a:pt x="6094501" y="4585754"/>
                  </a:lnTo>
                  <a:lnTo>
                    <a:pt x="6065444" y="4550943"/>
                  </a:lnTo>
                  <a:lnTo>
                    <a:pt x="6035357" y="4517021"/>
                  </a:lnTo>
                  <a:lnTo>
                    <a:pt x="6004280" y="4484027"/>
                  </a:lnTo>
                  <a:lnTo>
                    <a:pt x="5972238" y="4451972"/>
                  </a:lnTo>
                  <a:lnTo>
                    <a:pt x="5939244" y="4420895"/>
                  </a:lnTo>
                  <a:lnTo>
                    <a:pt x="5905322" y="4390822"/>
                  </a:lnTo>
                  <a:lnTo>
                    <a:pt x="5870499" y="4361751"/>
                  </a:lnTo>
                  <a:lnTo>
                    <a:pt x="5834799" y="4333722"/>
                  </a:lnTo>
                  <a:lnTo>
                    <a:pt x="5798261" y="4306773"/>
                  </a:lnTo>
                  <a:lnTo>
                    <a:pt x="5760872" y="4280890"/>
                  </a:lnTo>
                  <a:lnTo>
                    <a:pt x="5722683" y="4256138"/>
                  </a:lnTo>
                  <a:lnTo>
                    <a:pt x="5683720" y="4232503"/>
                  </a:lnTo>
                  <a:lnTo>
                    <a:pt x="5643981" y="4210037"/>
                  </a:lnTo>
                  <a:lnTo>
                    <a:pt x="5603519" y="4188739"/>
                  </a:lnTo>
                  <a:lnTo>
                    <a:pt x="5562333" y="4168660"/>
                  </a:lnTo>
                  <a:lnTo>
                    <a:pt x="5520461" y="4149801"/>
                  </a:lnTo>
                  <a:lnTo>
                    <a:pt x="5477929" y="4132186"/>
                  </a:lnTo>
                  <a:lnTo>
                    <a:pt x="5434749" y="4115854"/>
                  </a:lnTo>
                  <a:lnTo>
                    <a:pt x="5390947" y="4100817"/>
                  </a:lnTo>
                  <a:lnTo>
                    <a:pt x="5346547" y="4087114"/>
                  </a:lnTo>
                  <a:lnTo>
                    <a:pt x="5301564" y="4074744"/>
                  </a:lnTo>
                  <a:lnTo>
                    <a:pt x="5256047" y="4063733"/>
                  </a:lnTo>
                  <a:lnTo>
                    <a:pt x="5209997" y="4054132"/>
                  </a:lnTo>
                  <a:lnTo>
                    <a:pt x="5163451" y="4045928"/>
                  </a:lnTo>
                  <a:lnTo>
                    <a:pt x="5116411" y="4039171"/>
                  </a:lnTo>
                  <a:lnTo>
                    <a:pt x="5068925" y="4033875"/>
                  </a:lnTo>
                  <a:lnTo>
                    <a:pt x="5020996" y="4030065"/>
                  </a:lnTo>
                  <a:lnTo>
                    <a:pt x="4972672" y="4027754"/>
                  </a:lnTo>
                  <a:lnTo>
                    <a:pt x="4923955" y="4026979"/>
                  </a:lnTo>
                  <a:lnTo>
                    <a:pt x="4875238" y="4027754"/>
                  </a:lnTo>
                  <a:lnTo>
                    <a:pt x="4826901" y="4030065"/>
                  </a:lnTo>
                  <a:lnTo>
                    <a:pt x="4778984" y="4033875"/>
                  </a:lnTo>
                  <a:lnTo>
                    <a:pt x="4731486" y="4039171"/>
                  </a:lnTo>
                  <a:lnTo>
                    <a:pt x="4684458" y="4045928"/>
                  </a:lnTo>
                  <a:lnTo>
                    <a:pt x="4637900" y="4054132"/>
                  </a:lnTo>
                  <a:lnTo>
                    <a:pt x="4591850" y="4063733"/>
                  </a:lnTo>
                  <a:lnTo>
                    <a:pt x="4546333" y="4074744"/>
                  </a:lnTo>
                  <a:lnTo>
                    <a:pt x="4501362" y="4087114"/>
                  </a:lnTo>
                  <a:lnTo>
                    <a:pt x="4456963" y="4100817"/>
                  </a:lnTo>
                  <a:lnTo>
                    <a:pt x="4413161" y="4115854"/>
                  </a:lnTo>
                  <a:lnTo>
                    <a:pt x="4369981" y="4132186"/>
                  </a:lnTo>
                  <a:lnTo>
                    <a:pt x="4327436" y="4149801"/>
                  </a:lnTo>
                  <a:lnTo>
                    <a:pt x="4285564" y="4168660"/>
                  </a:lnTo>
                  <a:lnTo>
                    <a:pt x="4244391" y="4188739"/>
                  </a:lnTo>
                  <a:lnTo>
                    <a:pt x="4203916" y="4210037"/>
                  </a:lnTo>
                  <a:lnTo>
                    <a:pt x="4164190" y="4232503"/>
                  </a:lnTo>
                  <a:lnTo>
                    <a:pt x="4125214" y="4256138"/>
                  </a:lnTo>
                  <a:lnTo>
                    <a:pt x="4087025" y="4280890"/>
                  </a:lnTo>
                  <a:lnTo>
                    <a:pt x="4049649" y="4306773"/>
                  </a:lnTo>
                  <a:lnTo>
                    <a:pt x="4013098" y="4333722"/>
                  </a:lnTo>
                  <a:lnTo>
                    <a:pt x="3977398" y="4361751"/>
                  </a:lnTo>
                  <a:lnTo>
                    <a:pt x="3942588" y="4390822"/>
                  </a:lnTo>
                  <a:lnTo>
                    <a:pt x="3908666" y="4420895"/>
                  </a:lnTo>
                  <a:lnTo>
                    <a:pt x="3875671" y="4451972"/>
                  </a:lnTo>
                  <a:lnTo>
                    <a:pt x="3843629" y="4484027"/>
                  </a:lnTo>
                  <a:lnTo>
                    <a:pt x="3812552" y="4517021"/>
                  </a:lnTo>
                  <a:lnTo>
                    <a:pt x="3782466" y="4550943"/>
                  </a:lnTo>
                  <a:lnTo>
                    <a:pt x="3753396" y="4585754"/>
                  </a:lnTo>
                  <a:lnTo>
                    <a:pt x="3725380" y="4621454"/>
                  </a:lnTo>
                  <a:lnTo>
                    <a:pt x="3698417" y="4658004"/>
                  </a:lnTo>
                  <a:lnTo>
                    <a:pt x="3672535" y="4695380"/>
                  </a:lnTo>
                  <a:lnTo>
                    <a:pt x="3647783" y="4733569"/>
                  </a:lnTo>
                  <a:lnTo>
                    <a:pt x="3624148" y="4772545"/>
                  </a:lnTo>
                  <a:lnTo>
                    <a:pt x="3601682" y="4812271"/>
                  </a:lnTo>
                  <a:lnTo>
                    <a:pt x="3580384" y="4852746"/>
                  </a:lnTo>
                  <a:lnTo>
                    <a:pt x="3560305" y="4893919"/>
                  </a:lnTo>
                  <a:lnTo>
                    <a:pt x="3541445" y="4935791"/>
                  </a:lnTo>
                  <a:lnTo>
                    <a:pt x="3523831" y="4978336"/>
                  </a:lnTo>
                  <a:lnTo>
                    <a:pt x="3507498" y="5021516"/>
                  </a:lnTo>
                  <a:lnTo>
                    <a:pt x="3492474" y="5065319"/>
                  </a:lnTo>
                  <a:lnTo>
                    <a:pt x="3478758" y="5109718"/>
                  </a:lnTo>
                  <a:lnTo>
                    <a:pt x="3466388" y="5154688"/>
                  </a:lnTo>
                  <a:lnTo>
                    <a:pt x="3455378" y="5200205"/>
                  </a:lnTo>
                  <a:lnTo>
                    <a:pt x="3445776" y="5246255"/>
                  </a:lnTo>
                  <a:lnTo>
                    <a:pt x="3437572" y="5292814"/>
                  </a:lnTo>
                  <a:lnTo>
                    <a:pt x="3430816" y="5339842"/>
                  </a:lnTo>
                  <a:lnTo>
                    <a:pt x="3425520" y="5387327"/>
                  </a:lnTo>
                  <a:lnTo>
                    <a:pt x="3421710" y="5435257"/>
                  </a:lnTo>
                  <a:lnTo>
                    <a:pt x="3419398" y="5483593"/>
                  </a:lnTo>
                  <a:lnTo>
                    <a:pt x="3418624" y="5532310"/>
                  </a:lnTo>
                  <a:lnTo>
                    <a:pt x="3419398" y="5581027"/>
                  </a:lnTo>
                  <a:lnTo>
                    <a:pt x="3421710" y="5629351"/>
                  </a:lnTo>
                  <a:lnTo>
                    <a:pt x="3425520" y="5677281"/>
                  </a:lnTo>
                  <a:lnTo>
                    <a:pt x="3430816" y="5724766"/>
                  </a:lnTo>
                  <a:lnTo>
                    <a:pt x="3437572" y="5771794"/>
                  </a:lnTo>
                  <a:lnTo>
                    <a:pt x="3445776" y="5818352"/>
                  </a:lnTo>
                  <a:lnTo>
                    <a:pt x="3455378" y="5864403"/>
                  </a:lnTo>
                  <a:lnTo>
                    <a:pt x="3466388" y="5909919"/>
                  </a:lnTo>
                  <a:lnTo>
                    <a:pt x="3478758" y="5954903"/>
                  </a:lnTo>
                  <a:lnTo>
                    <a:pt x="3492474" y="5999302"/>
                  </a:lnTo>
                  <a:lnTo>
                    <a:pt x="3507498" y="6043104"/>
                  </a:lnTo>
                  <a:lnTo>
                    <a:pt x="3523831" y="6086284"/>
                  </a:lnTo>
                  <a:lnTo>
                    <a:pt x="3541445" y="6128817"/>
                  </a:lnTo>
                  <a:lnTo>
                    <a:pt x="3560305" y="6170688"/>
                  </a:lnTo>
                  <a:lnTo>
                    <a:pt x="3580384" y="6211875"/>
                  </a:lnTo>
                  <a:lnTo>
                    <a:pt x="3601682" y="6252337"/>
                  </a:lnTo>
                  <a:lnTo>
                    <a:pt x="3624148" y="6292075"/>
                  </a:lnTo>
                  <a:lnTo>
                    <a:pt x="3647783" y="6331039"/>
                  </a:lnTo>
                  <a:lnTo>
                    <a:pt x="3672535" y="6369228"/>
                  </a:lnTo>
                  <a:lnTo>
                    <a:pt x="3698417" y="6406604"/>
                  </a:lnTo>
                  <a:lnTo>
                    <a:pt x="3725380" y="6443154"/>
                  </a:lnTo>
                  <a:lnTo>
                    <a:pt x="3753396" y="6478854"/>
                  </a:lnTo>
                  <a:lnTo>
                    <a:pt x="3782466" y="6513677"/>
                  </a:lnTo>
                  <a:lnTo>
                    <a:pt x="3812552" y="6547586"/>
                  </a:lnTo>
                  <a:lnTo>
                    <a:pt x="3843629" y="6580581"/>
                  </a:lnTo>
                  <a:lnTo>
                    <a:pt x="3875671" y="6612636"/>
                  </a:lnTo>
                  <a:lnTo>
                    <a:pt x="3908666" y="6643713"/>
                  </a:lnTo>
                  <a:lnTo>
                    <a:pt x="3942588" y="6673799"/>
                  </a:lnTo>
                  <a:lnTo>
                    <a:pt x="3977398" y="6702857"/>
                  </a:lnTo>
                  <a:lnTo>
                    <a:pt x="4013098" y="6730886"/>
                  </a:lnTo>
                  <a:lnTo>
                    <a:pt x="4049649" y="6757848"/>
                  </a:lnTo>
                  <a:lnTo>
                    <a:pt x="4087025" y="6783718"/>
                  </a:lnTo>
                  <a:lnTo>
                    <a:pt x="4125214" y="6808483"/>
                  </a:lnTo>
                  <a:lnTo>
                    <a:pt x="4164190" y="6832105"/>
                  </a:lnTo>
                  <a:lnTo>
                    <a:pt x="4203916" y="6854584"/>
                  </a:lnTo>
                  <a:lnTo>
                    <a:pt x="4244391" y="6875869"/>
                  </a:lnTo>
                  <a:lnTo>
                    <a:pt x="4285564" y="6895960"/>
                  </a:lnTo>
                  <a:lnTo>
                    <a:pt x="4327436" y="6914820"/>
                  </a:lnTo>
                  <a:lnTo>
                    <a:pt x="4369981" y="6932422"/>
                  </a:lnTo>
                  <a:lnTo>
                    <a:pt x="4413161" y="6948754"/>
                  </a:lnTo>
                  <a:lnTo>
                    <a:pt x="4456963" y="6963791"/>
                  </a:lnTo>
                  <a:lnTo>
                    <a:pt x="4501362" y="6977507"/>
                  </a:lnTo>
                  <a:lnTo>
                    <a:pt x="4546333" y="6989877"/>
                  </a:lnTo>
                  <a:lnTo>
                    <a:pt x="4591850" y="7000875"/>
                  </a:lnTo>
                  <a:lnTo>
                    <a:pt x="4637900" y="7010489"/>
                  </a:lnTo>
                  <a:lnTo>
                    <a:pt x="4684458" y="7018680"/>
                  </a:lnTo>
                  <a:lnTo>
                    <a:pt x="4731486" y="7025437"/>
                  </a:lnTo>
                  <a:lnTo>
                    <a:pt x="4778984" y="7030733"/>
                  </a:lnTo>
                  <a:lnTo>
                    <a:pt x="4826901" y="7034555"/>
                  </a:lnTo>
                  <a:lnTo>
                    <a:pt x="4875238" y="7036854"/>
                  </a:lnTo>
                  <a:lnTo>
                    <a:pt x="4923955" y="7037629"/>
                  </a:lnTo>
                  <a:lnTo>
                    <a:pt x="4972672" y="7036854"/>
                  </a:lnTo>
                  <a:lnTo>
                    <a:pt x="5020996" y="7034555"/>
                  </a:lnTo>
                  <a:lnTo>
                    <a:pt x="5068925" y="7030733"/>
                  </a:lnTo>
                  <a:lnTo>
                    <a:pt x="5116411" y="7025437"/>
                  </a:lnTo>
                  <a:lnTo>
                    <a:pt x="5163451" y="7018680"/>
                  </a:lnTo>
                  <a:lnTo>
                    <a:pt x="5209997" y="7010489"/>
                  </a:lnTo>
                  <a:lnTo>
                    <a:pt x="5256047" y="7000875"/>
                  </a:lnTo>
                  <a:lnTo>
                    <a:pt x="5301564" y="6989877"/>
                  </a:lnTo>
                  <a:lnTo>
                    <a:pt x="5346547" y="6977507"/>
                  </a:lnTo>
                  <a:lnTo>
                    <a:pt x="5390947" y="6963791"/>
                  </a:lnTo>
                  <a:lnTo>
                    <a:pt x="5434749" y="6948754"/>
                  </a:lnTo>
                  <a:lnTo>
                    <a:pt x="5477929" y="6932422"/>
                  </a:lnTo>
                  <a:lnTo>
                    <a:pt x="5520461" y="6914820"/>
                  </a:lnTo>
                  <a:lnTo>
                    <a:pt x="5562333" y="6895960"/>
                  </a:lnTo>
                  <a:lnTo>
                    <a:pt x="5603519" y="6875869"/>
                  </a:lnTo>
                  <a:lnTo>
                    <a:pt x="5643981" y="6854584"/>
                  </a:lnTo>
                  <a:lnTo>
                    <a:pt x="5683720" y="6832105"/>
                  </a:lnTo>
                  <a:lnTo>
                    <a:pt x="5722683" y="6808483"/>
                  </a:lnTo>
                  <a:lnTo>
                    <a:pt x="5760872" y="6783718"/>
                  </a:lnTo>
                  <a:lnTo>
                    <a:pt x="5798261" y="6757848"/>
                  </a:lnTo>
                  <a:lnTo>
                    <a:pt x="5834799" y="6730886"/>
                  </a:lnTo>
                  <a:lnTo>
                    <a:pt x="5870499" y="6702857"/>
                  </a:lnTo>
                  <a:lnTo>
                    <a:pt x="5905322" y="6673799"/>
                  </a:lnTo>
                  <a:lnTo>
                    <a:pt x="5939244" y="6643713"/>
                  </a:lnTo>
                  <a:lnTo>
                    <a:pt x="5972238" y="6612636"/>
                  </a:lnTo>
                  <a:lnTo>
                    <a:pt x="6004280" y="6580581"/>
                  </a:lnTo>
                  <a:lnTo>
                    <a:pt x="6035357" y="6547586"/>
                  </a:lnTo>
                  <a:lnTo>
                    <a:pt x="6065444" y="6513677"/>
                  </a:lnTo>
                  <a:lnTo>
                    <a:pt x="6094501" y="6478854"/>
                  </a:lnTo>
                  <a:lnTo>
                    <a:pt x="6122530" y="6443154"/>
                  </a:lnTo>
                  <a:lnTo>
                    <a:pt x="6149492" y="6406604"/>
                  </a:lnTo>
                  <a:lnTo>
                    <a:pt x="6175362" y="6369228"/>
                  </a:lnTo>
                  <a:lnTo>
                    <a:pt x="6200127" y="6331039"/>
                  </a:lnTo>
                  <a:lnTo>
                    <a:pt x="6223749" y="6292075"/>
                  </a:lnTo>
                  <a:lnTo>
                    <a:pt x="6246228" y="6252337"/>
                  </a:lnTo>
                  <a:lnTo>
                    <a:pt x="6267513" y="6211875"/>
                  </a:lnTo>
                  <a:lnTo>
                    <a:pt x="6287605" y="6170688"/>
                  </a:lnTo>
                  <a:lnTo>
                    <a:pt x="6306464" y="6128817"/>
                  </a:lnTo>
                  <a:lnTo>
                    <a:pt x="6324066" y="6086284"/>
                  </a:lnTo>
                  <a:lnTo>
                    <a:pt x="6340399" y="6043104"/>
                  </a:lnTo>
                  <a:lnTo>
                    <a:pt x="6355435" y="5999302"/>
                  </a:lnTo>
                  <a:lnTo>
                    <a:pt x="6369151" y="5954903"/>
                  </a:lnTo>
                  <a:lnTo>
                    <a:pt x="6381521" y="5909919"/>
                  </a:lnTo>
                  <a:lnTo>
                    <a:pt x="6392519" y="5864403"/>
                  </a:lnTo>
                  <a:lnTo>
                    <a:pt x="6402133" y="5818352"/>
                  </a:lnTo>
                  <a:lnTo>
                    <a:pt x="6410325" y="5771794"/>
                  </a:lnTo>
                  <a:lnTo>
                    <a:pt x="6417081" y="5724766"/>
                  </a:lnTo>
                  <a:lnTo>
                    <a:pt x="6422390" y="5677281"/>
                  </a:lnTo>
                  <a:lnTo>
                    <a:pt x="6426200" y="5629351"/>
                  </a:lnTo>
                  <a:lnTo>
                    <a:pt x="6428499" y="5581027"/>
                  </a:lnTo>
                  <a:lnTo>
                    <a:pt x="6429273" y="5532310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051573" y="1946258"/>
            <a:ext cx="5827395" cy="190500"/>
            <a:chOff x="8051573" y="1946258"/>
            <a:chExt cx="5827395" cy="190500"/>
          </a:xfrm>
        </p:grpSpPr>
        <p:sp>
          <p:nvSpPr>
            <p:cNvPr id="6" name="object 6"/>
            <p:cNvSpPr/>
            <p:nvPr/>
          </p:nvSpPr>
          <p:spPr>
            <a:xfrm>
              <a:off x="8051573" y="2017695"/>
              <a:ext cx="5619750" cy="47625"/>
            </a:xfrm>
            <a:custGeom>
              <a:avLst/>
              <a:gdLst/>
              <a:ahLst/>
              <a:cxnLst/>
              <a:rect l="l" t="t" r="r" b="b"/>
              <a:pathLst>
                <a:path w="5619750" h="47625">
                  <a:moveTo>
                    <a:pt x="265095" y="47624"/>
                  </a:moveTo>
                  <a:lnTo>
                    <a:pt x="20654" y="47624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5095" y="0"/>
                  </a:lnTo>
                  <a:lnTo>
                    <a:pt x="285749" y="20654"/>
                  </a:lnTo>
                  <a:lnTo>
                    <a:pt x="285749" y="26970"/>
                  </a:lnTo>
                  <a:lnTo>
                    <a:pt x="265095" y="47624"/>
                  </a:lnTo>
                  <a:close/>
                </a:path>
                <a:path w="5619750" h="47625">
                  <a:moveTo>
                    <a:pt x="598470" y="47624"/>
                  </a:moveTo>
                  <a:lnTo>
                    <a:pt x="354029" y="47624"/>
                  </a:lnTo>
                  <a:lnTo>
                    <a:pt x="333374" y="26970"/>
                  </a:lnTo>
                  <a:lnTo>
                    <a:pt x="333374" y="20654"/>
                  </a:lnTo>
                  <a:lnTo>
                    <a:pt x="354029" y="0"/>
                  </a:lnTo>
                  <a:lnTo>
                    <a:pt x="598470" y="0"/>
                  </a:lnTo>
                  <a:lnTo>
                    <a:pt x="619124" y="20654"/>
                  </a:lnTo>
                  <a:lnTo>
                    <a:pt x="619124" y="26970"/>
                  </a:lnTo>
                  <a:lnTo>
                    <a:pt x="598470" y="47624"/>
                  </a:lnTo>
                  <a:close/>
                </a:path>
                <a:path w="5619750" h="47625">
                  <a:moveTo>
                    <a:pt x="931845" y="47624"/>
                  </a:moveTo>
                  <a:lnTo>
                    <a:pt x="687404" y="47624"/>
                  </a:lnTo>
                  <a:lnTo>
                    <a:pt x="666749" y="26970"/>
                  </a:lnTo>
                  <a:lnTo>
                    <a:pt x="666749" y="20654"/>
                  </a:lnTo>
                  <a:lnTo>
                    <a:pt x="687404" y="0"/>
                  </a:lnTo>
                  <a:lnTo>
                    <a:pt x="931845" y="0"/>
                  </a:lnTo>
                  <a:lnTo>
                    <a:pt x="952499" y="20654"/>
                  </a:lnTo>
                  <a:lnTo>
                    <a:pt x="952499" y="26970"/>
                  </a:lnTo>
                  <a:lnTo>
                    <a:pt x="931845" y="47624"/>
                  </a:lnTo>
                  <a:close/>
                </a:path>
                <a:path w="5619750" h="47625">
                  <a:moveTo>
                    <a:pt x="1265220" y="47624"/>
                  </a:moveTo>
                  <a:lnTo>
                    <a:pt x="1020779" y="47624"/>
                  </a:lnTo>
                  <a:lnTo>
                    <a:pt x="1000124" y="26970"/>
                  </a:lnTo>
                  <a:lnTo>
                    <a:pt x="1000124" y="20654"/>
                  </a:lnTo>
                  <a:lnTo>
                    <a:pt x="1020779" y="0"/>
                  </a:lnTo>
                  <a:lnTo>
                    <a:pt x="1265220" y="0"/>
                  </a:lnTo>
                  <a:lnTo>
                    <a:pt x="1285874" y="20654"/>
                  </a:lnTo>
                  <a:lnTo>
                    <a:pt x="1285874" y="26970"/>
                  </a:lnTo>
                  <a:lnTo>
                    <a:pt x="1265220" y="47624"/>
                  </a:lnTo>
                  <a:close/>
                </a:path>
                <a:path w="5619750" h="47625">
                  <a:moveTo>
                    <a:pt x="1598595" y="47624"/>
                  </a:moveTo>
                  <a:lnTo>
                    <a:pt x="1354154" y="47624"/>
                  </a:lnTo>
                  <a:lnTo>
                    <a:pt x="1333499" y="26970"/>
                  </a:lnTo>
                  <a:lnTo>
                    <a:pt x="1333499" y="20654"/>
                  </a:lnTo>
                  <a:lnTo>
                    <a:pt x="1354154" y="0"/>
                  </a:lnTo>
                  <a:lnTo>
                    <a:pt x="1598595" y="0"/>
                  </a:lnTo>
                  <a:lnTo>
                    <a:pt x="1619249" y="20654"/>
                  </a:lnTo>
                  <a:lnTo>
                    <a:pt x="1619249" y="26970"/>
                  </a:lnTo>
                  <a:lnTo>
                    <a:pt x="1598595" y="47624"/>
                  </a:lnTo>
                  <a:close/>
                </a:path>
                <a:path w="5619750" h="47625">
                  <a:moveTo>
                    <a:pt x="1931970" y="47624"/>
                  </a:moveTo>
                  <a:lnTo>
                    <a:pt x="1687529" y="47624"/>
                  </a:lnTo>
                  <a:lnTo>
                    <a:pt x="1666874" y="26970"/>
                  </a:lnTo>
                  <a:lnTo>
                    <a:pt x="1666874" y="20654"/>
                  </a:lnTo>
                  <a:lnTo>
                    <a:pt x="1687529" y="0"/>
                  </a:lnTo>
                  <a:lnTo>
                    <a:pt x="1931970" y="0"/>
                  </a:lnTo>
                  <a:lnTo>
                    <a:pt x="1952624" y="20654"/>
                  </a:lnTo>
                  <a:lnTo>
                    <a:pt x="1952624" y="26970"/>
                  </a:lnTo>
                  <a:lnTo>
                    <a:pt x="1931970" y="47624"/>
                  </a:lnTo>
                  <a:close/>
                </a:path>
                <a:path w="5619750" h="47625">
                  <a:moveTo>
                    <a:pt x="2265345" y="47624"/>
                  </a:moveTo>
                  <a:lnTo>
                    <a:pt x="2020904" y="47624"/>
                  </a:lnTo>
                  <a:lnTo>
                    <a:pt x="2000249" y="26970"/>
                  </a:lnTo>
                  <a:lnTo>
                    <a:pt x="2000249" y="20654"/>
                  </a:lnTo>
                  <a:lnTo>
                    <a:pt x="2020904" y="0"/>
                  </a:lnTo>
                  <a:lnTo>
                    <a:pt x="2265345" y="0"/>
                  </a:lnTo>
                  <a:lnTo>
                    <a:pt x="2285999" y="20654"/>
                  </a:lnTo>
                  <a:lnTo>
                    <a:pt x="2285999" y="26970"/>
                  </a:lnTo>
                  <a:lnTo>
                    <a:pt x="2265345" y="47624"/>
                  </a:lnTo>
                  <a:close/>
                </a:path>
                <a:path w="5619750" h="47625">
                  <a:moveTo>
                    <a:pt x="2598720" y="47624"/>
                  </a:moveTo>
                  <a:lnTo>
                    <a:pt x="2354279" y="47624"/>
                  </a:lnTo>
                  <a:lnTo>
                    <a:pt x="2333624" y="26970"/>
                  </a:lnTo>
                  <a:lnTo>
                    <a:pt x="2333624" y="20654"/>
                  </a:lnTo>
                  <a:lnTo>
                    <a:pt x="2354279" y="0"/>
                  </a:lnTo>
                  <a:lnTo>
                    <a:pt x="2598720" y="0"/>
                  </a:lnTo>
                  <a:lnTo>
                    <a:pt x="2619374" y="20654"/>
                  </a:lnTo>
                  <a:lnTo>
                    <a:pt x="2619374" y="26970"/>
                  </a:lnTo>
                  <a:lnTo>
                    <a:pt x="2598720" y="47624"/>
                  </a:lnTo>
                  <a:close/>
                </a:path>
                <a:path w="5619750" h="47625">
                  <a:moveTo>
                    <a:pt x="2932095" y="47624"/>
                  </a:moveTo>
                  <a:lnTo>
                    <a:pt x="2687654" y="47624"/>
                  </a:lnTo>
                  <a:lnTo>
                    <a:pt x="2666999" y="26970"/>
                  </a:lnTo>
                  <a:lnTo>
                    <a:pt x="2666999" y="20654"/>
                  </a:lnTo>
                  <a:lnTo>
                    <a:pt x="2687654" y="0"/>
                  </a:lnTo>
                  <a:lnTo>
                    <a:pt x="2932095" y="0"/>
                  </a:lnTo>
                  <a:lnTo>
                    <a:pt x="2952749" y="20654"/>
                  </a:lnTo>
                  <a:lnTo>
                    <a:pt x="2952749" y="26970"/>
                  </a:lnTo>
                  <a:lnTo>
                    <a:pt x="2932095" y="47624"/>
                  </a:lnTo>
                  <a:close/>
                </a:path>
                <a:path w="5619750" h="47625">
                  <a:moveTo>
                    <a:pt x="3265470" y="47624"/>
                  </a:moveTo>
                  <a:lnTo>
                    <a:pt x="3021029" y="47624"/>
                  </a:lnTo>
                  <a:lnTo>
                    <a:pt x="3000374" y="26970"/>
                  </a:lnTo>
                  <a:lnTo>
                    <a:pt x="3000374" y="20654"/>
                  </a:lnTo>
                  <a:lnTo>
                    <a:pt x="3021029" y="0"/>
                  </a:lnTo>
                  <a:lnTo>
                    <a:pt x="3265470" y="0"/>
                  </a:lnTo>
                  <a:lnTo>
                    <a:pt x="3286124" y="20654"/>
                  </a:lnTo>
                  <a:lnTo>
                    <a:pt x="3286124" y="26970"/>
                  </a:lnTo>
                  <a:lnTo>
                    <a:pt x="3265470" y="47624"/>
                  </a:lnTo>
                  <a:close/>
                </a:path>
                <a:path w="5619750" h="47625">
                  <a:moveTo>
                    <a:pt x="3598844" y="47624"/>
                  </a:moveTo>
                  <a:lnTo>
                    <a:pt x="3354404" y="47624"/>
                  </a:lnTo>
                  <a:lnTo>
                    <a:pt x="3333749" y="26970"/>
                  </a:lnTo>
                  <a:lnTo>
                    <a:pt x="3333749" y="20654"/>
                  </a:lnTo>
                  <a:lnTo>
                    <a:pt x="3354404" y="0"/>
                  </a:lnTo>
                  <a:lnTo>
                    <a:pt x="3598844" y="0"/>
                  </a:lnTo>
                  <a:lnTo>
                    <a:pt x="3619499" y="20654"/>
                  </a:lnTo>
                  <a:lnTo>
                    <a:pt x="3619499" y="26970"/>
                  </a:lnTo>
                  <a:lnTo>
                    <a:pt x="3598844" y="47624"/>
                  </a:lnTo>
                  <a:close/>
                </a:path>
                <a:path w="5619750" h="47625">
                  <a:moveTo>
                    <a:pt x="3932219" y="47624"/>
                  </a:moveTo>
                  <a:lnTo>
                    <a:pt x="3687779" y="47624"/>
                  </a:lnTo>
                  <a:lnTo>
                    <a:pt x="3667124" y="26970"/>
                  </a:lnTo>
                  <a:lnTo>
                    <a:pt x="3667124" y="20654"/>
                  </a:lnTo>
                  <a:lnTo>
                    <a:pt x="3687779" y="0"/>
                  </a:lnTo>
                  <a:lnTo>
                    <a:pt x="3932219" y="0"/>
                  </a:lnTo>
                  <a:lnTo>
                    <a:pt x="3952874" y="20654"/>
                  </a:lnTo>
                  <a:lnTo>
                    <a:pt x="3952874" y="26970"/>
                  </a:lnTo>
                  <a:lnTo>
                    <a:pt x="3932219" y="47624"/>
                  </a:lnTo>
                  <a:close/>
                </a:path>
                <a:path w="5619750" h="47625">
                  <a:moveTo>
                    <a:pt x="4265594" y="47624"/>
                  </a:moveTo>
                  <a:lnTo>
                    <a:pt x="4021154" y="47624"/>
                  </a:lnTo>
                  <a:lnTo>
                    <a:pt x="4000499" y="26970"/>
                  </a:lnTo>
                  <a:lnTo>
                    <a:pt x="4000499" y="20654"/>
                  </a:lnTo>
                  <a:lnTo>
                    <a:pt x="4021154" y="0"/>
                  </a:lnTo>
                  <a:lnTo>
                    <a:pt x="4265594" y="0"/>
                  </a:lnTo>
                  <a:lnTo>
                    <a:pt x="4286249" y="20654"/>
                  </a:lnTo>
                  <a:lnTo>
                    <a:pt x="4286249" y="26970"/>
                  </a:lnTo>
                  <a:lnTo>
                    <a:pt x="4265594" y="47624"/>
                  </a:lnTo>
                  <a:close/>
                </a:path>
                <a:path w="5619750" h="47625">
                  <a:moveTo>
                    <a:pt x="4598969" y="47624"/>
                  </a:moveTo>
                  <a:lnTo>
                    <a:pt x="4354529" y="47624"/>
                  </a:lnTo>
                  <a:lnTo>
                    <a:pt x="4333874" y="26970"/>
                  </a:lnTo>
                  <a:lnTo>
                    <a:pt x="4333874" y="20654"/>
                  </a:lnTo>
                  <a:lnTo>
                    <a:pt x="4354529" y="0"/>
                  </a:lnTo>
                  <a:lnTo>
                    <a:pt x="4598969" y="0"/>
                  </a:lnTo>
                  <a:lnTo>
                    <a:pt x="4619624" y="20654"/>
                  </a:lnTo>
                  <a:lnTo>
                    <a:pt x="4619624" y="26970"/>
                  </a:lnTo>
                  <a:lnTo>
                    <a:pt x="4598969" y="47624"/>
                  </a:lnTo>
                  <a:close/>
                </a:path>
                <a:path w="5619750" h="47625">
                  <a:moveTo>
                    <a:pt x="4932344" y="47624"/>
                  </a:moveTo>
                  <a:lnTo>
                    <a:pt x="4687904" y="47624"/>
                  </a:lnTo>
                  <a:lnTo>
                    <a:pt x="4667249" y="26970"/>
                  </a:lnTo>
                  <a:lnTo>
                    <a:pt x="4667249" y="20654"/>
                  </a:lnTo>
                  <a:lnTo>
                    <a:pt x="4687904" y="0"/>
                  </a:lnTo>
                  <a:lnTo>
                    <a:pt x="4932344" y="0"/>
                  </a:lnTo>
                  <a:lnTo>
                    <a:pt x="4952999" y="20654"/>
                  </a:lnTo>
                  <a:lnTo>
                    <a:pt x="4952999" y="26970"/>
                  </a:lnTo>
                  <a:lnTo>
                    <a:pt x="4932344" y="47624"/>
                  </a:lnTo>
                  <a:close/>
                </a:path>
                <a:path w="5619750" h="47625">
                  <a:moveTo>
                    <a:pt x="5265719" y="47624"/>
                  </a:moveTo>
                  <a:lnTo>
                    <a:pt x="5021279" y="47624"/>
                  </a:lnTo>
                  <a:lnTo>
                    <a:pt x="5000624" y="26970"/>
                  </a:lnTo>
                  <a:lnTo>
                    <a:pt x="5000624" y="20654"/>
                  </a:lnTo>
                  <a:lnTo>
                    <a:pt x="5021279" y="0"/>
                  </a:lnTo>
                  <a:lnTo>
                    <a:pt x="5265719" y="0"/>
                  </a:lnTo>
                  <a:lnTo>
                    <a:pt x="5286374" y="20654"/>
                  </a:lnTo>
                  <a:lnTo>
                    <a:pt x="5286374" y="26970"/>
                  </a:lnTo>
                  <a:lnTo>
                    <a:pt x="5265719" y="47624"/>
                  </a:lnTo>
                  <a:close/>
                </a:path>
                <a:path w="5619750" h="47625">
                  <a:moveTo>
                    <a:pt x="5599094" y="47624"/>
                  </a:moveTo>
                  <a:lnTo>
                    <a:pt x="5354654" y="47624"/>
                  </a:lnTo>
                  <a:lnTo>
                    <a:pt x="5333999" y="26970"/>
                  </a:lnTo>
                  <a:lnTo>
                    <a:pt x="5333999" y="20654"/>
                  </a:lnTo>
                  <a:lnTo>
                    <a:pt x="5354654" y="0"/>
                  </a:lnTo>
                  <a:lnTo>
                    <a:pt x="5599094" y="0"/>
                  </a:lnTo>
                  <a:lnTo>
                    <a:pt x="5619749" y="20654"/>
                  </a:lnTo>
                  <a:lnTo>
                    <a:pt x="5619749" y="26970"/>
                  </a:lnTo>
                  <a:lnTo>
                    <a:pt x="5599094" y="47624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8452" y="1946258"/>
              <a:ext cx="190499" cy="1904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92" y="5143500"/>
            <a:ext cx="4076699" cy="3809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38872" y="364555"/>
            <a:ext cx="6477229" cy="1401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9000" b="1" dirty="0">
                <a:solidFill>
                  <a:srgbClr val="8F61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Agenda</a:t>
            </a:r>
            <a:endParaRPr sz="9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648144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04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5355" y="2077248"/>
            <a:ext cx="8679180" cy="552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950" dirty="0">
                <a:latin typeface="Arial"/>
                <a:cs typeface="Arial"/>
              </a:rPr>
              <a:t>1.User-Friendly Job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Search </a:t>
            </a:r>
            <a:r>
              <a:rPr sz="3950" dirty="0">
                <a:latin typeface="Arial"/>
                <a:cs typeface="Arial"/>
              </a:rPr>
              <a:t>2.Personalized Job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Recommendations</a:t>
            </a:r>
            <a:endParaRPr sz="3950" dirty="0">
              <a:latin typeface="Arial"/>
              <a:cs typeface="Arial"/>
            </a:endParaRPr>
          </a:p>
          <a:p>
            <a:pPr marL="433070" indent="-431800">
              <a:lnSpc>
                <a:spcPct val="100000"/>
              </a:lnSpc>
              <a:spcBef>
                <a:spcPts val="735"/>
              </a:spcBef>
              <a:buSzPct val="97468"/>
              <a:buAutoNum type="arabicPeriod" startAt="3"/>
              <a:tabLst>
                <a:tab pos="433070" algn="l"/>
              </a:tabLst>
            </a:pPr>
            <a:r>
              <a:rPr sz="3950" dirty="0">
                <a:latin typeface="Arial"/>
                <a:cs typeface="Arial"/>
              </a:rPr>
              <a:t>User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Registration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and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Profiles</a:t>
            </a:r>
            <a:endParaRPr sz="3950" dirty="0">
              <a:latin typeface="Arial"/>
              <a:cs typeface="Arial"/>
            </a:endParaRPr>
          </a:p>
          <a:p>
            <a:pPr marL="433070" indent="-431800">
              <a:lnSpc>
                <a:spcPct val="100000"/>
              </a:lnSpc>
              <a:spcBef>
                <a:spcPts val="735"/>
              </a:spcBef>
              <a:buSzPct val="97468"/>
              <a:buAutoNum type="arabicPeriod" startAt="3"/>
              <a:tabLst>
                <a:tab pos="433070" algn="l"/>
              </a:tabLst>
            </a:pPr>
            <a:r>
              <a:rPr sz="3950" dirty="0">
                <a:latin typeface="Arial"/>
                <a:cs typeface="Arial"/>
              </a:rPr>
              <a:t>Job Application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Management</a:t>
            </a:r>
            <a:endParaRPr sz="3950" dirty="0">
              <a:latin typeface="Arial"/>
              <a:cs typeface="Arial"/>
            </a:endParaRPr>
          </a:p>
          <a:p>
            <a:pPr marL="433070" indent="-431800">
              <a:lnSpc>
                <a:spcPct val="100000"/>
              </a:lnSpc>
              <a:spcBef>
                <a:spcPts val="735"/>
              </a:spcBef>
              <a:buSzPct val="97468"/>
              <a:buAutoNum type="arabicPeriod" startAt="3"/>
              <a:tabLst>
                <a:tab pos="433070" algn="l"/>
              </a:tabLst>
            </a:pPr>
            <a:r>
              <a:rPr sz="3950" dirty="0">
                <a:latin typeface="Arial"/>
                <a:cs typeface="Arial"/>
              </a:rPr>
              <a:t>Job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Posting</a:t>
            </a:r>
            <a:endParaRPr sz="3950" dirty="0">
              <a:latin typeface="Arial"/>
              <a:cs typeface="Arial"/>
            </a:endParaRPr>
          </a:p>
          <a:p>
            <a:pPr marL="434975" indent="-431800">
              <a:lnSpc>
                <a:spcPct val="100000"/>
              </a:lnSpc>
              <a:spcBef>
                <a:spcPts val="5"/>
              </a:spcBef>
              <a:buSzPct val="96250"/>
              <a:buAutoNum type="arabicPeriod" startAt="3"/>
              <a:tabLst>
                <a:tab pos="434975" algn="l"/>
              </a:tabLst>
            </a:pPr>
            <a:r>
              <a:rPr sz="4000" dirty="0">
                <a:latin typeface="Arial"/>
                <a:cs typeface="Arial"/>
              </a:rPr>
              <a:t>User</a:t>
            </a:r>
            <a:r>
              <a:rPr sz="4000" spc="-3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Preferences</a:t>
            </a:r>
            <a:endParaRPr sz="4000" dirty="0">
              <a:latin typeface="Arial"/>
              <a:cs typeface="Arial"/>
            </a:endParaRPr>
          </a:p>
          <a:p>
            <a:pPr marL="12700" marR="2216150" indent="-9525">
              <a:lnSpc>
                <a:spcPct val="115599"/>
              </a:lnSpc>
              <a:buSzPct val="96250"/>
              <a:buAutoNum type="arabicPeriod" startAt="3"/>
              <a:tabLst>
                <a:tab pos="434975" algn="l"/>
              </a:tabLst>
            </a:pPr>
            <a:r>
              <a:rPr sz="4000" dirty="0">
                <a:latin typeface="Arial"/>
                <a:cs typeface="Arial"/>
              </a:rPr>
              <a:t>Detailed</a:t>
            </a:r>
            <a:r>
              <a:rPr sz="4000" spc="-5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Company</a:t>
            </a:r>
            <a:r>
              <a:rPr sz="4000" spc="-5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Profiles 8.Real-</a:t>
            </a:r>
            <a:r>
              <a:rPr sz="4000" dirty="0">
                <a:latin typeface="Arial"/>
                <a:cs typeface="Arial"/>
              </a:rPr>
              <a:t>time</a:t>
            </a:r>
            <a:r>
              <a:rPr sz="4000" spc="-3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Notifications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50" y="2510968"/>
            <a:ext cx="7832090" cy="5988685"/>
            <a:chOff x="648150" y="2510968"/>
            <a:chExt cx="7832090" cy="5988685"/>
          </a:xfrm>
        </p:grpSpPr>
        <p:sp>
          <p:nvSpPr>
            <p:cNvPr id="3" name="object 3"/>
            <p:cNvSpPr/>
            <p:nvPr/>
          </p:nvSpPr>
          <p:spPr>
            <a:xfrm>
              <a:off x="1028700" y="3366413"/>
              <a:ext cx="7374890" cy="4274820"/>
            </a:xfrm>
            <a:custGeom>
              <a:avLst/>
              <a:gdLst/>
              <a:ahLst/>
              <a:cxnLst/>
              <a:rect l="l" t="t" r="r" b="b"/>
              <a:pathLst>
                <a:path w="7374890" h="4274820">
                  <a:moveTo>
                    <a:pt x="2694381" y="2927286"/>
                  </a:moveTo>
                  <a:lnTo>
                    <a:pt x="2693530" y="2878963"/>
                  </a:lnTo>
                  <a:lnTo>
                    <a:pt x="2691003" y="2831071"/>
                  </a:lnTo>
                  <a:lnTo>
                    <a:pt x="2686812" y="2783636"/>
                  </a:lnTo>
                  <a:lnTo>
                    <a:pt x="2681008" y="2736685"/>
                  </a:lnTo>
                  <a:lnTo>
                    <a:pt x="2673604" y="2690253"/>
                  </a:lnTo>
                  <a:lnTo>
                    <a:pt x="2664625" y="2644356"/>
                  </a:lnTo>
                  <a:lnTo>
                    <a:pt x="2654109" y="2599029"/>
                  </a:lnTo>
                  <a:lnTo>
                    <a:pt x="2642082" y="2554313"/>
                  </a:lnTo>
                  <a:lnTo>
                    <a:pt x="2628582" y="2510205"/>
                  </a:lnTo>
                  <a:lnTo>
                    <a:pt x="2613622" y="2466771"/>
                  </a:lnTo>
                  <a:lnTo>
                    <a:pt x="2597239" y="2424011"/>
                  </a:lnTo>
                  <a:lnTo>
                    <a:pt x="2579446" y="2381961"/>
                  </a:lnTo>
                  <a:lnTo>
                    <a:pt x="2560294" y="2340660"/>
                  </a:lnTo>
                  <a:lnTo>
                    <a:pt x="2539809" y="2300135"/>
                  </a:lnTo>
                  <a:lnTo>
                    <a:pt x="2518003" y="2260396"/>
                  </a:lnTo>
                  <a:lnTo>
                    <a:pt x="2494915" y="2221484"/>
                  </a:lnTo>
                  <a:lnTo>
                    <a:pt x="2470581" y="2183434"/>
                  </a:lnTo>
                  <a:lnTo>
                    <a:pt x="2445016" y="2146262"/>
                  </a:lnTo>
                  <a:lnTo>
                    <a:pt x="2418257" y="2110003"/>
                  </a:lnTo>
                  <a:lnTo>
                    <a:pt x="2390317" y="2074697"/>
                  </a:lnTo>
                  <a:lnTo>
                    <a:pt x="2361247" y="2040343"/>
                  </a:lnTo>
                  <a:lnTo>
                    <a:pt x="2331072" y="2006993"/>
                  </a:lnTo>
                  <a:lnTo>
                    <a:pt x="2299805" y="1974672"/>
                  </a:lnTo>
                  <a:lnTo>
                    <a:pt x="2267483" y="1943404"/>
                  </a:lnTo>
                  <a:lnTo>
                    <a:pt x="2234133" y="1913229"/>
                  </a:lnTo>
                  <a:lnTo>
                    <a:pt x="2199779" y="1884159"/>
                  </a:lnTo>
                  <a:lnTo>
                    <a:pt x="2164461" y="1856219"/>
                  </a:lnTo>
                  <a:lnTo>
                    <a:pt x="2128215" y="1829460"/>
                  </a:lnTo>
                  <a:lnTo>
                    <a:pt x="2091042" y="1803895"/>
                  </a:lnTo>
                  <a:lnTo>
                    <a:pt x="2052993" y="1779549"/>
                  </a:lnTo>
                  <a:lnTo>
                    <a:pt x="2014080" y="1756473"/>
                  </a:lnTo>
                  <a:lnTo>
                    <a:pt x="1974342" y="1734667"/>
                  </a:lnTo>
                  <a:lnTo>
                    <a:pt x="1933816" y="1714169"/>
                  </a:lnTo>
                  <a:lnTo>
                    <a:pt x="1892503" y="1695030"/>
                  </a:lnTo>
                  <a:lnTo>
                    <a:pt x="1850466" y="1677238"/>
                  </a:lnTo>
                  <a:lnTo>
                    <a:pt x="1807705" y="1660855"/>
                  </a:lnTo>
                  <a:lnTo>
                    <a:pt x="1764258" y="1645894"/>
                  </a:lnTo>
                  <a:lnTo>
                    <a:pt x="1720164" y="1632394"/>
                  </a:lnTo>
                  <a:lnTo>
                    <a:pt x="1675434" y="1620367"/>
                  </a:lnTo>
                  <a:lnTo>
                    <a:pt x="1630121" y="1609852"/>
                  </a:lnTo>
                  <a:lnTo>
                    <a:pt x="1584223" y="1600873"/>
                  </a:lnTo>
                  <a:lnTo>
                    <a:pt x="1537779" y="1593469"/>
                  </a:lnTo>
                  <a:lnTo>
                    <a:pt x="1490840" y="1587665"/>
                  </a:lnTo>
                  <a:lnTo>
                    <a:pt x="1443405" y="1583474"/>
                  </a:lnTo>
                  <a:lnTo>
                    <a:pt x="1395514" y="1580946"/>
                  </a:lnTo>
                  <a:lnTo>
                    <a:pt x="1347190" y="1580095"/>
                  </a:lnTo>
                  <a:lnTo>
                    <a:pt x="1298867" y="1580946"/>
                  </a:lnTo>
                  <a:lnTo>
                    <a:pt x="1250975" y="1583474"/>
                  </a:lnTo>
                  <a:lnTo>
                    <a:pt x="1203540" y="1587665"/>
                  </a:lnTo>
                  <a:lnTo>
                    <a:pt x="1156589" y="1593469"/>
                  </a:lnTo>
                  <a:lnTo>
                    <a:pt x="1110157" y="1600873"/>
                  </a:lnTo>
                  <a:lnTo>
                    <a:pt x="1064260" y="1609852"/>
                  </a:lnTo>
                  <a:lnTo>
                    <a:pt x="1018933" y="1620367"/>
                  </a:lnTo>
                  <a:lnTo>
                    <a:pt x="974204" y="1632394"/>
                  </a:lnTo>
                  <a:lnTo>
                    <a:pt x="930109" y="1645894"/>
                  </a:lnTo>
                  <a:lnTo>
                    <a:pt x="886675" y="1660855"/>
                  </a:lnTo>
                  <a:lnTo>
                    <a:pt x="843915" y="1677238"/>
                  </a:lnTo>
                  <a:lnTo>
                    <a:pt x="801865" y="1695030"/>
                  </a:lnTo>
                  <a:lnTo>
                    <a:pt x="760564" y="1714169"/>
                  </a:lnTo>
                  <a:lnTo>
                    <a:pt x="720026" y="1734667"/>
                  </a:lnTo>
                  <a:lnTo>
                    <a:pt x="680300" y="1756473"/>
                  </a:lnTo>
                  <a:lnTo>
                    <a:pt x="641388" y="1779549"/>
                  </a:lnTo>
                  <a:lnTo>
                    <a:pt x="603338" y="1803895"/>
                  </a:lnTo>
                  <a:lnTo>
                    <a:pt x="566166" y="1829460"/>
                  </a:lnTo>
                  <a:lnTo>
                    <a:pt x="529907" y="1856219"/>
                  </a:lnTo>
                  <a:lnTo>
                    <a:pt x="494588" y="1884159"/>
                  </a:lnTo>
                  <a:lnTo>
                    <a:pt x="460248" y="1913229"/>
                  </a:lnTo>
                  <a:lnTo>
                    <a:pt x="426897" y="1943404"/>
                  </a:lnTo>
                  <a:lnTo>
                    <a:pt x="394576" y="1974672"/>
                  </a:lnTo>
                  <a:lnTo>
                    <a:pt x="363308" y="2006993"/>
                  </a:lnTo>
                  <a:lnTo>
                    <a:pt x="333121" y="2040343"/>
                  </a:lnTo>
                  <a:lnTo>
                    <a:pt x="304050" y="2074697"/>
                  </a:lnTo>
                  <a:lnTo>
                    <a:pt x="276123" y="2110003"/>
                  </a:lnTo>
                  <a:lnTo>
                    <a:pt x="249364" y="2146262"/>
                  </a:lnTo>
                  <a:lnTo>
                    <a:pt x="223799" y="2183434"/>
                  </a:lnTo>
                  <a:lnTo>
                    <a:pt x="199453" y="2221484"/>
                  </a:lnTo>
                  <a:lnTo>
                    <a:pt x="176364" y="2260396"/>
                  </a:lnTo>
                  <a:lnTo>
                    <a:pt x="154571" y="2300135"/>
                  </a:lnTo>
                  <a:lnTo>
                    <a:pt x="134073" y="2340660"/>
                  </a:lnTo>
                  <a:lnTo>
                    <a:pt x="114922" y="2381961"/>
                  </a:lnTo>
                  <a:lnTo>
                    <a:pt x="97142" y="2424011"/>
                  </a:lnTo>
                  <a:lnTo>
                    <a:pt x="80759" y="2466771"/>
                  </a:lnTo>
                  <a:lnTo>
                    <a:pt x="65798" y="2510205"/>
                  </a:lnTo>
                  <a:lnTo>
                    <a:pt x="52285" y="2554313"/>
                  </a:lnTo>
                  <a:lnTo>
                    <a:pt x="40271" y="2599029"/>
                  </a:lnTo>
                  <a:lnTo>
                    <a:pt x="29756" y="2644356"/>
                  </a:lnTo>
                  <a:lnTo>
                    <a:pt x="20777" y="2690253"/>
                  </a:lnTo>
                  <a:lnTo>
                    <a:pt x="13373" y="2736685"/>
                  </a:lnTo>
                  <a:lnTo>
                    <a:pt x="7556" y="2783636"/>
                  </a:lnTo>
                  <a:lnTo>
                    <a:pt x="3378" y="2831071"/>
                  </a:lnTo>
                  <a:lnTo>
                    <a:pt x="838" y="2878963"/>
                  </a:lnTo>
                  <a:lnTo>
                    <a:pt x="0" y="2927286"/>
                  </a:lnTo>
                  <a:lnTo>
                    <a:pt x="838" y="2975610"/>
                  </a:lnTo>
                  <a:lnTo>
                    <a:pt x="3378" y="3023501"/>
                  </a:lnTo>
                  <a:lnTo>
                    <a:pt x="7556" y="3070936"/>
                  </a:lnTo>
                  <a:lnTo>
                    <a:pt x="13373" y="3117888"/>
                  </a:lnTo>
                  <a:lnTo>
                    <a:pt x="20777" y="3164319"/>
                  </a:lnTo>
                  <a:lnTo>
                    <a:pt x="29756" y="3210217"/>
                  </a:lnTo>
                  <a:lnTo>
                    <a:pt x="40271" y="3255543"/>
                  </a:lnTo>
                  <a:lnTo>
                    <a:pt x="52285" y="3300260"/>
                  </a:lnTo>
                  <a:lnTo>
                    <a:pt x="65798" y="3344367"/>
                  </a:lnTo>
                  <a:lnTo>
                    <a:pt x="80759" y="3387801"/>
                  </a:lnTo>
                  <a:lnTo>
                    <a:pt x="97142" y="3430562"/>
                  </a:lnTo>
                  <a:lnTo>
                    <a:pt x="114922" y="3472611"/>
                  </a:lnTo>
                  <a:lnTo>
                    <a:pt x="134073" y="3513912"/>
                  </a:lnTo>
                  <a:lnTo>
                    <a:pt x="154571" y="3554438"/>
                  </a:lnTo>
                  <a:lnTo>
                    <a:pt x="176364" y="3594176"/>
                  </a:lnTo>
                  <a:lnTo>
                    <a:pt x="199453" y="3633089"/>
                  </a:lnTo>
                  <a:lnTo>
                    <a:pt x="223799" y="3671138"/>
                  </a:lnTo>
                  <a:lnTo>
                    <a:pt x="249364" y="3708311"/>
                  </a:lnTo>
                  <a:lnTo>
                    <a:pt x="276123" y="3744569"/>
                  </a:lnTo>
                  <a:lnTo>
                    <a:pt x="304050" y="3779875"/>
                  </a:lnTo>
                  <a:lnTo>
                    <a:pt x="333121" y="3814229"/>
                  </a:lnTo>
                  <a:lnTo>
                    <a:pt x="363308" y="3847579"/>
                  </a:lnTo>
                  <a:lnTo>
                    <a:pt x="394576" y="3879900"/>
                  </a:lnTo>
                  <a:lnTo>
                    <a:pt x="426897" y="3911168"/>
                  </a:lnTo>
                  <a:lnTo>
                    <a:pt x="460248" y="3941343"/>
                  </a:lnTo>
                  <a:lnTo>
                    <a:pt x="494588" y="3970413"/>
                  </a:lnTo>
                  <a:lnTo>
                    <a:pt x="529907" y="3998353"/>
                  </a:lnTo>
                  <a:lnTo>
                    <a:pt x="566166" y="4025112"/>
                  </a:lnTo>
                  <a:lnTo>
                    <a:pt x="603338" y="4050677"/>
                  </a:lnTo>
                  <a:lnTo>
                    <a:pt x="641388" y="4075023"/>
                  </a:lnTo>
                  <a:lnTo>
                    <a:pt x="680300" y="4098099"/>
                  </a:lnTo>
                  <a:lnTo>
                    <a:pt x="720026" y="4119905"/>
                  </a:lnTo>
                  <a:lnTo>
                    <a:pt x="760564" y="4140390"/>
                  </a:lnTo>
                  <a:lnTo>
                    <a:pt x="801865" y="4159542"/>
                  </a:lnTo>
                  <a:lnTo>
                    <a:pt x="843915" y="4177334"/>
                  </a:lnTo>
                  <a:lnTo>
                    <a:pt x="886675" y="4193717"/>
                  </a:lnTo>
                  <a:lnTo>
                    <a:pt x="930109" y="4208678"/>
                  </a:lnTo>
                  <a:lnTo>
                    <a:pt x="974204" y="4222178"/>
                  </a:lnTo>
                  <a:lnTo>
                    <a:pt x="1018933" y="4234205"/>
                  </a:lnTo>
                  <a:lnTo>
                    <a:pt x="1064260" y="4244721"/>
                  </a:lnTo>
                  <a:lnTo>
                    <a:pt x="1110157" y="4253700"/>
                  </a:lnTo>
                  <a:lnTo>
                    <a:pt x="1156589" y="4261104"/>
                  </a:lnTo>
                  <a:lnTo>
                    <a:pt x="1203540" y="4266908"/>
                  </a:lnTo>
                  <a:lnTo>
                    <a:pt x="1250975" y="4271099"/>
                  </a:lnTo>
                  <a:lnTo>
                    <a:pt x="1298867" y="4273626"/>
                  </a:lnTo>
                  <a:lnTo>
                    <a:pt x="1347190" y="4274477"/>
                  </a:lnTo>
                  <a:lnTo>
                    <a:pt x="1395514" y="4273626"/>
                  </a:lnTo>
                  <a:lnTo>
                    <a:pt x="1443405" y="4271099"/>
                  </a:lnTo>
                  <a:lnTo>
                    <a:pt x="1490840" y="4266908"/>
                  </a:lnTo>
                  <a:lnTo>
                    <a:pt x="1537779" y="4261104"/>
                  </a:lnTo>
                  <a:lnTo>
                    <a:pt x="1584223" y="4253700"/>
                  </a:lnTo>
                  <a:lnTo>
                    <a:pt x="1630121" y="4244721"/>
                  </a:lnTo>
                  <a:lnTo>
                    <a:pt x="1675434" y="4234205"/>
                  </a:lnTo>
                  <a:lnTo>
                    <a:pt x="1720164" y="4222178"/>
                  </a:lnTo>
                  <a:lnTo>
                    <a:pt x="1764258" y="4208678"/>
                  </a:lnTo>
                  <a:lnTo>
                    <a:pt x="1807705" y="4193717"/>
                  </a:lnTo>
                  <a:lnTo>
                    <a:pt x="1850466" y="4177334"/>
                  </a:lnTo>
                  <a:lnTo>
                    <a:pt x="1892503" y="4159542"/>
                  </a:lnTo>
                  <a:lnTo>
                    <a:pt x="1933816" y="4140390"/>
                  </a:lnTo>
                  <a:lnTo>
                    <a:pt x="1974342" y="4119905"/>
                  </a:lnTo>
                  <a:lnTo>
                    <a:pt x="2014080" y="4098099"/>
                  </a:lnTo>
                  <a:lnTo>
                    <a:pt x="2052993" y="4075023"/>
                  </a:lnTo>
                  <a:lnTo>
                    <a:pt x="2091042" y="4050677"/>
                  </a:lnTo>
                  <a:lnTo>
                    <a:pt x="2128215" y="4025112"/>
                  </a:lnTo>
                  <a:lnTo>
                    <a:pt x="2164461" y="3998353"/>
                  </a:lnTo>
                  <a:lnTo>
                    <a:pt x="2199779" y="3970413"/>
                  </a:lnTo>
                  <a:lnTo>
                    <a:pt x="2234133" y="3941343"/>
                  </a:lnTo>
                  <a:lnTo>
                    <a:pt x="2267483" y="3911168"/>
                  </a:lnTo>
                  <a:lnTo>
                    <a:pt x="2299805" y="3879900"/>
                  </a:lnTo>
                  <a:lnTo>
                    <a:pt x="2331072" y="3847579"/>
                  </a:lnTo>
                  <a:lnTo>
                    <a:pt x="2361247" y="3814229"/>
                  </a:lnTo>
                  <a:lnTo>
                    <a:pt x="2390317" y="3779875"/>
                  </a:lnTo>
                  <a:lnTo>
                    <a:pt x="2418257" y="3744569"/>
                  </a:lnTo>
                  <a:lnTo>
                    <a:pt x="2445016" y="3708311"/>
                  </a:lnTo>
                  <a:lnTo>
                    <a:pt x="2470581" y="3671138"/>
                  </a:lnTo>
                  <a:lnTo>
                    <a:pt x="2494915" y="3633089"/>
                  </a:lnTo>
                  <a:lnTo>
                    <a:pt x="2518003" y="3594176"/>
                  </a:lnTo>
                  <a:lnTo>
                    <a:pt x="2539809" y="3554438"/>
                  </a:lnTo>
                  <a:lnTo>
                    <a:pt x="2560294" y="3513912"/>
                  </a:lnTo>
                  <a:lnTo>
                    <a:pt x="2579446" y="3472611"/>
                  </a:lnTo>
                  <a:lnTo>
                    <a:pt x="2597239" y="3430562"/>
                  </a:lnTo>
                  <a:lnTo>
                    <a:pt x="2613622" y="3387801"/>
                  </a:lnTo>
                  <a:lnTo>
                    <a:pt x="2628582" y="3344367"/>
                  </a:lnTo>
                  <a:lnTo>
                    <a:pt x="2642082" y="3300260"/>
                  </a:lnTo>
                  <a:lnTo>
                    <a:pt x="2654109" y="3255543"/>
                  </a:lnTo>
                  <a:lnTo>
                    <a:pt x="2664625" y="3210217"/>
                  </a:lnTo>
                  <a:lnTo>
                    <a:pt x="2673604" y="3164319"/>
                  </a:lnTo>
                  <a:lnTo>
                    <a:pt x="2681008" y="3117888"/>
                  </a:lnTo>
                  <a:lnTo>
                    <a:pt x="2686812" y="3070936"/>
                  </a:lnTo>
                  <a:lnTo>
                    <a:pt x="2691003" y="3023501"/>
                  </a:lnTo>
                  <a:lnTo>
                    <a:pt x="2693530" y="2975610"/>
                  </a:lnTo>
                  <a:lnTo>
                    <a:pt x="2694381" y="2927286"/>
                  </a:lnTo>
                  <a:close/>
                </a:path>
                <a:path w="7374890" h="4274820">
                  <a:moveTo>
                    <a:pt x="7374280" y="1841500"/>
                  </a:moveTo>
                  <a:lnTo>
                    <a:pt x="7373658" y="1790700"/>
                  </a:lnTo>
                  <a:lnTo>
                    <a:pt x="7371804" y="1739900"/>
                  </a:lnTo>
                  <a:lnTo>
                    <a:pt x="7368730" y="1689100"/>
                  </a:lnTo>
                  <a:lnTo>
                    <a:pt x="7364463" y="1638300"/>
                  </a:lnTo>
                  <a:lnTo>
                    <a:pt x="7359015" y="1600200"/>
                  </a:lnTo>
                  <a:lnTo>
                    <a:pt x="7352385" y="1549400"/>
                  </a:lnTo>
                  <a:lnTo>
                    <a:pt x="7344613" y="1498600"/>
                  </a:lnTo>
                  <a:lnTo>
                    <a:pt x="7335685" y="1460500"/>
                  </a:lnTo>
                  <a:lnTo>
                    <a:pt x="7325639" y="1409700"/>
                  </a:lnTo>
                  <a:lnTo>
                    <a:pt x="7314489" y="1371600"/>
                  </a:lnTo>
                  <a:lnTo>
                    <a:pt x="7302246" y="1320800"/>
                  </a:lnTo>
                  <a:lnTo>
                    <a:pt x="7288911" y="1282700"/>
                  </a:lnTo>
                  <a:lnTo>
                    <a:pt x="7274522" y="1231900"/>
                  </a:lnTo>
                  <a:lnTo>
                    <a:pt x="7259079" y="1193800"/>
                  </a:lnTo>
                  <a:lnTo>
                    <a:pt x="7242607" y="1155700"/>
                  </a:lnTo>
                  <a:lnTo>
                    <a:pt x="7225106" y="1104900"/>
                  </a:lnTo>
                  <a:lnTo>
                    <a:pt x="7206615" y="1066800"/>
                  </a:lnTo>
                  <a:lnTo>
                    <a:pt x="7187120" y="1028700"/>
                  </a:lnTo>
                  <a:lnTo>
                    <a:pt x="7166661" y="990600"/>
                  </a:lnTo>
                  <a:lnTo>
                    <a:pt x="7145248" y="939800"/>
                  </a:lnTo>
                  <a:lnTo>
                    <a:pt x="7122884" y="901700"/>
                  </a:lnTo>
                  <a:lnTo>
                    <a:pt x="7099605" y="863600"/>
                  </a:lnTo>
                  <a:lnTo>
                    <a:pt x="7075398" y="825500"/>
                  </a:lnTo>
                  <a:lnTo>
                    <a:pt x="7050303" y="787400"/>
                  </a:lnTo>
                  <a:lnTo>
                    <a:pt x="7024319" y="749300"/>
                  </a:lnTo>
                  <a:lnTo>
                    <a:pt x="6997471" y="723900"/>
                  </a:lnTo>
                  <a:lnTo>
                    <a:pt x="6969773" y="685800"/>
                  </a:lnTo>
                  <a:lnTo>
                    <a:pt x="6941236" y="647700"/>
                  </a:lnTo>
                  <a:lnTo>
                    <a:pt x="6911873" y="609600"/>
                  </a:lnTo>
                  <a:lnTo>
                    <a:pt x="6881711" y="584200"/>
                  </a:lnTo>
                  <a:lnTo>
                    <a:pt x="6850748" y="546100"/>
                  </a:lnTo>
                  <a:lnTo>
                    <a:pt x="6819024" y="520700"/>
                  </a:lnTo>
                  <a:lnTo>
                    <a:pt x="6786524" y="482600"/>
                  </a:lnTo>
                  <a:lnTo>
                    <a:pt x="6753288" y="457200"/>
                  </a:lnTo>
                  <a:lnTo>
                    <a:pt x="6719316" y="431800"/>
                  </a:lnTo>
                  <a:lnTo>
                    <a:pt x="6684632" y="393700"/>
                  </a:lnTo>
                  <a:lnTo>
                    <a:pt x="6649237" y="368300"/>
                  </a:lnTo>
                  <a:lnTo>
                    <a:pt x="6613169" y="342900"/>
                  </a:lnTo>
                  <a:lnTo>
                    <a:pt x="6576428" y="317500"/>
                  </a:lnTo>
                  <a:lnTo>
                    <a:pt x="6539027" y="292100"/>
                  </a:lnTo>
                  <a:lnTo>
                    <a:pt x="6500990" y="266700"/>
                  </a:lnTo>
                  <a:lnTo>
                    <a:pt x="6462331" y="241300"/>
                  </a:lnTo>
                  <a:lnTo>
                    <a:pt x="6423063" y="228600"/>
                  </a:lnTo>
                  <a:lnTo>
                    <a:pt x="6342748" y="177800"/>
                  </a:lnTo>
                  <a:lnTo>
                    <a:pt x="6301740" y="165100"/>
                  </a:lnTo>
                  <a:lnTo>
                    <a:pt x="6260185" y="139700"/>
                  </a:lnTo>
                  <a:lnTo>
                    <a:pt x="6175489" y="114300"/>
                  </a:lnTo>
                  <a:lnTo>
                    <a:pt x="6132373" y="88900"/>
                  </a:lnTo>
                  <a:lnTo>
                    <a:pt x="5955195" y="38100"/>
                  </a:lnTo>
                  <a:lnTo>
                    <a:pt x="5909792" y="38100"/>
                  </a:lnTo>
                  <a:lnTo>
                    <a:pt x="5817768" y="12700"/>
                  </a:lnTo>
                  <a:lnTo>
                    <a:pt x="5771172" y="12700"/>
                  </a:lnTo>
                  <a:lnTo>
                    <a:pt x="5724220" y="0"/>
                  </a:lnTo>
                  <a:lnTo>
                    <a:pt x="5341810" y="0"/>
                  </a:lnTo>
                  <a:lnTo>
                    <a:pt x="5294846" y="12700"/>
                  </a:lnTo>
                  <a:lnTo>
                    <a:pt x="5248249" y="12700"/>
                  </a:lnTo>
                  <a:lnTo>
                    <a:pt x="5156225" y="38100"/>
                  </a:lnTo>
                  <a:lnTo>
                    <a:pt x="5110823" y="38100"/>
                  </a:lnTo>
                  <a:lnTo>
                    <a:pt x="4933645" y="88900"/>
                  </a:lnTo>
                  <a:lnTo>
                    <a:pt x="4890541" y="114300"/>
                  </a:lnTo>
                  <a:lnTo>
                    <a:pt x="4805832" y="139700"/>
                  </a:lnTo>
                  <a:lnTo>
                    <a:pt x="4764278" y="165100"/>
                  </a:lnTo>
                  <a:lnTo>
                    <a:pt x="4723269" y="177800"/>
                  </a:lnTo>
                  <a:lnTo>
                    <a:pt x="4642967" y="228600"/>
                  </a:lnTo>
                  <a:lnTo>
                    <a:pt x="4603699" y="241300"/>
                  </a:lnTo>
                  <a:lnTo>
                    <a:pt x="4565027" y="266700"/>
                  </a:lnTo>
                  <a:lnTo>
                    <a:pt x="4526991" y="292100"/>
                  </a:lnTo>
                  <a:lnTo>
                    <a:pt x="4489602" y="317500"/>
                  </a:lnTo>
                  <a:lnTo>
                    <a:pt x="4452861" y="342900"/>
                  </a:lnTo>
                  <a:lnTo>
                    <a:pt x="4416780" y="368300"/>
                  </a:lnTo>
                  <a:lnTo>
                    <a:pt x="4381398" y="393700"/>
                  </a:lnTo>
                  <a:lnTo>
                    <a:pt x="4346714" y="431800"/>
                  </a:lnTo>
                  <a:lnTo>
                    <a:pt x="4312742" y="457200"/>
                  </a:lnTo>
                  <a:lnTo>
                    <a:pt x="4279506" y="482600"/>
                  </a:lnTo>
                  <a:lnTo>
                    <a:pt x="4247007" y="520700"/>
                  </a:lnTo>
                  <a:lnTo>
                    <a:pt x="4215269" y="546100"/>
                  </a:lnTo>
                  <a:lnTo>
                    <a:pt x="4184319" y="584200"/>
                  </a:lnTo>
                  <a:lnTo>
                    <a:pt x="4154157" y="609600"/>
                  </a:lnTo>
                  <a:lnTo>
                    <a:pt x="4124795" y="647700"/>
                  </a:lnTo>
                  <a:lnTo>
                    <a:pt x="4096258" y="685800"/>
                  </a:lnTo>
                  <a:lnTo>
                    <a:pt x="4068559" y="723900"/>
                  </a:lnTo>
                  <a:lnTo>
                    <a:pt x="4041711" y="749300"/>
                  </a:lnTo>
                  <a:lnTo>
                    <a:pt x="4015727" y="787400"/>
                  </a:lnTo>
                  <a:lnTo>
                    <a:pt x="3990632" y="825500"/>
                  </a:lnTo>
                  <a:lnTo>
                    <a:pt x="3966426" y="863600"/>
                  </a:lnTo>
                  <a:lnTo>
                    <a:pt x="3943134" y="901700"/>
                  </a:lnTo>
                  <a:lnTo>
                    <a:pt x="3920782" y="939800"/>
                  </a:lnTo>
                  <a:lnTo>
                    <a:pt x="3899357" y="990600"/>
                  </a:lnTo>
                  <a:lnTo>
                    <a:pt x="3878897" y="1028700"/>
                  </a:lnTo>
                  <a:lnTo>
                    <a:pt x="3859415" y="1066800"/>
                  </a:lnTo>
                  <a:lnTo>
                    <a:pt x="3840911" y="1104900"/>
                  </a:lnTo>
                  <a:lnTo>
                    <a:pt x="3823424" y="1155700"/>
                  </a:lnTo>
                  <a:lnTo>
                    <a:pt x="3806939" y="1193800"/>
                  </a:lnTo>
                  <a:lnTo>
                    <a:pt x="3791508" y="1231900"/>
                  </a:lnTo>
                  <a:lnTo>
                    <a:pt x="3777107" y="1282700"/>
                  </a:lnTo>
                  <a:lnTo>
                    <a:pt x="3763784" y="1320800"/>
                  </a:lnTo>
                  <a:lnTo>
                    <a:pt x="3751529" y="1371600"/>
                  </a:lnTo>
                  <a:lnTo>
                    <a:pt x="3740378" y="1409700"/>
                  </a:lnTo>
                  <a:lnTo>
                    <a:pt x="3730333" y="1460500"/>
                  </a:lnTo>
                  <a:lnTo>
                    <a:pt x="3721417" y="1498600"/>
                  </a:lnTo>
                  <a:lnTo>
                    <a:pt x="3713632" y="1549400"/>
                  </a:lnTo>
                  <a:lnTo>
                    <a:pt x="3707015" y="1600200"/>
                  </a:lnTo>
                  <a:lnTo>
                    <a:pt x="3701554" y="1638300"/>
                  </a:lnTo>
                  <a:lnTo>
                    <a:pt x="3697287" y="1689100"/>
                  </a:lnTo>
                  <a:lnTo>
                    <a:pt x="3694226" y="1739900"/>
                  </a:lnTo>
                  <a:lnTo>
                    <a:pt x="3692372" y="1790700"/>
                  </a:lnTo>
                  <a:lnTo>
                    <a:pt x="3691750" y="1841500"/>
                  </a:lnTo>
                  <a:lnTo>
                    <a:pt x="3692372" y="1879600"/>
                  </a:lnTo>
                  <a:lnTo>
                    <a:pt x="3694226" y="1930400"/>
                  </a:lnTo>
                  <a:lnTo>
                    <a:pt x="3697287" y="1981200"/>
                  </a:lnTo>
                  <a:lnTo>
                    <a:pt x="3701554" y="2032000"/>
                  </a:lnTo>
                  <a:lnTo>
                    <a:pt x="3707015" y="2070100"/>
                  </a:lnTo>
                  <a:lnTo>
                    <a:pt x="3713632" y="2120900"/>
                  </a:lnTo>
                  <a:lnTo>
                    <a:pt x="3721417" y="2171700"/>
                  </a:lnTo>
                  <a:lnTo>
                    <a:pt x="3730333" y="2209800"/>
                  </a:lnTo>
                  <a:lnTo>
                    <a:pt x="3740378" y="2260600"/>
                  </a:lnTo>
                  <a:lnTo>
                    <a:pt x="3751529" y="2298700"/>
                  </a:lnTo>
                  <a:lnTo>
                    <a:pt x="3763784" y="2349500"/>
                  </a:lnTo>
                  <a:lnTo>
                    <a:pt x="3777107" y="2387600"/>
                  </a:lnTo>
                  <a:lnTo>
                    <a:pt x="3791508" y="2438400"/>
                  </a:lnTo>
                  <a:lnTo>
                    <a:pt x="3806939" y="2476500"/>
                  </a:lnTo>
                  <a:lnTo>
                    <a:pt x="3823424" y="2514600"/>
                  </a:lnTo>
                  <a:lnTo>
                    <a:pt x="3840911" y="2565400"/>
                  </a:lnTo>
                  <a:lnTo>
                    <a:pt x="3859415" y="2603500"/>
                  </a:lnTo>
                  <a:lnTo>
                    <a:pt x="3878897" y="2641600"/>
                  </a:lnTo>
                  <a:lnTo>
                    <a:pt x="3899357" y="2679700"/>
                  </a:lnTo>
                  <a:lnTo>
                    <a:pt x="3920782" y="2730500"/>
                  </a:lnTo>
                  <a:lnTo>
                    <a:pt x="3943134" y="2768600"/>
                  </a:lnTo>
                  <a:lnTo>
                    <a:pt x="3966426" y="2806700"/>
                  </a:lnTo>
                  <a:lnTo>
                    <a:pt x="3990632" y="2844800"/>
                  </a:lnTo>
                  <a:lnTo>
                    <a:pt x="4015727" y="2882900"/>
                  </a:lnTo>
                  <a:lnTo>
                    <a:pt x="4041711" y="2921000"/>
                  </a:lnTo>
                  <a:lnTo>
                    <a:pt x="4068559" y="2946400"/>
                  </a:lnTo>
                  <a:lnTo>
                    <a:pt x="4096258" y="2984500"/>
                  </a:lnTo>
                  <a:lnTo>
                    <a:pt x="4124795" y="3022600"/>
                  </a:lnTo>
                  <a:lnTo>
                    <a:pt x="4154157" y="3060700"/>
                  </a:lnTo>
                  <a:lnTo>
                    <a:pt x="4184319" y="3086100"/>
                  </a:lnTo>
                  <a:lnTo>
                    <a:pt x="4215269" y="3124200"/>
                  </a:lnTo>
                  <a:lnTo>
                    <a:pt x="4247007" y="3149600"/>
                  </a:lnTo>
                  <a:lnTo>
                    <a:pt x="4279506" y="3187700"/>
                  </a:lnTo>
                  <a:lnTo>
                    <a:pt x="4312742" y="3213100"/>
                  </a:lnTo>
                  <a:lnTo>
                    <a:pt x="4346714" y="3238500"/>
                  </a:lnTo>
                  <a:lnTo>
                    <a:pt x="4381398" y="3276600"/>
                  </a:lnTo>
                  <a:lnTo>
                    <a:pt x="4416780" y="3302000"/>
                  </a:lnTo>
                  <a:lnTo>
                    <a:pt x="4452861" y="3327400"/>
                  </a:lnTo>
                  <a:lnTo>
                    <a:pt x="4489602" y="3352800"/>
                  </a:lnTo>
                  <a:lnTo>
                    <a:pt x="4526991" y="3378200"/>
                  </a:lnTo>
                  <a:lnTo>
                    <a:pt x="4565027" y="3403600"/>
                  </a:lnTo>
                  <a:lnTo>
                    <a:pt x="4603699" y="3429000"/>
                  </a:lnTo>
                  <a:lnTo>
                    <a:pt x="4642967" y="3441700"/>
                  </a:lnTo>
                  <a:lnTo>
                    <a:pt x="4723269" y="3492500"/>
                  </a:lnTo>
                  <a:lnTo>
                    <a:pt x="4764278" y="3505200"/>
                  </a:lnTo>
                  <a:lnTo>
                    <a:pt x="4805832" y="3530600"/>
                  </a:lnTo>
                  <a:lnTo>
                    <a:pt x="4890541" y="3556000"/>
                  </a:lnTo>
                  <a:lnTo>
                    <a:pt x="4933645" y="3581400"/>
                  </a:lnTo>
                  <a:lnTo>
                    <a:pt x="5110823" y="3632200"/>
                  </a:lnTo>
                  <a:lnTo>
                    <a:pt x="5156225" y="3632200"/>
                  </a:lnTo>
                  <a:lnTo>
                    <a:pt x="5248249" y="3657600"/>
                  </a:lnTo>
                  <a:lnTo>
                    <a:pt x="5294846" y="3657600"/>
                  </a:lnTo>
                  <a:lnTo>
                    <a:pt x="5341810" y="3670300"/>
                  </a:lnTo>
                  <a:lnTo>
                    <a:pt x="5724220" y="3670300"/>
                  </a:lnTo>
                  <a:lnTo>
                    <a:pt x="5771172" y="3657600"/>
                  </a:lnTo>
                  <a:lnTo>
                    <a:pt x="5817768" y="3657600"/>
                  </a:lnTo>
                  <a:lnTo>
                    <a:pt x="5909792" y="3632200"/>
                  </a:lnTo>
                  <a:lnTo>
                    <a:pt x="5955195" y="3632200"/>
                  </a:lnTo>
                  <a:lnTo>
                    <a:pt x="6132373" y="3581400"/>
                  </a:lnTo>
                  <a:lnTo>
                    <a:pt x="6175489" y="3556000"/>
                  </a:lnTo>
                  <a:lnTo>
                    <a:pt x="6260185" y="3530600"/>
                  </a:lnTo>
                  <a:lnTo>
                    <a:pt x="6301740" y="3505200"/>
                  </a:lnTo>
                  <a:lnTo>
                    <a:pt x="6342748" y="3492500"/>
                  </a:lnTo>
                  <a:lnTo>
                    <a:pt x="6423063" y="3441700"/>
                  </a:lnTo>
                  <a:lnTo>
                    <a:pt x="6462331" y="3429000"/>
                  </a:lnTo>
                  <a:lnTo>
                    <a:pt x="6500990" y="3403600"/>
                  </a:lnTo>
                  <a:lnTo>
                    <a:pt x="6539027" y="3378200"/>
                  </a:lnTo>
                  <a:lnTo>
                    <a:pt x="6576428" y="3352800"/>
                  </a:lnTo>
                  <a:lnTo>
                    <a:pt x="6613169" y="3327400"/>
                  </a:lnTo>
                  <a:lnTo>
                    <a:pt x="6649237" y="3302000"/>
                  </a:lnTo>
                  <a:lnTo>
                    <a:pt x="6684632" y="3276600"/>
                  </a:lnTo>
                  <a:lnTo>
                    <a:pt x="6719316" y="3238500"/>
                  </a:lnTo>
                  <a:lnTo>
                    <a:pt x="6753288" y="3213100"/>
                  </a:lnTo>
                  <a:lnTo>
                    <a:pt x="6786524" y="3187700"/>
                  </a:lnTo>
                  <a:lnTo>
                    <a:pt x="6819024" y="3149600"/>
                  </a:lnTo>
                  <a:lnTo>
                    <a:pt x="6850748" y="3124200"/>
                  </a:lnTo>
                  <a:lnTo>
                    <a:pt x="6881711" y="3086100"/>
                  </a:lnTo>
                  <a:lnTo>
                    <a:pt x="6911873" y="3060700"/>
                  </a:lnTo>
                  <a:lnTo>
                    <a:pt x="6941236" y="3022600"/>
                  </a:lnTo>
                  <a:lnTo>
                    <a:pt x="6969773" y="2984500"/>
                  </a:lnTo>
                  <a:lnTo>
                    <a:pt x="6997471" y="2946400"/>
                  </a:lnTo>
                  <a:lnTo>
                    <a:pt x="7024319" y="2921000"/>
                  </a:lnTo>
                  <a:lnTo>
                    <a:pt x="7050303" y="2882900"/>
                  </a:lnTo>
                  <a:lnTo>
                    <a:pt x="7075398" y="2844800"/>
                  </a:lnTo>
                  <a:lnTo>
                    <a:pt x="7099605" y="2806700"/>
                  </a:lnTo>
                  <a:lnTo>
                    <a:pt x="7122884" y="2768600"/>
                  </a:lnTo>
                  <a:lnTo>
                    <a:pt x="7145248" y="2730500"/>
                  </a:lnTo>
                  <a:lnTo>
                    <a:pt x="7166661" y="2679700"/>
                  </a:lnTo>
                  <a:lnTo>
                    <a:pt x="7187120" y="2641600"/>
                  </a:lnTo>
                  <a:lnTo>
                    <a:pt x="7206615" y="2603500"/>
                  </a:lnTo>
                  <a:lnTo>
                    <a:pt x="7225106" y="2565400"/>
                  </a:lnTo>
                  <a:lnTo>
                    <a:pt x="7242607" y="2514600"/>
                  </a:lnTo>
                  <a:lnTo>
                    <a:pt x="7259079" y="2476500"/>
                  </a:lnTo>
                  <a:lnTo>
                    <a:pt x="7274522" y="2438400"/>
                  </a:lnTo>
                  <a:lnTo>
                    <a:pt x="7288911" y="2387600"/>
                  </a:lnTo>
                  <a:lnTo>
                    <a:pt x="7302246" y="2349500"/>
                  </a:lnTo>
                  <a:lnTo>
                    <a:pt x="7314489" y="2298700"/>
                  </a:lnTo>
                  <a:lnTo>
                    <a:pt x="7325639" y="2260600"/>
                  </a:lnTo>
                  <a:lnTo>
                    <a:pt x="7335685" y="2209800"/>
                  </a:lnTo>
                  <a:lnTo>
                    <a:pt x="7344613" y="2171700"/>
                  </a:lnTo>
                  <a:lnTo>
                    <a:pt x="7352385" y="2120900"/>
                  </a:lnTo>
                  <a:lnTo>
                    <a:pt x="7359015" y="2070100"/>
                  </a:lnTo>
                  <a:lnTo>
                    <a:pt x="7364463" y="2032000"/>
                  </a:lnTo>
                  <a:lnTo>
                    <a:pt x="7368730" y="1981200"/>
                  </a:lnTo>
                  <a:lnTo>
                    <a:pt x="7371804" y="1930400"/>
                  </a:lnTo>
                  <a:lnTo>
                    <a:pt x="7373658" y="1879600"/>
                  </a:lnTo>
                  <a:lnTo>
                    <a:pt x="7374280" y="1841500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87" y="2510979"/>
              <a:ext cx="7374890" cy="5052695"/>
            </a:xfrm>
            <a:custGeom>
              <a:avLst/>
              <a:gdLst/>
              <a:ahLst/>
              <a:cxnLst/>
              <a:rect l="l" t="t" r="r" b="b"/>
              <a:pathLst>
                <a:path w="7374890" h="5052695">
                  <a:moveTo>
                    <a:pt x="2094839" y="1047407"/>
                  </a:moveTo>
                  <a:lnTo>
                    <a:pt x="2093760" y="999464"/>
                  </a:lnTo>
                  <a:lnTo>
                    <a:pt x="2090559" y="952068"/>
                  </a:lnTo>
                  <a:lnTo>
                    <a:pt x="2085276" y="905281"/>
                  </a:lnTo>
                  <a:lnTo>
                    <a:pt x="2077961" y="859129"/>
                  </a:lnTo>
                  <a:lnTo>
                    <a:pt x="2068664" y="813676"/>
                  </a:lnTo>
                  <a:lnTo>
                    <a:pt x="2057425" y="768959"/>
                  </a:lnTo>
                  <a:lnTo>
                    <a:pt x="2044293" y="725030"/>
                  </a:lnTo>
                  <a:lnTo>
                    <a:pt x="2029307" y="681926"/>
                  </a:lnTo>
                  <a:lnTo>
                    <a:pt x="2012530" y="639711"/>
                  </a:lnTo>
                  <a:lnTo>
                    <a:pt x="1993988" y="598411"/>
                  </a:lnTo>
                  <a:lnTo>
                    <a:pt x="1973745" y="558076"/>
                  </a:lnTo>
                  <a:lnTo>
                    <a:pt x="1951837" y="518756"/>
                  </a:lnTo>
                  <a:lnTo>
                    <a:pt x="1928304" y="480504"/>
                  </a:lnTo>
                  <a:lnTo>
                    <a:pt x="1903209" y="443357"/>
                  </a:lnTo>
                  <a:lnTo>
                    <a:pt x="1876590" y="407365"/>
                  </a:lnTo>
                  <a:lnTo>
                    <a:pt x="1848497" y="372567"/>
                  </a:lnTo>
                  <a:lnTo>
                    <a:pt x="1818970" y="339026"/>
                  </a:lnTo>
                  <a:lnTo>
                    <a:pt x="1788058" y="306781"/>
                  </a:lnTo>
                  <a:lnTo>
                    <a:pt x="1755800" y="275856"/>
                  </a:lnTo>
                  <a:lnTo>
                    <a:pt x="1722259" y="246329"/>
                  </a:lnTo>
                  <a:lnTo>
                    <a:pt x="1687461" y="218236"/>
                  </a:lnTo>
                  <a:lnTo>
                    <a:pt x="1651469" y="191617"/>
                  </a:lnTo>
                  <a:lnTo>
                    <a:pt x="1614322" y="166522"/>
                  </a:lnTo>
                  <a:lnTo>
                    <a:pt x="1576070" y="143002"/>
                  </a:lnTo>
                  <a:lnTo>
                    <a:pt x="1536750" y="121094"/>
                  </a:lnTo>
                  <a:lnTo>
                    <a:pt x="1496428" y="100838"/>
                  </a:lnTo>
                  <a:lnTo>
                    <a:pt x="1455127" y="82308"/>
                  </a:lnTo>
                  <a:lnTo>
                    <a:pt x="1412900" y="65519"/>
                  </a:lnTo>
                  <a:lnTo>
                    <a:pt x="1369796" y="50546"/>
                  </a:lnTo>
                  <a:lnTo>
                    <a:pt x="1325867" y="37414"/>
                  </a:lnTo>
                  <a:lnTo>
                    <a:pt x="1281150" y="26174"/>
                  </a:lnTo>
                  <a:lnTo>
                    <a:pt x="1235697" y="16865"/>
                  </a:lnTo>
                  <a:lnTo>
                    <a:pt x="1189545" y="9550"/>
                  </a:lnTo>
                  <a:lnTo>
                    <a:pt x="1142758" y="4279"/>
                  </a:lnTo>
                  <a:lnTo>
                    <a:pt x="1095362" y="1066"/>
                  </a:lnTo>
                  <a:lnTo>
                    <a:pt x="1047419" y="0"/>
                  </a:lnTo>
                  <a:lnTo>
                    <a:pt x="999477" y="1066"/>
                  </a:lnTo>
                  <a:lnTo>
                    <a:pt x="952080" y="4279"/>
                  </a:lnTo>
                  <a:lnTo>
                    <a:pt x="905294" y="9550"/>
                  </a:lnTo>
                  <a:lnTo>
                    <a:pt x="859142" y="16865"/>
                  </a:lnTo>
                  <a:lnTo>
                    <a:pt x="813689" y="26174"/>
                  </a:lnTo>
                  <a:lnTo>
                    <a:pt x="768972" y="37414"/>
                  </a:lnTo>
                  <a:lnTo>
                    <a:pt x="725043" y="50546"/>
                  </a:lnTo>
                  <a:lnTo>
                    <a:pt x="681939" y="65519"/>
                  </a:lnTo>
                  <a:lnTo>
                    <a:pt x="639724" y="82308"/>
                  </a:lnTo>
                  <a:lnTo>
                    <a:pt x="598424" y="100838"/>
                  </a:lnTo>
                  <a:lnTo>
                    <a:pt x="558088" y="121094"/>
                  </a:lnTo>
                  <a:lnTo>
                    <a:pt x="518769" y="143002"/>
                  </a:lnTo>
                  <a:lnTo>
                    <a:pt x="480517" y="166522"/>
                  </a:lnTo>
                  <a:lnTo>
                    <a:pt x="443369" y="191617"/>
                  </a:lnTo>
                  <a:lnTo>
                    <a:pt x="407377" y="218236"/>
                  </a:lnTo>
                  <a:lnTo>
                    <a:pt x="372579" y="246329"/>
                  </a:lnTo>
                  <a:lnTo>
                    <a:pt x="339039" y="275856"/>
                  </a:lnTo>
                  <a:lnTo>
                    <a:pt x="306781" y="306781"/>
                  </a:lnTo>
                  <a:lnTo>
                    <a:pt x="275869" y="339026"/>
                  </a:lnTo>
                  <a:lnTo>
                    <a:pt x="246341" y="372567"/>
                  </a:lnTo>
                  <a:lnTo>
                    <a:pt x="218249" y="407365"/>
                  </a:lnTo>
                  <a:lnTo>
                    <a:pt x="191630" y="443357"/>
                  </a:lnTo>
                  <a:lnTo>
                    <a:pt x="166535" y="480504"/>
                  </a:lnTo>
                  <a:lnTo>
                    <a:pt x="143014" y="518756"/>
                  </a:lnTo>
                  <a:lnTo>
                    <a:pt x="121094" y="558076"/>
                  </a:lnTo>
                  <a:lnTo>
                    <a:pt x="100850" y="598411"/>
                  </a:lnTo>
                  <a:lnTo>
                    <a:pt x="82321" y="639711"/>
                  </a:lnTo>
                  <a:lnTo>
                    <a:pt x="65532" y="681926"/>
                  </a:lnTo>
                  <a:lnTo>
                    <a:pt x="50558" y="725030"/>
                  </a:lnTo>
                  <a:lnTo>
                    <a:pt x="37426" y="768959"/>
                  </a:lnTo>
                  <a:lnTo>
                    <a:pt x="26187" y="813676"/>
                  </a:lnTo>
                  <a:lnTo>
                    <a:pt x="16878" y="859129"/>
                  </a:lnTo>
                  <a:lnTo>
                    <a:pt x="9563" y="905281"/>
                  </a:lnTo>
                  <a:lnTo>
                    <a:pt x="4292" y="952068"/>
                  </a:lnTo>
                  <a:lnTo>
                    <a:pt x="1079" y="999464"/>
                  </a:lnTo>
                  <a:lnTo>
                    <a:pt x="0" y="1047407"/>
                  </a:lnTo>
                  <a:lnTo>
                    <a:pt x="1079" y="1095349"/>
                  </a:lnTo>
                  <a:lnTo>
                    <a:pt x="4292" y="1142746"/>
                  </a:lnTo>
                  <a:lnTo>
                    <a:pt x="9563" y="1189532"/>
                  </a:lnTo>
                  <a:lnTo>
                    <a:pt x="16878" y="1235684"/>
                  </a:lnTo>
                  <a:lnTo>
                    <a:pt x="26187" y="1281137"/>
                  </a:lnTo>
                  <a:lnTo>
                    <a:pt x="37426" y="1325854"/>
                  </a:lnTo>
                  <a:lnTo>
                    <a:pt x="50558" y="1369783"/>
                  </a:lnTo>
                  <a:lnTo>
                    <a:pt x="65532" y="1412887"/>
                  </a:lnTo>
                  <a:lnTo>
                    <a:pt x="82321" y="1455115"/>
                  </a:lnTo>
                  <a:lnTo>
                    <a:pt x="100850" y="1496415"/>
                  </a:lnTo>
                  <a:lnTo>
                    <a:pt x="121094" y="1536738"/>
                  </a:lnTo>
                  <a:lnTo>
                    <a:pt x="143014" y="1576057"/>
                  </a:lnTo>
                  <a:lnTo>
                    <a:pt x="166535" y="1614309"/>
                  </a:lnTo>
                  <a:lnTo>
                    <a:pt x="191630" y="1651457"/>
                  </a:lnTo>
                  <a:lnTo>
                    <a:pt x="218249" y="1687449"/>
                  </a:lnTo>
                  <a:lnTo>
                    <a:pt x="246341" y="1722247"/>
                  </a:lnTo>
                  <a:lnTo>
                    <a:pt x="275869" y="1755787"/>
                  </a:lnTo>
                  <a:lnTo>
                    <a:pt x="306781" y="1788045"/>
                  </a:lnTo>
                  <a:lnTo>
                    <a:pt x="339039" y="1818957"/>
                  </a:lnTo>
                  <a:lnTo>
                    <a:pt x="372579" y="1848485"/>
                  </a:lnTo>
                  <a:lnTo>
                    <a:pt x="407377" y="1876577"/>
                  </a:lnTo>
                  <a:lnTo>
                    <a:pt x="443369" y="1903196"/>
                  </a:lnTo>
                  <a:lnTo>
                    <a:pt x="480517" y="1928291"/>
                  </a:lnTo>
                  <a:lnTo>
                    <a:pt x="518769" y="1951824"/>
                  </a:lnTo>
                  <a:lnTo>
                    <a:pt x="558088" y="1973732"/>
                  </a:lnTo>
                  <a:lnTo>
                    <a:pt x="598424" y="1993976"/>
                  </a:lnTo>
                  <a:lnTo>
                    <a:pt x="639724" y="2012518"/>
                  </a:lnTo>
                  <a:lnTo>
                    <a:pt x="681939" y="2029294"/>
                  </a:lnTo>
                  <a:lnTo>
                    <a:pt x="725043" y="2044280"/>
                  </a:lnTo>
                  <a:lnTo>
                    <a:pt x="768972" y="2057412"/>
                  </a:lnTo>
                  <a:lnTo>
                    <a:pt x="813689" y="2068652"/>
                  </a:lnTo>
                  <a:lnTo>
                    <a:pt x="859142" y="2077948"/>
                  </a:lnTo>
                  <a:lnTo>
                    <a:pt x="905294" y="2085263"/>
                  </a:lnTo>
                  <a:lnTo>
                    <a:pt x="952080" y="2090547"/>
                  </a:lnTo>
                  <a:lnTo>
                    <a:pt x="999477" y="2093747"/>
                  </a:lnTo>
                  <a:lnTo>
                    <a:pt x="1047419" y="2094826"/>
                  </a:lnTo>
                  <a:lnTo>
                    <a:pt x="1095362" y="2093747"/>
                  </a:lnTo>
                  <a:lnTo>
                    <a:pt x="1142758" y="2090547"/>
                  </a:lnTo>
                  <a:lnTo>
                    <a:pt x="1189545" y="2085263"/>
                  </a:lnTo>
                  <a:lnTo>
                    <a:pt x="1235697" y="2077948"/>
                  </a:lnTo>
                  <a:lnTo>
                    <a:pt x="1281150" y="2068652"/>
                  </a:lnTo>
                  <a:lnTo>
                    <a:pt x="1325867" y="2057412"/>
                  </a:lnTo>
                  <a:lnTo>
                    <a:pt x="1369796" y="2044280"/>
                  </a:lnTo>
                  <a:lnTo>
                    <a:pt x="1412900" y="2029294"/>
                  </a:lnTo>
                  <a:lnTo>
                    <a:pt x="1455127" y="2012518"/>
                  </a:lnTo>
                  <a:lnTo>
                    <a:pt x="1496428" y="1993976"/>
                  </a:lnTo>
                  <a:lnTo>
                    <a:pt x="1536750" y="1973732"/>
                  </a:lnTo>
                  <a:lnTo>
                    <a:pt x="1576070" y="1951824"/>
                  </a:lnTo>
                  <a:lnTo>
                    <a:pt x="1614322" y="1928291"/>
                  </a:lnTo>
                  <a:lnTo>
                    <a:pt x="1651469" y="1903196"/>
                  </a:lnTo>
                  <a:lnTo>
                    <a:pt x="1687461" y="1876577"/>
                  </a:lnTo>
                  <a:lnTo>
                    <a:pt x="1722259" y="1848485"/>
                  </a:lnTo>
                  <a:lnTo>
                    <a:pt x="1755800" y="1818957"/>
                  </a:lnTo>
                  <a:lnTo>
                    <a:pt x="1788058" y="1788045"/>
                  </a:lnTo>
                  <a:lnTo>
                    <a:pt x="1818970" y="1755787"/>
                  </a:lnTo>
                  <a:lnTo>
                    <a:pt x="1848497" y="1722247"/>
                  </a:lnTo>
                  <a:lnTo>
                    <a:pt x="1876590" y="1687449"/>
                  </a:lnTo>
                  <a:lnTo>
                    <a:pt x="1903209" y="1651457"/>
                  </a:lnTo>
                  <a:lnTo>
                    <a:pt x="1928304" y="1614309"/>
                  </a:lnTo>
                  <a:lnTo>
                    <a:pt x="1951837" y="1576057"/>
                  </a:lnTo>
                  <a:lnTo>
                    <a:pt x="1973745" y="1536738"/>
                  </a:lnTo>
                  <a:lnTo>
                    <a:pt x="1993988" y="1496415"/>
                  </a:lnTo>
                  <a:lnTo>
                    <a:pt x="2012530" y="1455115"/>
                  </a:lnTo>
                  <a:lnTo>
                    <a:pt x="2029307" y="1412887"/>
                  </a:lnTo>
                  <a:lnTo>
                    <a:pt x="2044293" y="1369783"/>
                  </a:lnTo>
                  <a:lnTo>
                    <a:pt x="2057425" y="1325854"/>
                  </a:lnTo>
                  <a:lnTo>
                    <a:pt x="2068664" y="1281137"/>
                  </a:lnTo>
                  <a:lnTo>
                    <a:pt x="2077961" y="1235684"/>
                  </a:lnTo>
                  <a:lnTo>
                    <a:pt x="2085276" y="1189532"/>
                  </a:lnTo>
                  <a:lnTo>
                    <a:pt x="2090559" y="1142746"/>
                  </a:lnTo>
                  <a:lnTo>
                    <a:pt x="2093760" y="1095349"/>
                  </a:lnTo>
                  <a:lnTo>
                    <a:pt x="2094839" y="1047407"/>
                  </a:lnTo>
                  <a:close/>
                </a:path>
                <a:path w="7374890" h="5052695">
                  <a:moveTo>
                    <a:pt x="7374293" y="4004907"/>
                  </a:moveTo>
                  <a:lnTo>
                    <a:pt x="7373213" y="3956964"/>
                  </a:lnTo>
                  <a:lnTo>
                    <a:pt x="7370000" y="3909568"/>
                  </a:lnTo>
                  <a:lnTo>
                    <a:pt x="7364730" y="3862781"/>
                  </a:lnTo>
                  <a:lnTo>
                    <a:pt x="7357415" y="3816629"/>
                  </a:lnTo>
                  <a:lnTo>
                    <a:pt x="7348106" y="3771176"/>
                  </a:lnTo>
                  <a:lnTo>
                    <a:pt x="7336866" y="3726459"/>
                  </a:lnTo>
                  <a:lnTo>
                    <a:pt x="7323734" y="3682530"/>
                  </a:lnTo>
                  <a:lnTo>
                    <a:pt x="7308761" y="3639426"/>
                  </a:lnTo>
                  <a:lnTo>
                    <a:pt x="7291972" y="3597211"/>
                  </a:lnTo>
                  <a:lnTo>
                    <a:pt x="7273442" y="3555898"/>
                  </a:lnTo>
                  <a:lnTo>
                    <a:pt x="7253198" y="3515576"/>
                  </a:lnTo>
                  <a:lnTo>
                    <a:pt x="7231278" y="3476256"/>
                  </a:lnTo>
                  <a:lnTo>
                    <a:pt x="7207758" y="3438004"/>
                  </a:lnTo>
                  <a:lnTo>
                    <a:pt x="7182663" y="3400856"/>
                  </a:lnTo>
                  <a:lnTo>
                    <a:pt x="7156043" y="3364865"/>
                  </a:lnTo>
                  <a:lnTo>
                    <a:pt x="7127951" y="3330067"/>
                  </a:lnTo>
                  <a:lnTo>
                    <a:pt x="7098424" y="3296526"/>
                  </a:lnTo>
                  <a:lnTo>
                    <a:pt x="7067512" y="3264268"/>
                  </a:lnTo>
                  <a:lnTo>
                    <a:pt x="7035254" y="3233356"/>
                  </a:lnTo>
                  <a:lnTo>
                    <a:pt x="7001713" y="3203829"/>
                  </a:lnTo>
                  <a:lnTo>
                    <a:pt x="6966915" y="3175736"/>
                  </a:lnTo>
                  <a:lnTo>
                    <a:pt x="6930923" y="3149117"/>
                  </a:lnTo>
                  <a:lnTo>
                    <a:pt x="6893776" y="3124022"/>
                  </a:lnTo>
                  <a:lnTo>
                    <a:pt x="6855523" y="3100489"/>
                  </a:lnTo>
                  <a:lnTo>
                    <a:pt x="6816204" y="3078581"/>
                  </a:lnTo>
                  <a:lnTo>
                    <a:pt x="6775869" y="3058337"/>
                  </a:lnTo>
                  <a:lnTo>
                    <a:pt x="6734569" y="3039808"/>
                  </a:lnTo>
                  <a:lnTo>
                    <a:pt x="6692354" y="3023019"/>
                  </a:lnTo>
                  <a:lnTo>
                    <a:pt x="6649250" y="3008045"/>
                  </a:lnTo>
                  <a:lnTo>
                    <a:pt x="6605321" y="2994901"/>
                  </a:lnTo>
                  <a:lnTo>
                    <a:pt x="6560604" y="2983661"/>
                  </a:lnTo>
                  <a:lnTo>
                    <a:pt x="6515151" y="2974365"/>
                  </a:lnTo>
                  <a:lnTo>
                    <a:pt x="6468999" y="2967050"/>
                  </a:lnTo>
                  <a:lnTo>
                    <a:pt x="6422212" y="2961767"/>
                  </a:lnTo>
                  <a:lnTo>
                    <a:pt x="6374816" y="2958566"/>
                  </a:lnTo>
                  <a:lnTo>
                    <a:pt x="6326873" y="2957487"/>
                  </a:lnTo>
                  <a:lnTo>
                    <a:pt x="6278931" y="2958566"/>
                  </a:lnTo>
                  <a:lnTo>
                    <a:pt x="6231534" y="2961767"/>
                  </a:lnTo>
                  <a:lnTo>
                    <a:pt x="6184747" y="2967050"/>
                  </a:lnTo>
                  <a:lnTo>
                    <a:pt x="6138596" y="2974365"/>
                  </a:lnTo>
                  <a:lnTo>
                    <a:pt x="6093142" y="2983661"/>
                  </a:lnTo>
                  <a:lnTo>
                    <a:pt x="6048426" y="2994901"/>
                  </a:lnTo>
                  <a:lnTo>
                    <a:pt x="6004496" y="3008045"/>
                  </a:lnTo>
                  <a:lnTo>
                    <a:pt x="5961392" y="3023019"/>
                  </a:lnTo>
                  <a:lnTo>
                    <a:pt x="5919165" y="3039808"/>
                  </a:lnTo>
                  <a:lnTo>
                    <a:pt x="5877865" y="3058337"/>
                  </a:lnTo>
                  <a:lnTo>
                    <a:pt x="5837542" y="3078581"/>
                  </a:lnTo>
                  <a:lnTo>
                    <a:pt x="5798223" y="3100489"/>
                  </a:lnTo>
                  <a:lnTo>
                    <a:pt x="5759970" y="3124022"/>
                  </a:lnTo>
                  <a:lnTo>
                    <a:pt x="5722823" y="3149117"/>
                  </a:lnTo>
                  <a:lnTo>
                    <a:pt x="5686831" y="3175736"/>
                  </a:lnTo>
                  <a:lnTo>
                    <a:pt x="5652033" y="3203829"/>
                  </a:lnTo>
                  <a:lnTo>
                    <a:pt x="5618492" y="3233356"/>
                  </a:lnTo>
                  <a:lnTo>
                    <a:pt x="5586234" y="3264268"/>
                  </a:lnTo>
                  <a:lnTo>
                    <a:pt x="5555323" y="3296526"/>
                  </a:lnTo>
                  <a:lnTo>
                    <a:pt x="5525795" y="3330067"/>
                  </a:lnTo>
                  <a:lnTo>
                    <a:pt x="5497703" y="3364865"/>
                  </a:lnTo>
                  <a:lnTo>
                    <a:pt x="5471084" y="3400856"/>
                  </a:lnTo>
                  <a:lnTo>
                    <a:pt x="5445988" y="3438004"/>
                  </a:lnTo>
                  <a:lnTo>
                    <a:pt x="5422455" y="3476256"/>
                  </a:lnTo>
                  <a:lnTo>
                    <a:pt x="5400548" y="3515576"/>
                  </a:lnTo>
                  <a:lnTo>
                    <a:pt x="5380304" y="3555898"/>
                  </a:lnTo>
                  <a:lnTo>
                    <a:pt x="5361762" y="3597211"/>
                  </a:lnTo>
                  <a:lnTo>
                    <a:pt x="5344985" y="3639426"/>
                  </a:lnTo>
                  <a:lnTo>
                    <a:pt x="5329999" y="3682530"/>
                  </a:lnTo>
                  <a:lnTo>
                    <a:pt x="5316867" y="3726459"/>
                  </a:lnTo>
                  <a:lnTo>
                    <a:pt x="5305628" y="3771176"/>
                  </a:lnTo>
                  <a:lnTo>
                    <a:pt x="5296332" y="3816629"/>
                  </a:lnTo>
                  <a:lnTo>
                    <a:pt x="5289016" y="3862781"/>
                  </a:lnTo>
                  <a:lnTo>
                    <a:pt x="5283733" y="3909568"/>
                  </a:lnTo>
                  <a:lnTo>
                    <a:pt x="5280533" y="3956964"/>
                  </a:lnTo>
                  <a:lnTo>
                    <a:pt x="5279453" y="4004907"/>
                  </a:lnTo>
                  <a:lnTo>
                    <a:pt x="5280533" y="4052849"/>
                  </a:lnTo>
                  <a:lnTo>
                    <a:pt x="5283733" y="4100245"/>
                  </a:lnTo>
                  <a:lnTo>
                    <a:pt x="5289016" y="4147032"/>
                  </a:lnTo>
                  <a:lnTo>
                    <a:pt x="5296332" y="4193184"/>
                  </a:lnTo>
                  <a:lnTo>
                    <a:pt x="5305628" y="4238637"/>
                  </a:lnTo>
                  <a:lnTo>
                    <a:pt x="5316867" y="4283354"/>
                  </a:lnTo>
                  <a:lnTo>
                    <a:pt x="5329999" y="4327283"/>
                  </a:lnTo>
                  <a:lnTo>
                    <a:pt x="5344985" y="4370387"/>
                  </a:lnTo>
                  <a:lnTo>
                    <a:pt x="5361762" y="4412602"/>
                  </a:lnTo>
                  <a:lnTo>
                    <a:pt x="5380304" y="4453915"/>
                  </a:lnTo>
                  <a:lnTo>
                    <a:pt x="5400548" y="4494238"/>
                  </a:lnTo>
                  <a:lnTo>
                    <a:pt x="5422455" y="4533557"/>
                  </a:lnTo>
                  <a:lnTo>
                    <a:pt x="5445988" y="4571809"/>
                  </a:lnTo>
                  <a:lnTo>
                    <a:pt x="5471084" y="4608957"/>
                  </a:lnTo>
                  <a:lnTo>
                    <a:pt x="5497703" y="4644949"/>
                  </a:lnTo>
                  <a:lnTo>
                    <a:pt x="5525795" y="4679747"/>
                  </a:lnTo>
                  <a:lnTo>
                    <a:pt x="5555323" y="4713287"/>
                  </a:lnTo>
                  <a:lnTo>
                    <a:pt x="5586234" y="4745545"/>
                  </a:lnTo>
                  <a:lnTo>
                    <a:pt x="5618492" y="4776457"/>
                  </a:lnTo>
                  <a:lnTo>
                    <a:pt x="5652033" y="4805985"/>
                  </a:lnTo>
                  <a:lnTo>
                    <a:pt x="5686831" y="4834077"/>
                  </a:lnTo>
                  <a:lnTo>
                    <a:pt x="5722823" y="4860696"/>
                  </a:lnTo>
                  <a:lnTo>
                    <a:pt x="5759970" y="4885791"/>
                  </a:lnTo>
                  <a:lnTo>
                    <a:pt x="5798223" y="4909324"/>
                  </a:lnTo>
                  <a:lnTo>
                    <a:pt x="5837542" y="4931232"/>
                  </a:lnTo>
                  <a:lnTo>
                    <a:pt x="5877865" y="4951476"/>
                  </a:lnTo>
                  <a:lnTo>
                    <a:pt x="5919165" y="4970018"/>
                  </a:lnTo>
                  <a:lnTo>
                    <a:pt x="5961392" y="4986794"/>
                  </a:lnTo>
                  <a:lnTo>
                    <a:pt x="6004496" y="5001780"/>
                  </a:lnTo>
                  <a:lnTo>
                    <a:pt x="6048426" y="5014912"/>
                  </a:lnTo>
                  <a:lnTo>
                    <a:pt x="6093142" y="5026152"/>
                  </a:lnTo>
                  <a:lnTo>
                    <a:pt x="6138596" y="5035448"/>
                  </a:lnTo>
                  <a:lnTo>
                    <a:pt x="6184747" y="5042763"/>
                  </a:lnTo>
                  <a:lnTo>
                    <a:pt x="6231534" y="5048047"/>
                  </a:lnTo>
                  <a:lnTo>
                    <a:pt x="6278931" y="5051247"/>
                  </a:lnTo>
                  <a:lnTo>
                    <a:pt x="6326873" y="5052326"/>
                  </a:lnTo>
                  <a:lnTo>
                    <a:pt x="6374816" y="5051247"/>
                  </a:lnTo>
                  <a:lnTo>
                    <a:pt x="6422212" y="5048047"/>
                  </a:lnTo>
                  <a:lnTo>
                    <a:pt x="6468999" y="5042763"/>
                  </a:lnTo>
                  <a:lnTo>
                    <a:pt x="6515151" y="5035448"/>
                  </a:lnTo>
                  <a:lnTo>
                    <a:pt x="6560604" y="5026152"/>
                  </a:lnTo>
                  <a:lnTo>
                    <a:pt x="6605321" y="5014912"/>
                  </a:lnTo>
                  <a:lnTo>
                    <a:pt x="6649250" y="5001780"/>
                  </a:lnTo>
                  <a:lnTo>
                    <a:pt x="6692354" y="4986794"/>
                  </a:lnTo>
                  <a:lnTo>
                    <a:pt x="6734569" y="4970018"/>
                  </a:lnTo>
                  <a:lnTo>
                    <a:pt x="6775869" y="4951476"/>
                  </a:lnTo>
                  <a:lnTo>
                    <a:pt x="6816204" y="4931232"/>
                  </a:lnTo>
                  <a:lnTo>
                    <a:pt x="6855523" y="4909324"/>
                  </a:lnTo>
                  <a:lnTo>
                    <a:pt x="6893776" y="4885791"/>
                  </a:lnTo>
                  <a:lnTo>
                    <a:pt x="6930923" y="4860696"/>
                  </a:lnTo>
                  <a:lnTo>
                    <a:pt x="6966915" y="4834077"/>
                  </a:lnTo>
                  <a:lnTo>
                    <a:pt x="7001713" y="4805985"/>
                  </a:lnTo>
                  <a:lnTo>
                    <a:pt x="7035254" y="4776457"/>
                  </a:lnTo>
                  <a:lnTo>
                    <a:pt x="7067512" y="4745545"/>
                  </a:lnTo>
                  <a:lnTo>
                    <a:pt x="7098424" y="4713287"/>
                  </a:lnTo>
                  <a:lnTo>
                    <a:pt x="7127951" y="4679747"/>
                  </a:lnTo>
                  <a:lnTo>
                    <a:pt x="7156043" y="4644949"/>
                  </a:lnTo>
                  <a:lnTo>
                    <a:pt x="7182663" y="4608957"/>
                  </a:lnTo>
                  <a:lnTo>
                    <a:pt x="7207758" y="4571809"/>
                  </a:lnTo>
                  <a:lnTo>
                    <a:pt x="7231278" y="4533557"/>
                  </a:lnTo>
                  <a:lnTo>
                    <a:pt x="7253198" y="4494238"/>
                  </a:lnTo>
                  <a:lnTo>
                    <a:pt x="7273442" y="4453915"/>
                  </a:lnTo>
                  <a:lnTo>
                    <a:pt x="7291972" y="4412602"/>
                  </a:lnTo>
                  <a:lnTo>
                    <a:pt x="7308761" y="4370387"/>
                  </a:lnTo>
                  <a:lnTo>
                    <a:pt x="7323734" y="4327283"/>
                  </a:lnTo>
                  <a:lnTo>
                    <a:pt x="7336866" y="4283354"/>
                  </a:lnTo>
                  <a:lnTo>
                    <a:pt x="7348106" y="4238637"/>
                  </a:lnTo>
                  <a:lnTo>
                    <a:pt x="7357415" y="4193184"/>
                  </a:lnTo>
                  <a:lnTo>
                    <a:pt x="7364730" y="4147032"/>
                  </a:lnTo>
                  <a:lnTo>
                    <a:pt x="7370000" y="4100245"/>
                  </a:lnTo>
                  <a:lnTo>
                    <a:pt x="7373213" y="4052849"/>
                  </a:lnTo>
                  <a:lnTo>
                    <a:pt x="7374293" y="4004907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610" y="3030108"/>
              <a:ext cx="4720590" cy="2423160"/>
            </a:xfrm>
            <a:custGeom>
              <a:avLst/>
              <a:gdLst/>
              <a:ahLst/>
              <a:cxnLst/>
              <a:rect l="l" t="t" r="r" b="b"/>
              <a:pathLst>
                <a:path w="4720590" h="2423160">
                  <a:moveTo>
                    <a:pt x="4720203" y="2422888"/>
                  </a:moveTo>
                  <a:lnTo>
                    <a:pt x="644991" y="2422888"/>
                  </a:lnTo>
                  <a:lnTo>
                    <a:pt x="0" y="0"/>
                  </a:lnTo>
                  <a:lnTo>
                    <a:pt x="4075211" y="0"/>
                  </a:lnTo>
                  <a:lnTo>
                    <a:pt x="4720203" y="2422888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126" y="3101866"/>
              <a:ext cx="68227" cy="709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676" y="3101866"/>
              <a:ext cx="68227" cy="709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11" y="3101866"/>
              <a:ext cx="68227" cy="7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1732" y="3249966"/>
              <a:ext cx="4079240" cy="18415"/>
            </a:xfrm>
            <a:custGeom>
              <a:avLst/>
              <a:gdLst/>
              <a:ahLst/>
              <a:cxnLst/>
              <a:rect l="l" t="t" r="r" b="b"/>
              <a:pathLst>
                <a:path w="4079240" h="18414">
                  <a:moveTo>
                    <a:pt x="4077480" y="18039"/>
                  </a:moveTo>
                  <a:lnTo>
                    <a:pt x="0" y="18039"/>
                  </a:lnTo>
                  <a:lnTo>
                    <a:pt x="1612" y="0"/>
                  </a:lnTo>
                  <a:lnTo>
                    <a:pt x="4079092" y="0"/>
                  </a:lnTo>
                  <a:lnTo>
                    <a:pt x="4077480" y="18039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2235" y="3112758"/>
              <a:ext cx="139058" cy="794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03411" y="3374954"/>
              <a:ext cx="4554855" cy="1800860"/>
            </a:xfrm>
            <a:custGeom>
              <a:avLst/>
              <a:gdLst/>
              <a:ahLst/>
              <a:cxnLst/>
              <a:rect l="l" t="t" r="r" b="b"/>
              <a:pathLst>
                <a:path w="4554855" h="1800860">
                  <a:moveTo>
                    <a:pt x="4554530" y="1800534"/>
                  </a:moveTo>
                  <a:lnTo>
                    <a:pt x="479318" y="1800534"/>
                  </a:lnTo>
                  <a:lnTo>
                    <a:pt x="0" y="0"/>
                  </a:lnTo>
                  <a:lnTo>
                    <a:pt x="4075212" y="0"/>
                  </a:lnTo>
                  <a:lnTo>
                    <a:pt x="4554530" y="1800534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3454" y="5252265"/>
              <a:ext cx="2072639" cy="100330"/>
            </a:xfrm>
            <a:custGeom>
              <a:avLst/>
              <a:gdLst/>
              <a:ahLst/>
              <a:cxnLst/>
              <a:rect l="l" t="t" r="r" b="b"/>
              <a:pathLst>
                <a:path w="2072639" h="100329">
                  <a:moveTo>
                    <a:pt x="2072156" y="100270"/>
                  </a:moveTo>
                  <a:lnTo>
                    <a:pt x="26694" y="100270"/>
                  </a:lnTo>
                  <a:lnTo>
                    <a:pt x="0" y="0"/>
                  </a:lnTo>
                  <a:lnTo>
                    <a:pt x="2045464" y="0"/>
                  </a:lnTo>
                  <a:lnTo>
                    <a:pt x="2072156" y="100270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7190" y="3192755"/>
              <a:ext cx="6371605" cy="5089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35640" y="8217262"/>
              <a:ext cx="6398260" cy="282575"/>
            </a:xfrm>
            <a:custGeom>
              <a:avLst/>
              <a:gdLst/>
              <a:ahLst/>
              <a:cxnLst/>
              <a:rect l="l" t="t" r="r" b="b"/>
              <a:pathLst>
                <a:path w="6398259" h="282575">
                  <a:moveTo>
                    <a:pt x="0" y="0"/>
                  </a:moveTo>
                  <a:lnTo>
                    <a:pt x="6397690" y="0"/>
                  </a:lnTo>
                  <a:lnTo>
                    <a:pt x="6397690" y="282049"/>
                  </a:lnTo>
                  <a:lnTo>
                    <a:pt x="0" y="28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3898" y="2603181"/>
              <a:ext cx="2026920" cy="1312545"/>
            </a:xfrm>
            <a:custGeom>
              <a:avLst/>
              <a:gdLst/>
              <a:ahLst/>
              <a:cxnLst/>
              <a:rect l="l" t="t" r="r" b="b"/>
              <a:pathLst>
                <a:path w="2026920" h="1312545">
                  <a:moveTo>
                    <a:pt x="348538" y="675513"/>
                  </a:moveTo>
                  <a:lnTo>
                    <a:pt x="345033" y="660285"/>
                  </a:lnTo>
                  <a:lnTo>
                    <a:pt x="341490" y="647344"/>
                  </a:lnTo>
                  <a:lnTo>
                    <a:pt x="337667" y="632180"/>
                  </a:lnTo>
                  <a:lnTo>
                    <a:pt x="331470" y="618248"/>
                  </a:lnTo>
                  <a:lnTo>
                    <a:pt x="324485" y="604761"/>
                  </a:lnTo>
                  <a:lnTo>
                    <a:pt x="318236" y="590943"/>
                  </a:lnTo>
                  <a:lnTo>
                    <a:pt x="317017" y="590321"/>
                  </a:lnTo>
                  <a:lnTo>
                    <a:pt x="317639" y="589102"/>
                  </a:lnTo>
                  <a:lnTo>
                    <a:pt x="316433" y="588479"/>
                  </a:lnTo>
                  <a:lnTo>
                    <a:pt x="308102" y="574052"/>
                  </a:lnTo>
                  <a:lnTo>
                    <a:pt x="304533" y="567067"/>
                  </a:lnTo>
                  <a:lnTo>
                    <a:pt x="299974" y="554062"/>
                  </a:lnTo>
                  <a:lnTo>
                    <a:pt x="297421" y="549973"/>
                  </a:lnTo>
                  <a:lnTo>
                    <a:pt x="293268" y="545642"/>
                  </a:lnTo>
                  <a:lnTo>
                    <a:pt x="286385" y="539330"/>
                  </a:lnTo>
                  <a:lnTo>
                    <a:pt x="285165" y="538708"/>
                  </a:lnTo>
                  <a:lnTo>
                    <a:pt x="285788" y="537502"/>
                  </a:lnTo>
                  <a:lnTo>
                    <a:pt x="285203" y="535660"/>
                  </a:lnTo>
                  <a:lnTo>
                    <a:pt x="285826" y="534441"/>
                  </a:lnTo>
                  <a:lnTo>
                    <a:pt x="285851" y="531393"/>
                  </a:lnTo>
                  <a:lnTo>
                    <a:pt x="284632" y="530771"/>
                  </a:lnTo>
                  <a:lnTo>
                    <a:pt x="279552" y="524637"/>
                  </a:lnTo>
                  <a:lnTo>
                    <a:pt x="276136" y="517779"/>
                  </a:lnTo>
                  <a:lnTo>
                    <a:pt x="273075" y="510819"/>
                  </a:lnTo>
                  <a:lnTo>
                    <a:pt x="264807" y="497598"/>
                  </a:lnTo>
                  <a:lnTo>
                    <a:pt x="263067" y="489026"/>
                  </a:lnTo>
                  <a:lnTo>
                    <a:pt x="253911" y="488937"/>
                  </a:lnTo>
                  <a:lnTo>
                    <a:pt x="251536" y="481596"/>
                  </a:lnTo>
                  <a:lnTo>
                    <a:pt x="249732" y="479132"/>
                  </a:lnTo>
                  <a:lnTo>
                    <a:pt x="246735" y="472998"/>
                  </a:lnTo>
                  <a:lnTo>
                    <a:pt x="241909" y="467448"/>
                  </a:lnTo>
                  <a:lnTo>
                    <a:pt x="238912" y="461314"/>
                  </a:lnTo>
                  <a:lnTo>
                    <a:pt x="234784" y="451078"/>
                  </a:lnTo>
                  <a:lnTo>
                    <a:pt x="230936" y="442836"/>
                  </a:lnTo>
                  <a:lnTo>
                    <a:pt x="226720" y="435864"/>
                  </a:lnTo>
                  <a:lnTo>
                    <a:pt x="221526" y="429387"/>
                  </a:lnTo>
                  <a:lnTo>
                    <a:pt x="219125" y="425094"/>
                  </a:lnTo>
                  <a:lnTo>
                    <a:pt x="213080" y="418922"/>
                  </a:lnTo>
                  <a:lnTo>
                    <a:pt x="208241" y="413385"/>
                  </a:lnTo>
                  <a:lnTo>
                    <a:pt x="205346" y="398094"/>
                  </a:lnTo>
                  <a:lnTo>
                    <a:pt x="203568" y="392582"/>
                  </a:lnTo>
                  <a:lnTo>
                    <a:pt x="201764" y="390118"/>
                  </a:lnTo>
                  <a:lnTo>
                    <a:pt x="197497" y="389458"/>
                  </a:lnTo>
                  <a:lnTo>
                    <a:pt x="190169" y="388785"/>
                  </a:lnTo>
                  <a:lnTo>
                    <a:pt x="189014" y="382054"/>
                  </a:lnTo>
                  <a:lnTo>
                    <a:pt x="185991" y="378968"/>
                  </a:lnTo>
                  <a:lnTo>
                    <a:pt x="184188" y="376504"/>
                  </a:lnTo>
                  <a:lnTo>
                    <a:pt x="184213" y="373456"/>
                  </a:lnTo>
                  <a:lnTo>
                    <a:pt x="183007" y="372833"/>
                  </a:lnTo>
                  <a:lnTo>
                    <a:pt x="177368" y="367309"/>
                  </a:lnTo>
                  <a:lnTo>
                    <a:pt x="173355" y="360603"/>
                  </a:lnTo>
                  <a:lnTo>
                    <a:pt x="169799" y="353555"/>
                  </a:lnTo>
                  <a:lnTo>
                    <a:pt x="165544" y="347014"/>
                  </a:lnTo>
                  <a:lnTo>
                    <a:pt x="160121" y="339636"/>
                  </a:lnTo>
                  <a:lnTo>
                    <a:pt x="157759" y="332282"/>
                  </a:lnTo>
                  <a:lnTo>
                    <a:pt x="147612" y="321017"/>
                  </a:lnTo>
                  <a:lnTo>
                    <a:pt x="142125" y="315645"/>
                  </a:lnTo>
                  <a:lnTo>
                    <a:pt x="137210" y="310273"/>
                  </a:lnTo>
                  <a:lnTo>
                    <a:pt x="128892" y="297167"/>
                  </a:lnTo>
                  <a:lnTo>
                    <a:pt x="117132" y="285775"/>
                  </a:lnTo>
                  <a:lnTo>
                    <a:pt x="113106" y="278714"/>
                  </a:lnTo>
                  <a:lnTo>
                    <a:pt x="111912" y="275043"/>
                  </a:lnTo>
                  <a:lnTo>
                    <a:pt x="109512" y="270738"/>
                  </a:lnTo>
                  <a:lnTo>
                    <a:pt x="82283" y="246049"/>
                  </a:lnTo>
                  <a:lnTo>
                    <a:pt x="79260" y="242963"/>
                  </a:lnTo>
                  <a:lnTo>
                    <a:pt x="77419" y="243560"/>
                  </a:lnTo>
                  <a:lnTo>
                    <a:pt x="71577" y="242430"/>
                  </a:lnTo>
                  <a:lnTo>
                    <a:pt x="65862" y="239928"/>
                  </a:lnTo>
                  <a:lnTo>
                    <a:pt x="60121" y="238582"/>
                  </a:lnTo>
                  <a:lnTo>
                    <a:pt x="54241" y="240880"/>
                  </a:lnTo>
                  <a:lnTo>
                    <a:pt x="53619" y="242100"/>
                  </a:lnTo>
                  <a:lnTo>
                    <a:pt x="49974" y="240233"/>
                  </a:lnTo>
                  <a:lnTo>
                    <a:pt x="45770" y="233476"/>
                  </a:lnTo>
                  <a:lnTo>
                    <a:pt x="35928" y="240703"/>
                  </a:lnTo>
                  <a:lnTo>
                    <a:pt x="34747" y="237032"/>
                  </a:lnTo>
                  <a:lnTo>
                    <a:pt x="31724" y="233946"/>
                  </a:lnTo>
                  <a:lnTo>
                    <a:pt x="26174" y="238772"/>
                  </a:lnTo>
                  <a:lnTo>
                    <a:pt x="27990" y="241236"/>
                  </a:lnTo>
                  <a:lnTo>
                    <a:pt x="28575" y="243078"/>
                  </a:lnTo>
                  <a:lnTo>
                    <a:pt x="30391" y="245541"/>
                  </a:lnTo>
                  <a:lnTo>
                    <a:pt x="25488" y="246100"/>
                  </a:lnTo>
                  <a:lnTo>
                    <a:pt x="18148" y="248462"/>
                  </a:lnTo>
                  <a:lnTo>
                    <a:pt x="19329" y="252145"/>
                  </a:lnTo>
                  <a:lnTo>
                    <a:pt x="20447" y="261924"/>
                  </a:lnTo>
                  <a:lnTo>
                    <a:pt x="18618" y="262521"/>
                  </a:lnTo>
                  <a:lnTo>
                    <a:pt x="14973" y="260654"/>
                  </a:lnTo>
                  <a:lnTo>
                    <a:pt x="12509" y="262458"/>
                  </a:lnTo>
                  <a:lnTo>
                    <a:pt x="8775" y="269748"/>
                  </a:lnTo>
                  <a:lnTo>
                    <a:pt x="10579" y="272211"/>
                  </a:lnTo>
                  <a:lnTo>
                    <a:pt x="10553" y="275259"/>
                  </a:lnTo>
                  <a:lnTo>
                    <a:pt x="6870" y="276440"/>
                  </a:lnTo>
                  <a:lnTo>
                    <a:pt x="2578" y="278841"/>
                  </a:lnTo>
                  <a:lnTo>
                    <a:pt x="114" y="280657"/>
                  </a:lnTo>
                  <a:lnTo>
                    <a:pt x="88" y="283705"/>
                  </a:lnTo>
                  <a:lnTo>
                    <a:pt x="1270" y="287375"/>
                  </a:lnTo>
                  <a:lnTo>
                    <a:pt x="0" y="292862"/>
                  </a:lnTo>
                  <a:lnTo>
                    <a:pt x="9753" y="294792"/>
                  </a:lnTo>
                  <a:lnTo>
                    <a:pt x="7823" y="304546"/>
                  </a:lnTo>
                  <a:lnTo>
                    <a:pt x="10807" y="310680"/>
                  </a:lnTo>
                  <a:lnTo>
                    <a:pt x="19342" y="311988"/>
                  </a:lnTo>
                  <a:lnTo>
                    <a:pt x="20535" y="315658"/>
                  </a:lnTo>
                  <a:lnTo>
                    <a:pt x="19824" y="326034"/>
                  </a:lnTo>
                  <a:lnTo>
                    <a:pt x="30759" y="331635"/>
                  </a:lnTo>
                  <a:lnTo>
                    <a:pt x="35585" y="337185"/>
                  </a:lnTo>
                  <a:lnTo>
                    <a:pt x="37338" y="345744"/>
                  </a:lnTo>
                  <a:lnTo>
                    <a:pt x="39103" y="351256"/>
                  </a:lnTo>
                  <a:lnTo>
                    <a:pt x="43319" y="358013"/>
                  </a:lnTo>
                  <a:lnTo>
                    <a:pt x="44475" y="364744"/>
                  </a:lnTo>
                  <a:lnTo>
                    <a:pt x="44437" y="367804"/>
                  </a:lnTo>
                  <a:lnTo>
                    <a:pt x="48082" y="369671"/>
                  </a:lnTo>
                  <a:lnTo>
                    <a:pt x="48679" y="371500"/>
                  </a:lnTo>
                  <a:lnTo>
                    <a:pt x="53644" y="376643"/>
                  </a:lnTo>
                  <a:lnTo>
                    <a:pt x="59423" y="381609"/>
                  </a:lnTo>
                  <a:lnTo>
                    <a:pt x="64490" y="387375"/>
                  </a:lnTo>
                  <a:lnTo>
                    <a:pt x="67373" y="394893"/>
                  </a:lnTo>
                  <a:lnTo>
                    <a:pt x="67348" y="397941"/>
                  </a:lnTo>
                  <a:lnTo>
                    <a:pt x="69151" y="400405"/>
                  </a:lnTo>
                  <a:lnTo>
                    <a:pt x="70370" y="401027"/>
                  </a:lnTo>
                  <a:lnTo>
                    <a:pt x="77685" y="401713"/>
                  </a:lnTo>
                  <a:lnTo>
                    <a:pt x="78841" y="408444"/>
                  </a:lnTo>
                  <a:lnTo>
                    <a:pt x="83083" y="412140"/>
                  </a:lnTo>
                  <a:lnTo>
                    <a:pt x="87909" y="417690"/>
                  </a:lnTo>
                  <a:lnTo>
                    <a:pt x="94576" y="422643"/>
                  </a:lnTo>
                  <a:lnTo>
                    <a:pt x="96951" y="429996"/>
                  </a:lnTo>
                  <a:lnTo>
                    <a:pt x="99949" y="436130"/>
                  </a:lnTo>
                  <a:lnTo>
                    <a:pt x="107238" y="439864"/>
                  </a:lnTo>
                  <a:lnTo>
                    <a:pt x="107759" y="447802"/>
                  </a:lnTo>
                  <a:lnTo>
                    <a:pt x="109537" y="453313"/>
                  </a:lnTo>
                  <a:lnTo>
                    <a:pt x="112623" y="450291"/>
                  </a:lnTo>
                  <a:lnTo>
                    <a:pt x="112001" y="451510"/>
                  </a:lnTo>
                  <a:lnTo>
                    <a:pt x="113182" y="455193"/>
                  </a:lnTo>
                  <a:lnTo>
                    <a:pt x="116865" y="453999"/>
                  </a:lnTo>
                  <a:lnTo>
                    <a:pt x="117462" y="455841"/>
                  </a:lnTo>
                  <a:lnTo>
                    <a:pt x="118668" y="456463"/>
                  </a:lnTo>
                  <a:lnTo>
                    <a:pt x="118046" y="457682"/>
                  </a:lnTo>
                  <a:lnTo>
                    <a:pt x="119824" y="463194"/>
                  </a:lnTo>
                  <a:lnTo>
                    <a:pt x="118554" y="468668"/>
                  </a:lnTo>
                  <a:lnTo>
                    <a:pt x="126492" y="468147"/>
                  </a:lnTo>
                  <a:lnTo>
                    <a:pt x="125222" y="473621"/>
                  </a:lnTo>
                  <a:lnTo>
                    <a:pt x="131381" y="467575"/>
                  </a:lnTo>
                  <a:lnTo>
                    <a:pt x="132575" y="471258"/>
                  </a:lnTo>
                  <a:lnTo>
                    <a:pt x="132537" y="474306"/>
                  </a:lnTo>
                  <a:lnTo>
                    <a:pt x="134937" y="478612"/>
                  </a:lnTo>
                  <a:lnTo>
                    <a:pt x="137363" y="479856"/>
                  </a:lnTo>
                  <a:lnTo>
                    <a:pt x="145288" y="482371"/>
                  </a:lnTo>
                  <a:lnTo>
                    <a:pt x="142760" y="490283"/>
                  </a:lnTo>
                  <a:lnTo>
                    <a:pt x="144538" y="495795"/>
                  </a:lnTo>
                  <a:lnTo>
                    <a:pt x="149428" y="495236"/>
                  </a:lnTo>
                  <a:lnTo>
                    <a:pt x="153098" y="494055"/>
                  </a:lnTo>
                  <a:lnTo>
                    <a:pt x="152425" y="501370"/>
                  </a:lnTo>
                  <a:lnTo>
                    <a:pt x="151803" y="502589"/>
                  </a:lnTo>
                  <a:lnTo>
                    <a:pt x="159092" y="506323"/>
                  </a:lnTo>
                  <a:lnTo>
                    <a:pt x="160896" y="508787"/>
                  </a:lnTo>
                  <a:lnTo>
                    <a:pt x="160248" y="513054"/>
                  </a:lnTo>
                  <a:lnTo>
                    <a:pt x="159562" y="520369"/>
                  </a:lnTo>
                  <a:lnTo>
                    <a:pt x="163207" y="522236"/>
                  </a:lnTo>
                  <a:lnTo>
                    <a:pt x="169938" y="521081"/>
                  </a:lnTo>
                  <a:lnTo>
                    <a:pt x="173761" y="527558"/>
                  </a:lnTo>
                  <a:lnTo>
                    <a:pt x="178054" y="533679"/>
                  </a:lnTo>
                  <a:lnTo>
                    <a:pt x="182816" y="538899"/>
                  </a:lnTo>
                  <a:lnTo>
                    <a:pt x="188036" y="542632"/>
                  </a:lnTo>
                  <a:lnTo>
                    <a:pt x="191655" y="547560"/>
                  </a:lnTo>
                  <a:lnTo>
                    <a:pt x="192836" y="551230"/>
                  </a:lnTo>
                  <a:lnTo>
                    <a:pt x="195859" y="554316"/>
                  </a:lnTo>
                  <a:lnTo>
                    <a:pt x="197675" y="556780"/>
                  </a:lnTo>
                  <a:lnTo>
                    <a:pt x="197637" y="559828"/>
                  </a:lnTo>
                  <a:lnTo>
                    <a:pt x="202526" y="559269"/>
                  </a:lnTo>
                  <a:lnTo>
                    <a:pt x="201853" y="566585"/>
                  </a:lnTo>
                  <a:lnTo>
                    <a:pt x="207949" y="566648"/>
                  </a:lnTo>
                  <a:lnTo>
                    <a:pt x="210972" y="569734"/>
                  </a:lnTo>
                  <a:lnTo>
                    <a:pt x="213410" y="570979"/>
                  </a:lnTo>
                  <a:lnTo>
                    <a:pt x="210921" y="575830"/>
                  </a:lnTo>
                  <a:lnTo>
                    <a:pt x="216395" y="577113"/>
                  </a:lnTo>
                  <a:lnTo>
                    <a:pt x="224307" y="579628"/>
                  </a:lnTo>
                  <a:lnTo>
                    <a:pt x="230390" y="582739"/>
                  </a:lnTo>
                  <a:lnTo>
                    <a:pt x="233349" y="591934"/>
                  </a:lnTo>
                  <a:lnTo>
                    <a:pt x="232727" y="593153"/>
                  </a:lnTo>
                  <a:lnTo>
                    <a:pt x="236994" y="593801"/>
                  </a:lnTo>
                  <a:lnTo>
                    <a:pt x="237591" y="595642"/>
                  </a:lnTo>
                  <a:lnTo>
                    <a:pt x="239395" y="598093"/>
                  </a:lnTo>
                  <a:lnTo>
                    <a:pt x="242417" y="601179"/>
                  </a:lnTo>
                  <a:lnTo>
                    <a:pt x="243014" y="603021"/>
                  </a:lnTo>
                  <a:lnTo>
                    <a:pt x="244170" y="609752"/>
                  </a:lnTo>
                  <a:lnTo>
                    <a:pt x="249643" y="611022"/>
                  </a:lnTo>
                  <a:lnTo>
                    <a:pt x="253885" y="614730"/>
                  </a:lnTo>
                  <a:lnTo>
                    <a:pt x="266001" y="624014"/>
                  </a:lnTo>
                  <a:lnTo>
                    <a:pt x="269595" y="631977"/>
                  </a:lnTo>
                  <a:lnTo>
                    <a:pt x="270179" y="633818"/>
                  </a:lnTo>
                  <a:lnTo>
                    <a:pt x="271995" y="636282"/>
                  </a:lnTo>
                  <a:lnTo>
                    <a:pt x="273202" y="636905"/>
                  </a:lnTo>
                  <a:lnTo>
                    <a:pt x="283171" y="643877"/>
                  </a:lnTo>
                  <a:lnTo>
                    <a:pt x="301498" y="658736"/>
                  </a:lnTo>
                  <a:lnTo>
                    <a:pt x="310781" y="665365"/>
                  </a:lnTo>
                  <a:lnTo>
                    <a:pt x="316966" y="669442"/>
                  </a:lnTo>
                  <a:lnTo>
                    <a:pt x="329552" y="677138"/>
                  </a:lnTo>
                  <a:lnTo>
                    <a:pt x="335051" y="680872"/>
                  </a:lnTo>
                  <a:lnTo>
                    <a:pt x="344246" y="677900"/>
                  </a:lnTo>
                  <a:lnTo>
                    <a:pt x="348538" y="675513"/>
                  </a:lnTo>
                  <a:close/>
                </a:path>
                <a:path w="2026920" h="1312545">
                  <a:moveTo>
                    <a:pt x="611784" y="544995"/>
                  </a:moveTo>
                  <a:lnTo>
                    <a:pt x="610958" y="532625"/>
                  </a:lnTo>
                  <a:lnTo>
                    <a:pt x="610806" y="520331"/>
                  </a:lnTo>
                  <a:lnTo>
                    <a:pt x="609752" y="508139"/>
                  </a:lnTo>
                  <a:lnTo>
                    <a:pt x="606171" y="496087"/>
                  </a:lnTo>
                  <a:lnTo>
                    <a:pt x="608622" y="494284"/>
                  </a:lnTo>
                  <a:lnTo>
                    <a:pt x="609244" y="493064"/>
                  </a:lnTo>
                  <a:lnTo>
                    <a:pt x="611085" y="492480"/>
                  </a:lnTo>
                  <a:lnTo>
                    <a:pt x="607301" y="483057"/>
                  </a:lnTo>
                  <a:lnTo>
                    <a:pt x="605015" y="473252"/>
                  </a:lnTo>
                  <a:lnTo>
                    <a:pt x="604329" y="463130"/>
                  </a:lnTo>
                  <a:lnTo>
                    <a:pt x="605370" y="452729"/>
                  </a:lnTo>
                  <a:lnTo>
                    <a:pt x="606653" y="447243"/>
                  </a:lnTo>
                  <a:lnTo>
                    <a:pt x="605497" y="440512"/>
                  </a:lnTo>
                  <a:lnTo>
                    <a:pt x="605548" y="434416"/>
                  </a:lnTo>
                  <a:lnTo>
                    <a:pt x="606209" y="430149"/>
                  </a:lnTo>
                  <a:lnTo>
                    <a:pt x="603808" y="425843"/>
                  </a:lnTo>
                  <a:lnTo>
                    <a:pt x="602627" y="422173"/>
                  </a:lnTo>
                  <a:lnTo>
                    <a:pt x="606298" y="420979"/>
                  </a:lnTo>
                  <a:lnTo>
                    <a:pt x="608761" y="419176"/>
                  </a:lnTo>
                  <a:lnTo>
                    <a:pt x="601522" y="409333"/>
                  </a:lnTo>
                  <a:lnTo>
                    <a:pt x="597293" y="405625"/>
                  </a:lnTo>
                  <a:lnTo>
                    <a:pt x="603453" y="399580"/>
                  </a:lnTo>
                  <a:lnTo>
                    <a:pt x="598068" y="389153"/>
                  </a:lnTo>
                  <a:lnTo>
                    <a:pt x="603046" y="379425"/>
                  </a:lnTo>
                  <a:lnTo>
                    <a:pt x="600024" y="376351"/>
                  </a:lnTo>
                  <a:lnTo>
                    <a:pt x="597649" y="368998"/>
                  </a:lnTo>
                  <a:lnTo>
                    <a:pt x="600735" y="365975"/>
                  </a:lnTo>
                  <a:lnTo>
                    <a:pt x="601383" y="361708"/>
                  </a:lnTo>
                  <a:lnTo>
                    <a:pt x="602005" y="360489"/>
                  </a:lnTo>
                  <a:lnTo>
                    <a:pt x="601421" y="358648"/>
                  </a:lnTo>
                  <a:lnTo>
                    <a:pt x="600202" y="358025"/>
                  </a:lnTo>
                  <a:lnTo>
                    <a:pt x="597128" y="350647"/>
                  </a:lnTo>
                  <a:lnTo>
                    <a:pt x="594423" y="334784"/>
                  </a:lnTo>
                  <a:lnTo>
                    <a:pt x="591350" y="327406"/>
                  </a:lnTo>
                  <a:lnTo>
                    <a:pt x="590130" y="326783"/>
                  </a:lnTo>
                  <a:lnTo>
                    <a:pt x="591997" y="323138"/>
                  </a:lnTo>
                  <a:lnTo>
                    <a:pt x="594525" y="315226"/>
                  </a:lnTo>
                  <a:lnTo>
                    <a:pt x="594575" y="309130"/>
                  </a:lnTo>
                  <a:lnTo>
                    <a:pt x="585482" y="302933"/>
                  </a:lnTo>
                  <a:lnTo>
                    <a:pt x="590372" y="302361"/>
                  </a:lnTo>
                  <a:lnTo>
                    <a:pt x="597725" y="299999"/>
                  </a:lnTo>
                  <a:lnTo>
                    <a:pt x="595325" y="295694"/>
                  </a:lnTo>
                  <a:lnTo>
                    <a:pt x="592302" y="292620"/>
                  </a:lnTo>
                  <a:lnTo>
                    <a:pt x="589902" y="288315"/>
                  </a:lnTo>
                  <a:lnTo>
                    <a:pt x="590550" y="284048"/>
                  </a:lnTo>
                  <a:lnTo>
                    <a:pt x="593039" y="279184"/>
                  </a:lnTo>
                  <a:lnTo>
                    <a:pt x="591858" y="275513"/>
                  </a:lnTo>
                  <a:lnTo>
                    <a:pt x="590118" y="266954"/>
                  </a:lnTo>
                  <a:lnTo>
                    <a:pt x="585368" y="252247"/>
                  </a:lnTo>
                  <a:lnTo>
                    <a:pt x="591540" y="246202"/>
                  </a:lnTo>
                  <a:lnTo>
                    <a:pt x="594004" y="244398"/>
                  </a:lnTo>
                  <a:lnTo>
                    <a:pt x="587832" y="236080"/>
                  </a:lnTo>
                  <a:lnTo>
                    <a:pt x="583552" y="227723"/>
                  </a:lnTo>
                  <a:lnTo>
                    <a:pt x="580771" y="219278"/>
                  </a:lnTo>
                  <a:lnTo>
                    <a:pt x="579069" y="210667"/>
                  </a:lnTo>
                  <a:lnTo>
                    <a:pt x="586422" y="208292"/>
                  </a:lnTo>
                  <a:lnTo>
                    <a:pt x="584606" y="205828"/>
                  </a:lnTo>
                  <a:lnTo>
                    <a:pt x="584644" y="202780"/>
                  </a:lnTo>
                  <a:lnTo>
                    <a:pt x="584047" y="200939"/>
                  </a:lnTo>
                  <a:lnTo>
                    <a:pt x="582244" y="198475"/>
                  </a:lnTo>
                  <a:lnTo>
                    <a:pt x="577380" y="195986"/>
                  </a:lnTo>
                  <a:lnTo>
                    <a:pt x="581875" y="188010"/>
                  </a:lnTo>
                  <a:lnTo>
                    <a:pt x="583095" y="182232"/>
                  </a:lnTo>
                  <a:lnTo>
                    <a:pt x="580745" y="177215"/>
                  </a:lnTo>
                  <a:lnTo>
                    <a:pt x="570331" y="167830"/>
                  </a:lnTo>
                  <a:lnTo>
                    <a:pt x="571639" y="159296"/>
                  </a:lnTo>
                  <a:lnTo>
                    <a:pt x="571665" y="156248"/>
                  </a:lnTo>
                  <a:lnTo>
                    <a:pt x="573532" y="152603"/>
                  </a:lnTo>
                  <a:lnTo>
                    <a:pt x="574192" y="148336"/>
                  </a:lnTo>
                  <a:lnTo>
                    <a:pt x="574217" y="145275"/>
                  </a:lnTo>
                  <a:lnTo>
                    <a:pt x="574878" y="141008"/>
                  </a:lnTo>
                  <a:lnTo>
                    <a:pt x="574306" y="136118"/>
                  </a:lnTo>
                  <a:lnTo>
                    <a:pt x="570661" y="134251"/>
                  </a:lnTo>
                  <a:lnTo>
                    <a:pt x="568858" y="131787"/>
                  </a:lnTo>
                  <a:lnTo>
                    <a:pt x="566432" y="130543"/>
                  </a:lnTo>
                  <a:lnTo>
                    <a:pt x="570191" y="120205"/>
                  </a:lnTo>
                  <a:lnTo>
                    <a:pt x="570217" y="117144"/>
                  </a:lnTo>
                  <a:lnTo>
                    <a:pt x="561149" y="107899"/>
                  </a:lnTo>
                  <a:lnTo>
                    <a:pt x="561835" y="100584"/>
                  </a:lnTo>
                  <a:lnTo>
                    <a:pt x="564362" y="92671"/>
                  </a:lnTo>
                  <a:lnTo>
                    <a:pt x="560120" y="88963"/>
                  </a:lnTo>
                  <a:lnTo>
                    <a:pt x="558317" y="86499"/>
                  </a:lnTo>
                  <a:lnTo>
                    <a:pt x="560209" y="79806"/>
                  </a:lnTo>
                  <a:lnTo>
                    <a:pt x="562076" y="76161"/>
                  </a:lnTo>
                  <a:lnTo>
                    <a:pt x="563981" y="69456"/>
                  </a:lnTo>
                  <a:lnTo>
                    <a:pt x="557276" y="67564"/>
                  </a:lnTo>
                  <a:lnTo>
                    <a:pt x="557898" y="66344"/>
                  </a:lnTo>
                  <a:lnTo>
                    <a:pt x="557314" y="64503"/>
                  </a:lnTo>
                  <a:lnTo>
                    <a:pt x="555498" y="62052"/>
                  </a:lnTo>
                  <a:lnTo>
                    <a:pt x="554913" y="60210"/>
                  </a:lnTo>
                  <a:lnTo>
                    <a:pt x="553097" y="57746"/>
                  </a:lnTo>
                  <a:lnTo>
                    <a:pt x="556780" y="56565"/>
                  </a:lnTo>
                  <a:lnTo>
                    <a:pt x="558050" y="51079"/>
                  </a:lnTo>
                  <a:lnTo>
                    <a:pt x="554443" y="46164"/>
                  </a:lnTo>
                  <a:lnTo>
                    <a:pt x="548398" y="39992"/>
                  </a:lnTo>
                  <a:lnTo>
                    <a:pt x="548487" y="30835"/>
                  </a:lnTo>
                  <a:lnTo>
                    <a:pt x="543648" y="25298"/>
                  </a:lnTo>
                  <a:lnTo>
                    <a:pt x="544271" y="24079"/>
                  </a:lnTo>
                  <a:lnTo>
                    <a:pt x="546735" y="22275"/>
                  </a:lnTo>
                  <a:lnTo>
                    <a:pt x="547979" y="19837"/>
                  </a:lnTo>
                  <a:lnTo>
                    <a:pt x="540689" y="16103"/>
                  </a:lnTo>
                  <a:lnTo>
                    <a:pt x="538886" y="13639"/>
                  </a:lnTo>
                  <a:lnTo>
                    <a:pt x="536486" y="9347"/>
                  </a:lnTo>
                  <a:lnTo>
                    <a:pt x="533463" y="6261"/>
                  </a:lnTo>
                  <a:lnTo>
                    <a:pt x="524929" y="4953"/>
                  </a:lnTo>
                  <a:lnTo>
                    <a:pt x="520687" y="1257"/>
                  </a:lnTo>
                  <a:lnTo>
                    <a:pt x="518261" y="0"/>
                  </a:lnTo>
                  <a:lnTo>
                    <a:pt x="513372" y="571"/>
                  </a:lnTo>
                  <a:lnTo>
                    <a:pt x="510311" y="533"/>
                  </a:lnTo>
                  <a:lnTo>
                    <a:pt x="502958" y="2908"/>
                  </a:lnTo>
                  <a:lnTo>
                    <a:pt x="498690" y="2260"/>
                  </a:lnTo>
                  <a:lnTo>
                    <a:pt x="496239" y="4064"/>
                  </a:lnTo>
                  <a:lnTo>
                    <a:pt x="493153" y="7086"/>
                  </a:lnTo>
                  <a:lnTo>
                    <a:pt x="489470" y="8267"/>
                  </a:lnTo>
                  <a:lnTo>
                    <a:pt x="486422" y="8242"/>
                  </a:lnTo>
                  <a:lnTo>
                    <a:pt x="482130" y="10642"/>
                  </a:lnTo>
                  <a:lnTo>
                    <a:pt x="478485" y="8775"/>
                  </a:lnTo>
                  <a:lnTo>
                    <a:pt x="472249" y="20916"/>
                  </a:lnTo>
                  <a:lnTo>
                    <a:pt x="469201" y="20891"/>
                  </a:lnTo>
                  <a:lnTo>
                    <a:pt x="470954" y="29464"/>
                  </a:lnTo>
                  <a:lnTo>
                    <a:pt x="472135" y="33134"/>
                  </a:lnTo>
                  <a:lnTo>
                    <a:pt x="471512" y="34353"/>
                  </a:lnTo>
                  <a:lnTo>
                    <a:pt x="470204" y="42887"/>
                  </a:lnTo>
                  <a:lnTo>
                    <a:pt x="468934" y="48374"/>
                  </a:lnTo>
                  <a:lnTo>
                    <a:pt x="462788" y="51358"/>
                  </a:lnTo>
                  <a:lnTo>
                    <a:pt x="460959" y="51955"/>
                  </a:lnTo>
                  <a:lnTo>
                    <a:pt x="462699" y="60515"/>
                  </a:lnTo>
                  <a:lnTo>
                    <a:pt x="463842" y="67741"/>
                  </a:lnTo>
                  <a:lnTo>
                    <a:pt x="468541" y="88049"/>
                  </a:lnTo>
                  <a:lnTo>
                    <a:pt x="466077" y="89865"/>
                  </a:lnTo>
                  <a:lnTo>
                    <a:pt x="460565" y="91643"/>
                  </a:lnTo>
                  <a:lnTo>
                    <a:pt x="465429" y="94132"/>
                  </a:lnTo>
                  <a:lnTo>
                    <a:pt x="459854" y="102019"/>
                  </a:lnTo>
                  <a:lnTo>
                    <a:pt x="467169" y="102692"/>
                  </a:lnTo>
                  <a:lnTo>
                    <a:pt x="465861" y="111226"/>
                  </a:lnTo>
                  <a:lnTo>
                    <a:pt x="466432" y="116116"/>
                  </a:lnTo>
                  <a:lnTo>
                    <a:pt x="469392" y="125310"/>
                  </a:lnTo>
                  <a:lnTo>
                    <a:pt x="464464" y="128930"/>
                  </a:lnTo>
                  <a:lnTo>
                    <a:pt x="467487" y="132003"/>
                  </a:lnTo>
                  <a:lnTo>
                    <a:pt x="469303" y="134467"/>
                  </a:lnTo>
                  <a:lnTo>
                    <a:pt x="471728" y="135712"/>
                  </a:lnTo>
                  <a:lnTo>
                    <a:pt x="473481" y="144284"/>
                  </a:lnTo>
                  <a:lnTo>
                    <a:pt x="467906" y="152158"/>
                  </a:lnTo>
                  <a:lnTo>
                    <a:pt x="473329" y="159550"/>
                  </a:lnTo>
                  <a:lnTo>
                    <a:pt x="477532" y="166306"/>
                  </a:lnTo>
                  <a:lnTo>
                    <a:pt x="472554" y="176022"/>
                  </a:lnTo>
                  <a:lnTo>
                    <a:pt x="479221" y="180975"/>
                  </a:lnTo>
                  <a:lnTo>
                    <a:pt x="474294" y="184594"/>
                  </a:lnTo>
                  <a:lnTo>
                    <a:pt x="473049" y="187020"/>
                  </a:lnTo>
                  <a:lnTo>
                    <a:pt x="470535" y="194932"/>
                  </a:lnTo>
                  <a:lnTo>
                    <a:pt x="479666" y="198081"/>
                  </a:lnTo>
                  <a:lnTo>
                    <a:pt x="480822" y="204800"/>
                  </a:lnTo>
                  <a:lnTo>
                    <a:pt x="479564" y="207238"/>
                  </a:lnTo>
                  <a:lnTo>
                    <a:pt x="477113" y="209042"/>
                  </a:lnTo>
                  <a:lnTo>
                    <a:pt x="475869" y="211467"/>
                  </a:lnTo>
                  <a:lnTo>
                    <a:pt x="480669" y="220065"/>
                  </a:lnTo>
                  <a:lnTo>
                    <a:pt x="484276" y="224993"/>
                  </a:lnTo>
                  <a:lnTo>
                    <a:pt x="481228" y="224955"/>
                  </a:lnTo>
                  <a:lnTo>
                    <a:pt x="478764" y="226771"/>
                  </a:lnTo>
                  <a:lnTo>
                    <a:pt x="475094" y="227952"/>
                  </a:lnTo>
                  <a:lnTo>
                    <a:pt x="482968" y="233527"/>
                  </a:lnTo>
                  <a:lnTo>
                    <a:pt x="483501" y="241465"/>
                  </a:lnTo>
                  <a:lnTo>
                    <a:pt x="484098" y="243306"/>
                  </a:lnTo>
                  <a:lnTo>
                    <a:pt x="482777" y="250558"/>
                  </a:lnTo>
                  <a:lnTo>
                    <a:pt x="483577" y="257035"/>
                  </a:lnTo>
                  <a:lnTo>
                    <a:pt x="485190" y="263067"/>
                  </a:lnTo>
                  <a:lnTo>
                    <a:pt x="486283" y="268973"/>
                  </a:lnTo>
                  <a:lnTo>
                    <a:pt x="490880" y="274929"/>
                  </a:lnTo>
                  <a:lnTo>
                    <a:pt x="491350" y="281927"/>
                  </a:lnTo>
                  <a:lnTo>
                    <a:pt x="490893" y="289026"/>
                  </a:lnTo>
                  <a:lnTo>
                    <a:pt x="492747" y="295300"/>
                  </a:lnTo>
                  <a:lnTo>
                    <a:pt x="488416" y="300748"/>
                  </a:lnTo>
                  <a:lnTo>
                    <a:pt x="491413" y="306882"/>
                  </a:lnTo>
                  <a:lnTo>
                    <a:pt x="493814" y="311175"/>
                  </a:lnTo>
                  <a:lnTo>
                    <a:pt x="493153" y="315455"/>
                  </a:lnTo>
                  <a:lnTo>
                    <a:pt x="490664" y="320306"/>
                  </a:lnTo>
                  <a:lnTo>
                    <a:pt x="491261" y="322148"/>
                  </a:lnTo>
                  <a:lnTo>
                    <a:pt x="492417" y="328879"/>
                  </a:lnTo>
                  <a:lnTo>
                    <a:pt x="494195" y="334391"/>
                  </a:lnTo>
                  <a:lnTo>
                    <a:pt x="494131" y="340499"/>
                  </a:lnTo>
                  <a:lnTo>
                    <a:pt x="496023" y="347459"/>
                  </a:lnTo>
                  <a:lnTo>
                    <a:pt x="498729" y="353974"/>
                  </a:lnTo>
                  <a:lnTo>
                    <a:pt x="500291" y="360476"/>
                  </a:lnTo>
                  <a:lnTo>
                    <a:pt x="498741" y="367411"/>
                  </a:lnTo>
                  <a:lnTo>
                    <a:pt x="501116" y="374764"/>
                  </a:lnTo>
                  <a:lnTo>
                    <a:pt x="502869" y="383324"/>
                  </a:lnTo>
                  <a:lnTo>
                    <a:pt x="503402" y="391261"/>
                  </a:lnTo>
                  <a:lnTo>
                    <a:pt x="502742" y="395541"/>
                  </a:lnTo>
                  <a:lnTo>
                    <a:pt x="506361" y="400456"/>
                  </a:lnTo>
                  <a:lnTo>
                    <a:pt x="502653" y="404698"/>
                  </a:lnTo>
                  <a:lnTo>
                    <a:pt x="504482" y="413664"/>
                  </a:lnTo>
                  <a:lnTo>
                    <a:pt x="507466" y="430669"/>
                  </a:lnTo>
                  <a:lnTo>
                    <a:pt x="509638" y="438962"/>
                  </a:lnTo>
                  <a:lnTo>
                    <a:pt x="510209" y="443852"/>
                  </a:lnTo>
                  <a:lnTo>
                    <a:pt x="513816" y="448767"/>
                  </a:lnTo>
                  <a:lnTo>
                    <a:pt x="518617" y="457365"/>
                  </a:lnTo>
                  <a:lnTo>
                    <a:pt x="519176" y="462254"/>
                  </a:lnTo>
                  <a:lnTo>
                    <a:pt x="515442" y="469544"/>
                  </a:lnTo>
                  <a:lnTo>
                    <a:pt x="514172" y="475030"/>
                  </a:lnTo>
                  <a:lnTo>
                    <a:pt x="516597" y="476275"/>
                  </a:lnTo>
                  <a:lnTo>
                    <a:pt x="522643" y="482434"/>
                  </a:lnTo>
                  <a:lnTo>
                    <a:pt x="521335" y="490982"/>
                  </a:lnTo>
                  <a:lnTo>
                    <a:pt x="524929" y="498944"/>
                  </a:lnTo>
                  <a:lnTo>
                    <a:pt x="528104" y="509498"/>
                  </a:lnTo>
                  <a:lnTo>
                    <a:pt x="530821" y="520382"/>
                  </a:lnTo>
                  <a:lnTo>
                    <a:pt x="534911" y="530821"/>
                  </a:lnTo>
                  <a:lnTo>
                    <a:pt x="542226" y="540029"/>
                  </a:lnTo>
                  <a:lnTo>
                    <a:pt x="544652" y="541274"/>
                  </a:lnTo>
                  <a:lnTo>
                    <a:pt x="544004" y="545541"/>
                  </a:lnTo>
                  <a:lnTo>
                    <a:pt x="544601" y="547382"/>
                  </a:lnTo>
                  <a:lnTo>
                    <a:pt x="542734" y="551027"/>
                  </a:lnTo>
                  <a:lnTo>
                    <a:pt x="543941" y="551649"/>
                  </a:lnTo>
                  <a:lnTo>
                    <a:pt x="572566" y="583006"/>
                  </a:lnTo>
                  <a:lnTo>
                    <a:pt x="583857" y="590511"/>
                  </a:lnTo>
                  <a:lnTo>
                    <a:pt x="584517" y="586244"/>
                  </a:lnTo>
                  <a:lnTo>
                    <a:pt x="585139" y="585038"/>
                  </a:lnTo>
                  <a:lnTo>
                    <a:pt x="585165" y="581977"/>
                  </a:lnTo>
                  <a:lnTo>
                    <a:pt x="594233" y="591223"/>
                  </a:lnTo>
                  <a:lnTo>
                    <a:pt x="597357" y="576910"/>
                  </a:lnTo>
                  <a:lnTo>
                    <a:pt x="599338" y="570331"/>
                  </a:lnTo>
                  <a:lnTo>
                    <a:pt x="601827" y="564438"/>
                  </a:lnTo>
                  <a:lnTo>
                    <a:pt x="603592" y="557771"/>
                  </a:lnTo>
                  <a:lnTo>
                    <a:pt x="603923" y="543928"/>
                  </a:lnTo>
                  <a:lnTo>
                    <a:pt x="606361" y="537616"/>
                  </a:lnTo>
                  <a:lnTo>
                    <a:pt x="608177" y="540080"/>
                  </a:lnTo>
                  <a:lnTo>
                    <a:pt x="608139" y="543128"/>
                  </a:lnTo>
                  <a:lnTo>
                    <a:pt x="609955" y="545592"/>
                  </a:lnTo>
                  <a:lnTo>
                    <a:pt x="611784" y="544995"/>
                  </a:lnTo>
                  <a:close/>
                </a:path>
                <a:path w="2026920" h="1312545">
                  <a:moveTo>
                    <a:pt x="1105014" y="67487"/>
                  </a:moveTo>
                  <a:lnTo>
                    <a:pt x="1094689" y="60667"/>
                  </a:lnTo>
                  <a:lnTo>
                    <a:pt x="1097153" y="58851"/>
                  </a:lnTo>
                  <a:lnTo>
                    <a:pt x="1098397" y="56426"/>
                  </a:lnTo>
                  <a:lnTo>
                    <a:pt x="1100239" y="55829"/>
                  </a:lnTo>
                  <a:lnTo>
                    <a:pt x="1099680" y="50939"/>
                  </a:lnTo>
                  <a:lnTo>
                    <a:pt x="1098486" y="47269"/>
                  </a:lnTo>
                  <a:lnTo>
                    <a:pt x="1098524" y="44208"/>
                  </a:lnTo>
                  <a:lnTo>
                    <a:pt x="1097330" y="40538"/>
                  </a:lnTo>
                  <a:lnTo>
                    <a:pt x="1097991" y="36271"/>
                  </a:lnTo>
                  <a:lnTo>
                    <a:pt x="1093063" y="39890"/>
                  </a:lnTo>
                  <a:lnTo>
                    <a:pt x="1089990" y="42913"/>
                  </a:lnTo>
                  <a:lnTo>
                    <a:pt x="1081747" y="11074"/>
                  </a:lnTo>
                  <a:lnTo>
                    <a:pt x="1075588" y="17119"/>
                  </a:lnTo>
                  <a:lnTo>
                    <a:pt x="1073124" y="18923"/>
                  </a:lnTo>
                  <a:lnTo>
                    <a:pt x="1071943" y="15252"/>
                  </a:lnTo>
                  <a:lnTo>
                    <a:pt x="1071384" y="10363"/>
                  </a:lnTo>
                  <a:lnTo>
                    <a:pt x="1070190" y="6680"/>
                  </a:lnTo>
                  <a:lnTo>
                    <a:pt x="1065898" y="9080"/>
                  </a:lnTo>
                  <a:lnTo>
                    <a:pt x="1060970" y="12700"/>
                  </a:lnTo>
                  <a:lnTo>
                    <a:pt x="1056678" y="15100"/>
                  </a:lnTo>
                  <a:lnTo>
                    <a:pt x="1054303" y="7747"/>
                  </a:lnTo>
                  <a:lnTo>
                    <a:pt x="1051229" y="10769"/>
                  </a:lnTo>
                  <a:lnTo>
                    <a:pt x="1046302" y="14389"/>
                  </a:lnTo>
                  <a:lnTo>
                    <a:pt x="1045743" y="9499"/>
                  </a:lnTo>
                  <a:lnTo>
                    <a:pt x="1045768" y="6438"/>
                  </a:lnTo>
                  <a:lnTo>
                    <a:pt x="1045210" y="1549"/>
                  </a:lnTo>
                  <a:lnTo>
                    <a:pt x="1040320" y="2120"/>
                  </a:lnTo>
                  <a:lnTo>
                    <a:pt x="1036053" y="1460"/>
                  </a:lnTo>
                  <a:lnTo>
                    <a:pt x="1029944" y="1397"/>
                  </a:lnTo>
                  <a:lnTo>
                    <a:pt x="1033564" y="6324"/>
                  </a:lnTo>
                  <a:lnTo>
                    <a:pt x="1032903" y="10591"/>
                  </a:lnTo>
                  <a:lnTo>
                    <a:pt x="1029830" y="13614"/>
                  </a:lnTo>
                  <a:lnTo>
                    <a:pt x="1024902" y="17233"/>
                  </a:lnTo>
                  <a:lnTo>
                    <a:pt x="1022388" y="25146"/>
                  </a:lnTo>
                  <a:lnTo>
                    <a:pt x="1010793" y="23812"/>
                  </a:lnTo>
                  <a:lnTo>
                    <a:pt x="1009573" y="23190"/>
                  </a:lnTo>
                  <a:lnTo>
                    <a:pt x="1007706" y="26835"/>
                  </a:lnTo>
                  <a:lnTo>
                    <a:pt x="1006398" y="35369"/>
                  </a:lnTo>
                  <a:lnTo>
                    <a:pt x="999058" y="37731"/>
                  </a:lnTo>
                  <a:lnTo>
                    <a:pt x="993508" y="42570"/>
                  </a:lnTo>
                  <a:lnTo>
                    <a:pt x="994105" y="44399"/>
                  </a:lnTo>
                  <a:lnTo>
                    <a:pt x="994041" y="50507"/>
                  </a:lnTo>
                  <a:lnTo>
                    <a:pt x="989152" y="51066"/>
                  </a:lnTo>
                  <a:lnTo>
                    <a:pt x="992149" y="57200"/>
                  </a:lnTo>
                  <a:lnTo>
                    <a:pt x="989685" y="59016"/>
                  </a:lnTo>
                  <a:lnTo>
                    <a:pt x="985380" y="61417"/>
                  </a:lnTo>
                  <a:lnTo>
                    <a:pt x="986510" y="71196"/>
                  </a:lnTo>
                  <a:lnTo>
                    <a:pt x="988288" y="76708"/>
                  </a:lnTo>
                  <a:lnTo>
                    <a:pt x="987018" y="82194"/>
                  </a:lnTo>
                  <a:lnTo>
                    <a:pt x="983310" y="86423"/>
                  </a:lnTo>
                  <a:lnTo>
                    <a:pt x="980198" y="92506"/>
                  </a:lnTo>
                  <a:lnTo>
                    <a:pt x="980782" y="94335"/>
                  </a:lnTo>
                  <a:lnTo>
                    <a:pt x="983780" y="100482"/>
                  </a:lnTo>
                  <a:lnTo>
                    <a:pt x="976934" y="113842"/>
                  </a:lnTo>
                  <a:lnTo>
                    <a:pt x="975652" y="119329"/>
                  </a:lnTo>
                  <a:lnTo>
                    <a:pt x="978027" y="126682"/>
                  </a:lnTo>
                  <a:lnTo>
                    <a:pt x="977366" y="130949"/>
                  </a:lnTo>
                  <a:lnTo>
                    <a:pt x="976122" y="133375"/>
                  </a:lnTo>
                  <a:lnTo>
                    <a:pt x="972146" y="139128"/>
                  </a:lnTo>
                  <a:lnTo>
                    <a:pt x="968908" y="144830"/>
                  </a:lnTo>
                  <a:lnTo>
                    <a:pt x="966939" y="150888"/>
                  </a:lnTo>
                  <a:lnTo>
                    <a:pt x="966724" y="157708"/>
                  </a:lnTo>
                  <a:lnTo>
                    <a:pt x="965479" y="160134"/>
                  </a:lnTo>
                  <a:lnTo>
                    <a:pt x="964361" y="165874"/>
                  </a:lnTo>
                  <a:lnTo>
                    <a:pt x="964958" y="169583"/>
                  </a:lnTo>
                  <a:lnTo>
                    <a:pt x="963485" y="175996"/>
                  </a:lnTo>
                  <a:lnTo>
                    <a:pt x="961809" y="182041"/>
                  </a:lnTo>
                  <a:lnTo>
                    <a:pt x="960475" y="188252"/>
                  </a:lnTo>
                  <a:lnTo>
                    <a:pt x="958354" y="200977"/>
                  </a:lnTo>
                  <a:lnTo>
                    <a:pt x="954735" y="219646"/>
                  </a:lnTo>
                  <a:lnTo>
                    <a:pt x="953706" y="229006"/>
                  </a:lnTo>
                  <a:lnTo>
                    <a:pt x="954316" y="238798"/>
                  </a:lnTo>
                  <a:lnTo>
                    <a:pt x="954913" y="240639"/>
                  </a:lnTo>
                  <a:lnTo>
                    <a:pt x="951179" y="247929"/>
                  </a:lnTo>
                  <a:lnTo>
                    <a:pt x="951115" y="254025"/>
                  </a:lnTo>
                  <a:lnTo>
                    <a:pt x="949248" y="257670"/>
                  </a:lnTo>
                  <a:lnTo>
                    <a:pt x="947356" y="264375"/>
                  </a:lnTo>
                  <a:lnTo>
                    <a:pt x="947293" y="270484"/>
                  </a:lnTo>
                  <a:lnTo>
                    <a:pt x="950252" y="279666"/>
                  </a:lnTo>
                  <a:lnTo>
                    <a:pt x="949007" y="282105"/>
                  </a:lnTo>
                  <a:lnTo>
                    <a:pt x="945299" y="286334"/>
                  </a:lnTo>
                  <a:lnTo>
                    <a:pt x="944029" y="291820"/>
                  </a:lnTo>
                  <a:lnTo>
                    <a:pt x="945807" y="297332"/>
                  </a:lnTo>
                  <a:lnTo>
                    <a:pt x="947610" y="299796"/>
                  </a:lnTo>
                  <a:lnTo>
                    <a:pt x="943876" y="307086"/>
                  </a:lnTo>
                  <a:lnTo>
                    <a:pt x="942606" y="312572"/>
                  </a:lnTo>
                  <a:lnTo>
                    <a:pt x="939482" y="318643"/>
                  </a:lnTo>
                  <a:lnTo>
                    <a:pt x="940054" y="323532"/>
                  </a:lnTo>
                  <a:lnTo>
                    <a:pt x="938745" y="332066"/>
                  </a:lnTo>
                  <a:lnTo>
                    <a:pt x="935012" y="339356"/>
                  </a:lnTo>
                  <a:lnTo>
                    <a:pt x="934351" y="343623"/>
                  </a:lnTo>
                  <a:lnTo>
                    <a:pt x="928128" y="355777"/>
                  </a:lnTo>
                  <a:lnTo>
                    <a:pt x="929347" y="356400"/>
                  </a:lnTo>
                  <a:lnTo>
                    <a:pt x="929932" y="358241"/>
                  </a:lnTo>
                  <a:lnTo>
                    <a:pt x="931748" y="360692"/>
                  </a:lnTo>
                  <a:lnTo>
                    <a:pt x="929906" y="361289"/>
                  </a:lnTo>
                  <a:lnTo>
                    <a:pt x="929284" y="362508"/>
                  </a:lnTo>
                  <a:lnTo>
                    <a:pt x="926820" y="364312"/>
                  </a:lnTo>
                  <a:lnTo>
                    <a:pt x="931037" y="371068"/>
                  </a:lnTo>
                  <a:lnTo>
                    <a:pt x="930973" y="377177"/>
                  </a:lnTo>
                  <a:lnTo>
                    <a:pt x="925423" y="382003"/>
                  </a:lnTo>
                  <a:lnTo>
                    <a:pt x="925398" y="385064"/>
                  </a:lnTo>
                  <a:lnTo>
                    <a:pt x="926579" y="388734"/>
                  </a:lnTo>
                  <a:lnTo>
                    <a:pt x="926490" y="397891"/>
                  </a:lnTo>
                  <a:lnTo>
                    <a:pt x="925220" y="403377"/>
                  </a:lnTo>
                  <a:lnTo>
                    <a:pt x="923315" y="410070"/>
                  </a:lnTo>
                  <a:lnTo>
                    <a:pt x="920851" y="411886"/>
                  </a:lnTo>
                  <a:lnTo>
                    <a:pt x="920800" y="417982"/>
                  </a:lnTo>
                  <a:lnTo>
                    <a:pt x="921981" y="421665"/>
                  </a:lnTo>
                  <a:lnTo>
                    <a:pt x="920737" y="424091"/>
                  </a:lnTo>
                  <a:lnTo>
                    <a:pt x="918857" y="430949"/>
                  </a:lnTo>
                  <a:lnTo>
                    <a:pt x="916241" y="444652"/>
                  </a:lnTo>
                  <a:lnTo>
                    <a:pt x="914361" y="451510"/>
                  </a:lnTo>
                  <a:lnTo>
                    <a:pt x="912190" y="461175"/>
                  </a:lnTo>
                  <a:lnTo>
                    <a:pt x="911720" y="470865"/>
                  </a:lnTo>
                  <a:lnTo>
                    <a:pt x="910805" y="480326"/>
                  </a:lnTo>
                  <a:lnTo>
                    <a:pt x="907275" y="489292"/>
                  </a:lnTo>
                  <a:lnTo>
                    <a:pt x="910882" y="494220"/>
                  </a:lnTo>
                  <a:lnTo>
                    <a:pt x="905370" y="495998"/>
                  </a:lnTo>
                  <a:lnTo>
                    <a:pt x="904722" y="500265"/>
                  </a:lnTo>
                  <a:lnTo>
                    <a:pt x="905306" y="502107"/>
                  </a:lnTo>
                  <a:lnTo>
                    <a:pt x="907122" y="504558"/>
                  </a:lnTo>
                  <a:lnTo>
                    <a:pt x="905256" y="508203"/>
                  </a:lnTo>
                  <a:lnTo>
                    <a:pt x="902792" y="510019"/>
                  </a:lnTo>
                  <a:lnTo>
                    <a:pt x="903376" y="511848"/>
                  </a:lnTo>
                  <a:lnTo>
                    <a:pt x="903947" y="516737"/>
                  </a:lnTo>
                  <a:lnTo>
                    <a:pt x="905751" y="519201"/>
                  </a:lnTo>
                  <a:lnTo>
                    <a:pt x="901395" y="527710"/>
                  </a:lnTo>
                  <a:lnTo>
                    <a:pt x="901954" y="532599"/>
                  </a:lnTo>
                  <a:lnTo>
                    <a:pt x="901306" y="536867"/>
                  </a:lnTo>
                  <a:lnTo>
                    <a:pt x="900023" y="542353"/>
                  </a:lnTo>
                  <a:lnTo>
                    <a:pt x="898131" y="549046"/>
                  </a:lnTo>
                  <a:lnTo>
                    <a:pt x="899909" y="554558"/>
                  </a:lnTo>
                  <a:lnTo>
                    <a:pt x="902195" y="563384"/>
                  </a:lnTo>
                  <a:lnTo>
                    <a:pt x="902703" y="572300"/>
                  </a:lnTo>
                  <a:lnTo>
                    <a:pt x="902652" y="581202"/>
                  </a:lnTo>
                  <a:lnTo>
                    <a:pt x="903224" y="590003"/>
                  </a:lnTo>
                  <a:lnTo>
                    <a:pt x="904379" y="596734"/>
                  </a:lnTo>
                  <a:lnTo>
                    <a:pt x="904938" y="601624"/>
                  </a:lnTo>
                  <a:lnTo>
                    <a:pt x="906678" y="610196"/>
                  </a:lnTo>
                  <a:lnTo>
                    <a:pt x="909205" y="602284"/>
                  </a:lnTo>
                  <a:lnTo>
                    <a:pt x="913561" y="593775"/>
                  </a:lnTo>
                  <a:lnTo>
                    <a:pt x="915987" y="595020"/>
                  </a:lnTo>
                  <a:lnTo>
                    <a:pt x="915314" y="602348"/>
                  </a:lnTo>
                  <a:lnTo>
                    <a:pt x="915250" y="608444"/>
                  </a:lnTo>
                  <a:lnTo>
                    <a:pt x="936383" y="570191"/>
                  </a:lnTo>
                  <a:lnTo>
                    <a:pt x="940181" y="556793"/>
                  </a:lnTo>
                  <a:lnTo>
                    <a:pt x="943305" y="550710"/>
                  </a:lnTo>
                  <a:lnTo>
                    <a:pt x="947623" y="545261"/>
                  </a:lnTo>
                  <a:lnTo>
                    <a:pt x="950734" y="539191"/>
                  </a:lnTo>
                  <a:lnTo>
                    <a:pt x="950798" y="533082"/>
                  </a:lnTo>
                  <a:lnTo>
                    <a:pt x="953858" y="533107"/>
                  </a:lnTo>
                  <a:lnTo>
                    <a:pt x="955065" y="533730"/>
                  </a:lnTo>
                  <a:lnTo>
                    <a:pt x="956906" y="533146"/>
                  </a:lnTo>
                  <a:lnTo>
                    <a:pt x="952665" y="529437"/>
                  </a:lnTo>
                  <a:lnTo>
                    <a:pt x="952703" y="526389"/>
                  </a:lnTo>
                  <a:lnTo>
                    <a:pt x="960043" y="524014"/>
                  </a:lnTo>
                  <a:lnTo>
                    <a:pt x="961301" y="521589"/>
                  </a:lnTo>
                  <a:lnTo>
                    <a:pt x="966990" y="501484"/>
                  </a:lnTo>
                  <a:lnTo>
                    <a:pt x="968832" y="500900"/>
                  </a:lnTo>
                  <a:lnTo>
                    <a:pt x="969454" y="499681"/>
                  </a:lnTo>
                  <a:lnTo>
                    <a:pt x="970661" y="500303"/>
                  </a:lnTo>
                  <a:lnTo>
                    <a:pt x="970127" y="492366"/>
                  </a:lnTo>
                  <a:lnTo>
                    <a:pt x="970254" y="480148"/>
                  </a:lnTo>
                  <a:lnTo>
                    <a:pt x="971473" y="480771"/>
                  </a:lnTo>
                  <a:lnTo>
                    <a:pt x="973302" y="480187"/>
                  </a:lnTo>
                  <a:lnTo>
                    <a:pt x="975741" y="481431"/>
                  </a:lnTo>
                  <a:lnTo>
                    <a:pt x="974547" y="477748"/>
                  </a:lnTo>
                  <a:lnTo>
                    <a:pt x="978852" y="475348"/>
                  </a:lnTo>
                  <a:lnTo>
                    <a:pt x="980097" y="472922"/>
                  </a:lnTo>
                  <a:lnTo>
                    <a:pt x="982840" y="465366"/>
                  </a:lnTo>
                  <a:lnTo>
                    <a:pt x="988555" y="450938"/>
                  </a:lnTo>
                  <a:lnTo>
                    <a:pt x="991984" y="443725"/>
                  </a:lnTo>
                  <a:lnTo>
                    <a:pt x="998207" y="431571"/>
                  </a:lnTo>
                  <a:lnTo>
                    <a:pt x="993470" y="416877"/>
                  </a:lnTo>
                  <a:lnTo>
                    <a:pt x="999578" y="416941"/>
                  </a:lnTo>
                  <a:lnTo>
                    <a:pt x="1003249" y="415747"/>
                  </a:lnTo>
                  <a:lnTo>
                    <a:pt x="1002576" y="406628"/>
                  </a:lnTo>
                  <a:lnTo>
                    <a:pt x="1005103" y="398284"/>
                  </a:lnTo>
                  <a:lnTo>
                    <a:pt x="1008316" y="390296"/>
                  </a:lnTo>
                  <a:lnTo>
                    <a:pt x="1009688" y="382231"/>
                  </a:lnTo>
                  <a:lnTo>
                    <a:pt x="1009726" y="379183"/>
                  </a:lnTo>
                  <a:lnTo>
                    <a:pt x="1012215" y="374319"/>
                  </a:lnTo>
                  <a:lnTo>
                    <a:pt x="1015288" y="371297"/>
                  </a:lnTo>
                  <a:lnTo>
                    <a:pt x="1018997" y="367055"/>
                  </a:lnTo>
                  <a:lnTo>
                    <a:pt x="1021461" y="365252"/>
                  </a:lnTo>
                  <a:lnTo>
                    <a:pt x="1019683" y="359740"/>
                  </a:lnTo>
                  <a:lnTo>
                    <a:pt x="1024280" y="354037"/>
                  </a:lnTo>
                  <a:lnTo>
                    <a:pt x="1025918" y="346824"/>
                  </a:lnTo>
                  <a:lnTo>
                    <a:pt x="1027099" y="339369"/>
                  </a:lnTo>
                  <a:lnTo>
                    <a:pt x="1030325" y="332968"/>
                  </a:lnTo>
                  <a:lnTo>
                    <a:pt x="1029169" y="326250"/>
                  </a:lnTo>
                  <a:lnTo>
                    <a:pt x="1038364" y="323278"/>
                  </a:lnTo>
                  <a:lnTo>
                    <a:pt x="1034161" y="316522"/>
                  </a:lnTo>
                  <a:lnTo>
                    <a:pt x="1037209" y="316560"/>
                  </a:lnTo>
                  <a:lnTo>
                    <a:pt x="1040879" y="315366"/>
                  </a:lnTo>
                  <a:lnTo>
                    <a:pt x="1040942" y="309270"/>
                  </a:lnTo>
                  <a:lnTo>
                    <a:pt x="1040384" y="304380"/>
                  </a:lnTo>
                  <a:lnTo>
                    <a:pt x="1044092" y="300139"/>
                  </a:lnTo>
                  <a:lnTo>
                    <a:pt x="1046581" y="295275"/>
                  </a:lnTo>
                  <a:lnTo>
                    <a:pt x="1047254" y="287959"/>
                  </a:lnTo>
                  <a:lnTo>
                    <a:pt x="1047318" y="281851"/>
                  </a:lnTo>
                  <a:lnTo>
                    <a:pt x="1046200" y="272072"/>
                  </a:lnTo>
                  <a:lnTo>
                    <a:pt x="1049312" y="265988"/>
                  </a:lnTo>
                  <a:lnTo>
                    <a:pt x="1056690" y="260565"/>
                  </a:lnTo>
                  <a:lnTo>
                    <a:pt x="1058532" y="259981"/>
                  </a:lnTo>
                  <a:lnTo>
                    <a:pt x="1059154" y="258762"/>
                  </a:lnTo>
                  <a:lnTo>
                    <a:pt x="1061605" y="256959"/>
                  </a:lnTo>
                  <a:lnTo>
                    <a:pt x="1060399" y="256336"/>
                  </a:lnTo>
                  <a:lnTo>
                    <a:pt x="1059802" y="254495"/>
                  </a:lnTo>
                  <a:lnTo>
                    <a:pt x="1054938" y="252006"/>
                  </a:lnTo>
                  <a:lnTo>
                    <a:pt x="1054976" y="248958"/>
                  </a:lnTo>
                  <a:lnTo>
                    <a:pt x="1055624" y="244678"/>
                  </a:lnTo>
                  <a:lnTo>
                    <a:pt x="1055687" y="238582"/>
                  </a:lnTo>
                  <a:lnTo>
                    <a:pt x="1061224" y="233743"/>
                  </a:lnTo>
                  <a:lnTo>
                    <a:pt x="1061910" y="226428"/>
                  </a:lnTo>
                  <a:lnTo>
                    <a:pt x="1062570" y="222161"/>
                  </a:lnTo>
                  <a:lnTo>
                    <a:pt x="1062621" y="216052"/>
                  </a:lnTo>
                  <a:lnTo>
                    <a:pt x="1069975" y="213690"/>
                  </a:lnTo>
                  <a:lnTo>
                    <a:pt x="1070013" y="210629"/>
                  </a:lnTo>
                  <a:lnTo>
                    <a:pt x="1070635" y="209423"/>
                  </a:lnTo>
                  <a:lnTo>
                    <a:pt x="1069619" y="206070"/>
                  </a:lnTo>
                  <a:lnTo>
                    <a:pt x="1064983" y="207810"/>
                  </a:lnTo>
                  <a:lnTo>
                    <a:pt x="1063967" y="204470"/>
                  </a:lnTo>
                  <a:lnTo>
                    <a:pt x="1073746" y="203339"/>
                  </a:lnTo>
                  <a:lnTo>
                    <a:pt x="1068349" y="192913"/>
                  </a:lnTo>
                  <a:lnTo>
                    <a:pt x="1070838" y="188048"/>
                  </a:lnTo>
                  <a:lnTo>
                    <a:pt x="1076350" y="186270"/>
                  </a:lnTo>
                  <a:lnTo>
                    <a:pt x="1074051" y="172808"/>
                  </a:lnTo>
                  <a:lnTo>
                    <a:pt x="1075321" y="167335"/>
                  </a:lnTo>
                  <a:lnTo>
                    <a:pt x="1080236" y="163715"/>
                  </a:lnTo>
                  <a:lnTo>
                    <a:pt x="1082078" y="163118"/>
                  </a:lnTo>
                  <a:lnTo>
                    <a:pt x="1080858" y="162496"/>
                  </a:lnTo>
                  <a:lnTo>
                    <a:pt x="1081481" y="161290"/>
                  </a:lnTo>
                  <a:lnTo>
                    <a:pt x="1080274" y="160667"/>
                  </a:lnTo>
                  <a:lnTo>
                    <a:pt x="1078458" y="158203"/>
                  </a:lnTo>
                  <a:lnTo>
                    <a:pt x="1076032" y="156959"/>
                  </a:lnTo>
                  <a:lnTo>
                    <a:pt x="1077899" y="153314"/>
                  </a:lnTo>
                  <a:lnTo>
                    <a:pt x="1080985" y="150291"/>
                  </a:lnTo>
                  <a:lnTo>
                    <a:pt x="1082230" y="147853"/>
                  </a:lnTo>
                  <a:lnTo>
                    <a:pt x="1084287" y="141097"/>
                  </a:lnTo>
                  <a:lnTo>
                    <a:pt x="1085875" y="134378"/>
                  </a:lnTo>
                  <a:lnTo>
                    <a:pt x="1088605" y="120446"/>
                  </a:lnTo>
                  <a:lnTo>
                    <a:pt x="1084961" y="118579"/>
                  </a:lnTo>
                  <a:lnTo>
                    <a:pt x="1081913" y="118541"/>
                  </a:lnTo>
                  <a:lnTo>
                    <a:pt x="1079474" y="117297"/>
                  </a:lnTo>
                  <a:lnTo>
                    <a:pt x="1080719" y="114871"/>
                  </a:lnTo>
                  <a:lnTo>
                    <a:pt x="1088504" y="111518"/>
                  </a:lnTo>
                  <a:lnTo>
                    <a:pt x="1092390" y="108191"/>
                  </a:lnTo>
                  <a:lnTo>
                    <a:pt x="1093546" y="102895"/>
                  </a:lnTo>
                  <a:lnTo>
                    <a:pt x="1093177" y="90563"/>
                  </a:lnTo>
                  <a:lnTo>
                    <a:pt x="1093825" y="86296"/>
                  </a:lnTo>
                  <a:lnTo>
                    <a:pt x="1100061" y="74155"/>
                  </a:lnTo>
                  <a:lnTo>
                    <a:pt x="1105014" y="67487"/>
                  </a:lnTo>
                  <a:close/>
                </a:path>
                <a:path w="2026920" h="1312545">
                  <a:moveTo>
                    <a:pt x="1616240" y="300304"/>
                  </a:moveTo>
                  <a:lnTo>
                    <a:pt x="1610753" y="299021"/>
                  </a:lnTo>
                  <a:lnTo>
                    <a:pt x="1610156" y="297192"/>
                  </a:lnTo>
                  <a:lnTo>
                    <a:pt x="1610817" y="292912"/>
                  </a:lnTo>
                  <a:lnTo>
                    <a:pt x="1610969" y="277660"/>
                  </a:lnTo>
                  <a:lnTo>
                    <a:pt x="1607972" y="271513"/>
                  </a:lnTo>
                  <a:lnTo>
                    <a:pt x="1605610" y="264172"/>
                  </a:lnTo>
                  <a:lnTo>
                    <a:pt x="1602613" y="258038"/>
                  </a:lnTo>
                  <a:lnTo>
                    <a:pt x="1594078" y="256730"/>
                  </a:lnTo>
                  <a:lnTo>
                    <a:pt x="1591017" y="256692"/>
                  </a:lnTo>
                  <a:lnTo>
                    <a:pt x="1589874" y="249974"/>
                  </a:lnTo>
                  <a:lnTo>
                    <a:pt x="1586877" y="243827"/>
                  </a:lnTo>
                  <a:lnTo>
                    <a:pt x="1586318" y="238937"/>
                  </a:lnTo>
                  <a:lnTo>
                    <a:pt x="1580210" y="238887"/>
                  </a:lnTo>
                  <a:lnTo>
                    <a:pt x="1575943" y="238226"/>
                  </a:lnTo>
                  <a:lnTo>
                    <a:pt x="1572260" y="239407"/>
                  </a:lnTo>
                  <a:lnTo>
                    <a:pt x="1559369" y="246608"/>
                  </a:lnTo>
                  <a:lnTo>
                    <a:pt x="1557528" y="247205"/>
                  </a:lnTo>
                  <a:lnTo>
                    <a:pt x="1556943" y="245364"/>
                  </a:lnTo>
                  <a:lnTo>
                    <a:pt x="1553260" y="246557"/>
                  </a:lnTo>
                  <a:lnTo>
                    <a:pt x="1548993" y="245897"/>
                  </a:lnTo>
                  <a:lnTo>
                    <a:pt x="1547749" y="248335"/>
                  </a:lnTo>
                  <a:lnTo>
                    <a:pt x="1544662" y="251358"/>
                  </a:lnTo>
                  <a:lnTo>
                    <a:pt x="1540967" y="255587"/>
                  </a:lnTo>
                  <a:lnTo>
                    <a:pt x="1536661" y="257987"/>
                  </a:lnTo>
                  <a:lnTo>
                    <a:pt x="1534833" y="258584"/>
                  </a:lnTo>
                  <a:lnTo>
                    <a:pt x="1534795" y="261632"/>
                  </a:lnTo>
                  <a:lnTo>
                    <a:pt x="1533550" y="264071"/>
                  </a:lnTo>
                  <a:lnTo>
                    <a:pt x="1534731" y="267741"/>
                  </a:lnTo>
                  <a:lnTo>
                    <a:pt x="1528660" y="264629"/>
                  </a:lnTo>
                  <a:lnTo>
                    <a:pt x="1516354" y="289013"/>
                  </a:lnTo>
                  <a:lnTo>
                    <a:pt x="1511274" y="297281"/>
                  </a:lnTo>
                  <a:lnTo>
                    <a:pt x="1500733" y="310146"/>
                  </a:lnTo>
                  <a:lnTo>
                    <a:pt x="1495183" y="314985"/>
                  </a:lnTo>
                  <a:lnTo>
                    <a:pt x="1490827" y="323481"/>
                  </a:lnTo>
                  <a:lnTo>
                    <a:pt x="1488998" y="324078"/>
                  </a:lnTo>
                  <a:lnTo>
                    <a:pt x="1486496" y="328942"/>
                  </a:lnTo>
                  <a:lnTo>
                    <a:pt x="1482801" y="333171"/>
                  </a:lnTo>
                  <a:lnTo>
                    <a:pt x="1480934" y="336816"/>
                  </a:lnTo>
                  <a:lnTo>
                    <a:pt x="1477848" y="339839"/>
                  </a:lnTo>
                  <a:lnTo>
                    <a:pt x="1477810" y="342900"/>
                  </a:lnTo>
                  <a:lnTo>
                    <a:pt x="1466329" y="351942"/>
                  </a:lnTo>
                  <a:lnTo>
                    <a:pt x="1460804" y="357378"/>
                  </a:lnTo>
                  <a:lnTo>
                    <a:pt x="1456537" y="363753"/>
                  </a:lnTo>
                  <a:lnTo>
                    <a:pt x="1450632" y="374992"/>
                  </a:lnTo>
                  <a:lnTo>
                    <a:pt x="1448790" y="375577"/>
                  </a:lnTo>
                  <a:lnTo>
                    <a:pt x="1428457" y="394309"/>
                  </a:lnTo>
                  <a:lnTo>
                    <a:pt x="1427213" y="396735"/>
                  </a:lnTo>
                  <a:lnTo>
                    <a:pt x="1425905" y="405282"/>
                  </a:lnTo>
                  <a:lnTo>
                    <a:pt x="1419771" y="408266"/>
                  </a:lnTo>
                  <a:lnTo>
                    <a:pt x="1416062" y="412508"/>
                  </a:lnTo>
                  <a:lnTo>
                    <a:pt x="1405648" y="423468"/>
                  </a:lnTo>
                  <a:lnTo>
                    <a:pt x="1401038" y="429615"/>
                  </a:lnTo>
                  <a:lnTo>
                    <a:pt x="1397508" y="436753"/>
                  </a:lnTo>
                  <a:lnTo>
                    <a:pt x="1395615" y="443445"/>
                  </a:lnTo>
                  <a:lnTo>
                    <a:pt x="1391310" y="445846"/>
                  </a:lnTo>
                  <a:lnTo>
                    <a:pt x="1387602" y="450088"/>
                  </a:lnTo>
                  <a:lnTo>
                    <a:pt x="1385150" y="451891"/>
                  </a:lnTo>
                  <a:lnTo>
                    <a:pt x="1383271" y="455536"/>
                  </a:lnTo>
                  <a:lnTo>
                    <a:pt x="1380820" y="457339"/>
                  </a:lnTo>
                  <a:lnTo>
                    <a:pt x="1376489" y="462800"/>
                  </a:lnTo>
                  <a:lnTo>
                    <a:pt x="1369072" y="471271"/>
                  </a:lnTo>
                  <a:lnTo>
                    <a:pt x="1365999" y="474294"/>
                  </a:lnTo>
                  <a:lnTo>
                    <a:pt x="1362290" y="478536"/>
                  </a:lnTo>
                  <a:lnTo>
                    <a:pt x="1359204" y="481558"/>
                  </a:lnTo>
                  <a:lnTo>
                    <a:pt x="1356715" y="486410"/>
                  </a:lnTo>
                  <a:lnTo>
                    <a:pt x="1354251" y="488226"/>
                  </a:lnTo>
                  <a:lnTo>
                    <a:pt x="1349146" y="493661"/>
                  </a:lnTo>
                  <a:lnTo>
                    <a:pt x="1338465" y="504291"/>
                  </a:lnTo>
                  <a:lnTo>
                    <a:pt x="1332674" y="509384"/>
                  </a:lnTo>
                  <a:lnTo>
                    <a:pt x="1327746" y="512991"/>
                  </a:lnTo>
                  <a:lnTo>
                    <a:pt x="1325880" y="516636"/>
                  </a:lnTo>
                  <a:lnTo>
                    <a:pt x="1324610" y="522122"/>
                  </a:lnTo>
                  <a:lnTo>
                    <a:pt x="1323301" y="530656"/>
                  </a:lnTo>
                  <a:lnTo>
                    <a:pt x="1318348" y="537324"/>
                  </a:lnTo>
                  <a:lnTo>
                    <a:pt x="1306080" y="543318"/>
                  </a:lnTo>
                  <a:lnTo>
                    <a:pt x="1305433" y="547585"/>
                  </a:lnTo>
                  <a:lnTo>
                    <a:pt x="1294307" y="560298"/>
                  </a:lnTo>
                  <a:lnTo>
                    <a:pt x="1295463" y="567016"/>
                  </a:lnTo>
                  <a:lnTo>
                    <a:pt x="1293634" y="567613"/>
                  </a:lnTo>
                  <a:lnTo>
                    <a:pt x="1292377" y="570039"/>
                  </a:lnTo>
                  <a:lnTo>
                    <a:pt x="1290548" y="570636"/>
                  </a:lnTo>
                  <a:lnTo>
                    <a:pt x="1286243" y="573036"/>
                  </a:lnTo>
                  <a:lnTo>
                    <a:pt x="1282547" y="577278"/>
                  </a:lnTo>
                  <a:lnTo>
                    <a:pt x="1278242" y="579678"/>
                  </a:lnTo>
                  <a:lnTo>
                    <a:pt x="1272108" y="582663"/>
                  </a:lnTo>
                  <a:lnTo>
                    <a:pt x="1276311" y="589419"/>
                  </a:lnTo>
                  <a:lnTo>
                    <a:pt x="1272616" y="593661"/>
                  </a:lnTo>
                  <a:lnTo>
                    <a:pt x="1268869" y="600951"/>
                  </a:lnTo>
                  <a:lnTo>
                    <a:pt x="1255890" y="617308"/>
                  </a:lnTo>
                  <a:lnTo>
                    <a:pt x="1253401" y="622173"/>
                  </a:lnTo>
                  <a:lnTo>
                    <a:pt x="1249692" y="626414"/>
                  </a:lnTo>
                  <a:lnTo>
                    <a:pt x="1240510" y="629373"/>
                  </a:lnTo>
                  <a:lnTo>
                    <a:pt x="1239253" y="631799"/>
                  </a:lnTo>
                  <a:lnTo>
                    <a:pt x="1239164" y="640956"/>
                  </a:lnTo>
                  <a:lnTo>
                    <a:pt x="1236052" y="647039"/>
                  </a:lnTo>
                  <a:lnTo>
                    <a:pt x="1226159" y="660374"/>
                  </a:lnTo>
                  <a:lnTo>
                    <a:pt x="1214348" y="683971"/>
                  </a:lnTo>
                  <a:lnTo>
                    <a:pt x="1206906" y="700176"/>
                  </a:lnTo>
                  <a:lnTo>
                    <a:pt x="1200035" y="716381"/>
                  </a:lnTo>
                  <a:lnTo>
                    <a:pt x="1193685" y="732713"/>
                  </a:lnTo>
                  <a:lnTo>
                    <a:pt x="1192415" y="738200"/>
                  </a:lnTo>
                  <a:lnTo>
                    <a:pt x="1189329" y="741222"/>
                  </a:lnTo>
                  <a:lnTo>
                    <a:pt x="1194777" y="745553"/>
                  </a:lnTo>
                  <a:lnTo>
                    <a:pt x="1194752" y="748601"/>
                  </a:lnTo>
                  <a:lnTo>
                    <a:pt x="1193507" y="751027"/>
                  </a:lnTo>
                  <a:lnTo>
                    <a:pt x="1199019" y="749249"/>
                  </a:lnTo>
                  <a:lnTo>
                    <a:pt x="1207858" y="745464"/>
                  </a:lnTo>
                  <a:lnTo>
                    <a:pt x="1235214" y="732510"/>
                  </a:lnTo>
                  <a:lnTo>
                    <a:pt x="1239507" y="730110"/>
                  </a:lnTo>
                  <a:lnTo>
                    <a:pt x="1243177" y="728929"/>
                  </a:lnTo>
                  <a:lnTo>
                    <a:pt x="1251775" y="724128"/>
                  </a:lnTo>
                  <a:lnTo>
                    <a:pt x="1254861" y="721106"/>
                  </a:lnTo>
                  <a:lnTo>
                    <a:pt x="1259166" y="718705"/>
                  </a:lnTo>
                  <a:lnTo>
                    <a:pt x="1260995" y="718121"/>
                  </a:lnTo>
                  <a:lnTo>
                    <a:pt x="1263459" y="716305"/>
                  </a:lnTo>
                  <a:lnTo>
                    <a:pt x="1265301" y="715721"/>
                  </a:lnTo>
                  <a:lnTo>
                    <a:pt x="1271816" y="711454"/>
                  </a:lnTo>
                  <a:lnTo>
                    <a:pt x="1277378" y="705993"/>
                  </a:lnTo>
                  <a:lnTo>
                    <a:pt x="1283042" y="700862"/>
                  </a:lnTo>
                  <a:lnTo>
                    <a:pt x="1289900" y="697636"/>
                  </a:lnTo>
                  <a:lnTo>
                    <a:pt x="1291120" y="698258"/>
                  </a:lnTo>
                  <a:lnTo>
                    <a:pt x="1292987" y="694613"/>
                  </a:lnTo>
                  <a:lnTo>
                    <a:pt x="1294257" y="689140"/>
                  </a:lnTo>
                  <a:lnTo>
                    <a:pt x="1302854" y="684339"/>
                  </a:lnTo>
                  <a:lnTo>
                    <a:pt x="1305318" y="682523"/>
                  </a:lnTo>
                  <a:lnTo>
                    <a:pt x="1307147" y="681939"/>
                  </a:lnTo>
                  <a:lnTo>
                    <a:pt x="1308392" y="679500"/>
                  </a:lnTo>
                  <a:lnTo>
                    <a:pt x="1312722" y="674052"/>
                  </a:lnTo>
                  <a:lnTo>
                    <a:pt x="1315834" y="667981"/>
                  </a:lnTo>
                  <a:lnTo>
                    <a:pt x="1321981" y="664984"/>
                  </a:lnTo>
                  <a:lnTo>
                    <a:pt x="1326273" y="662584"/>
                  </a:lnTo>
                  <a:lnTo>
                    <a:pt x="1329359" y="659561"/>
                  </a:lnTo>
                  <a:lnTo>
                    <a:pt x="1331226" y="655916"/>
                  </a:lnTo>
                  <a:lnTo>
                    <a:pt x="1333690" y="654113"/>
                  </a:lnTo>
                  <a:lnTo>
                    <a:pt x="1333093" y="652272"/>
                  </a:lnTo>
                  <a:lnTo>
                    <a:pt x="1334935" y="651675"/>
                  </a:lnTo>
                  <a:lnTo>
                    <a:pt x="1341183" y="646633"/>
                  </a:lnTo>
                  <a:lnTo>
                    <a:pt x="1346631" y="641184"/>
                  </a:lnTo>
                  <a:lnTo>
                    <a:pt x="1352080" y="636308"/>
                  </a:lnTo>
                  <a:lnTo>
                    <a:pt x="1358315" y="632980"/>
                  </a:lnTo>
                  <a:lnTo>
                    <a:pt x="1358938" y="631761"/>
                  </a:lnTo>
                  <a:lnTo>
                    <a:pt x="1360779" y="631177"/>
                  </a:lnTo>
                  <a:lnTo>
                    <a:pt x="1361401" y="629958"/>
                  </a:lnTo>
                  <a:lnTo>
                    <a:pt x="1362087" y="622642"/>
                  </a:lnTo>
                  <a:lnTo>
                    <a:pt x="1368221" y="619645"/>
                  </a:lnTo>
                  <a:lnTo>
                    <a:pt x="1371955" y="612355"/>
                  </a:lnTo>
                  <a:lnTo>
                    <a:pt x="1373797" y="611759"/>
                  </a:lnTo>
                  <a:lnTo>
                    <a:pt x="1378712" y="608152"/>
                  </a:lnTo>
                  <a:lnTo>
                    <a:pt x="1380553" y="607555"/>
                  </a:lnTo>
                  <a:lnTo>
                    <a:pt x="1381175" y="606336"/>
                  </a:lnTo>
                  <a:lnTo>
                    <a:pt x="1384261" y="603313"/>
                  </a:lnTo>
                  <a:lnTo>
                    <a:pt x="1387957" y="599084"/>
                  </a:lnTo>
                  <a:lnTo>
                    <a:pt x="1392326" y="590575"/>
                  </a:lnTo>
                  <a:lnTo>
                    <a:pt x="1392974" y="586308"/>
                  </a:lnTo>
                  <a:lnTo>
                    <a:pt x="1395463" y="581444"/>
                  </a:lnTo>
                  <a:lnTo>
                    <a:pt x="1396682" y="582066"/>
                  </a:lnTo>
                  <a:lnTo>
                    <a:pt x="1402791" y="582129"/>
                  </a:lnTo>
                  <a:lnTo>
                    <a:pt x="1407375" y="574814"/>
                  </a:lnTo>
                  <a:lnTo>
                    <a:pt x="1413827" y="569188"/>
                  </a:lnTo>
                  <a:lnTo>
                    <a:pt x="1421091" y="563676"/>
                  </a:lnTo>
                  <a:lnTo>
                    <a:pt x="1428076" y="556729"/>
                  </a:lnTo>
                  <a:lnTo>
                    <a:pt x="1427480" y="554888"/>
                  </a:lnTo>
                  <a:lnTo>
                    <a:pt x="1431150" y="553707"/>
                  </a:lnTo>
                  <a:lnTo>
                    <a:pt x="1431785" y="552500"/>
                  </a:lnTo>
                  <a:lnTo>
                    <a:pt x="1436700" y="548881"/>
                  </a:lnTo>
                  <a:lnTo>
                    <a:pt x="1437944" y="546442"/>
                  </a:lnTo>
                  <a:lnTo>
                    <a:pt x="1442275" y="540994"/>
                  </a:lnTo>
                  <a:lnTo>
                    <a:pt x="1447812" y="536168"/>
                  </a:lnTo>
                  <a:lnTo>
                    <a:pt x="1450340" y="528256"/>
                  </a:lnTo>
                  <a:lnTo>
                    <a:pt x="1452206" y="524611"/>
                  </a:lnTo>
                  <a:lnTo>
                    <a:pt x="1457071" y="527100"/>
                  </a:lnTo>
                  <a:lnTo>
                    <a:pt x="1461427" y="518591"/>
                  </a:lnTo>
                  <a:lnTo>
                    <a:pt x="1469986" y="516851"/>
                  </a:lnTo>
                  <a:lnTo>
                    <a:pt x="1468247" y="508279"/>
                  </a:lnTo>
                  <a:lnTo>
                    <a:pt x="1467027" y="507657"/>
                  </a:lnTo>
                  <a:lnTo>
                    <a:pt x="1468894" y="504012"/>
                  </a:lnTo>
                  <a:lnTo>
                    <a:pt x="1470736" y="503415"/>
                  </a:lnTo>
                  <a:lnTo>
                    <a:pt x="1475651" y="499808"/>
                  </a:lnTo>
                  <a:lnTo>
                    <a:pt x="1478800" y="490677"/>
                  </a:lnTo>
                  <a:lnTo>
                    <a:pt x="1486738" y="490143"/>
                  </a:lnTo>
                  <a:lnTo>
                    <a:pt x="1488579" y="489546"/>
                  </a:lnTo>
                  <a:lnTo>
                    <a:pt x="1492288" y="485317"/>
                  </a:lnTo>
                  <a:lnTo>
                    <a:pt x="1489913" y="477964"/>
                  </a:lnTo>
                  <a:lnTo>
                    <a:pt x="1495425" y="476186"/>
                  </a:lnTo>
                  <a:lnTo>
                    <a:pt x="1518310" y="446493"/>
                  </a:lnTo>
                  <a:lnTo>
                    <a:pt x="1522018" y="442252"/>
                  </a:lnTo>
                  <a:lnTo>
                    <a:pt x="1523923" y="435559"/>
                  </a:lnTo>
                  <a:lnTo>
                    <a:pt x="1524546" y="434340"/>
                  </a:lnTo>
                  <a:lnTo>
                    <a:pt x="1526997" y="432536"/>
                  </a:lnTo>
                  <a:lnTo>
                    <a:pt x="1527619" y="431317"/>
                  </a:lnTo>
                  <a:lnTo>
                    <a:pt x="1551724" y="402247"/>
                  </a:lnTo>
                  <a:lnTo>
                    <a:pt x="1554835" y="396176"/>
                  </a:lnTo>
                  <a:lnTo>
                    <a:pt x="1559763" y="392557"/>
                  </a:lnTo>
                  <a:lnTo>
                    <a:pt x="1566481" y="391401"/>
                  </a:lnTo>
                  <a:lnTo>
                    <a:pt x="1567738" y="388975"/>
                  </a:lnTo>
                  <a:lnTo>
                    <a:pt x="1567764" y="385914"/>
                  </a:lnTo>
                  <a:lnTo>
                    <a:pt x="1568386" y="384708"/>
                  </a:lnTo>
                  <a:lnTo>
                    <a:pt x="1591868" y="356844"/>
                  </a:lnTo>
                  <a:lnTo>
                    <a:pt x="1588897" y="347662"/>
                  </a:lnTo>
                  <a:lnTo>
                    <a:pt x="1591360" y="345846"/>
                  </a:lnTo>
                  <a:lnTo>
                    <a:pt x="1593202" y="345262"/>
                  </a:lnTo>
                  <a:lnTo>
                    <a:pt x="1597494" y="342861"/>
                  </a:lnTo>
                  <a:lnTo>
                    <a:pt x="1603730" y="330708"/>
                  </a:lnTo>
                  <a:lnTo>
                    <a:pt x="1606181" y="328904"/>
                  </a:lnTo>
                  <a:lnTo>
                    <a:pt x="1609293" y="322821"/>
                  </a:lnTo>
                  <a:lnTo>
                    <a:pt x="1607553" y="314261"/>
                  </a:lnTo>
                  <a:lnTo>
                    <a:pt x="1612506" y="307594"/>
                  </a:lnTo>
                  <a:lnTo>
                    <a:pt x="1616240" y="300304"/>
                  </a:lnTo>
                  <a:close/>
                </a:path>
                <a:path w="2026920" h="1312545">
                  <a:moveTo>
                    <a:pt x="1857946" y="741730"/>
                  </a:moveTo>
                  <a:lnTo>
                    <a:pt x="1854339" y="736803"/>
                  </a:lnTo>
                  <a:lnTo>
                    <a:pt x="1846986" y="739178"/>
                  </a:lnTo>
                  <a:lnTo>
                    <a:pt x="1846427" y="734288"/>
                  </a:lnTo>
                  <a:lnTo>
                    <a:pt x="1846453" y="731227"/>
                  </a:lnTo>
                  <a:lnTo>
                    <a:pt x="1845271" y="727557"/>
                  </a:lnTo>
                  <a:lnTo>
                    <a:pt x="1840382" y="728116"/>
                  </a:lnTo>
                  <a:lnTo>
                    <a:pt x="1836115" y="727468"/>
                  </a:lnTo>
                  <a:lnTo>
                    <a:pt x="1831225" y="728027"/>
                  </a:lnTo>
                  <a:lnTo>
                    <a:pt x="1834337" y="721956"/>
                  </a:lnTo>
                  <a:lnTo>
                    <a:pt x="1831898" y="720712"/>
                  </a:lnTo>
                  <a:lnTo>
                    <a:pt x="1830095" y="718248"/>
                  </a:lnTo>
                  <a:lnTo>
                    <a:pt x="1825231" y="715759"/>
                  </a:lnTo>
                  <a:lnTo>
                    <a:pt x="1823402" y="716356"/>
                  </a:lnTo>
                  <a:lnTo>
                    <a:pt x="1820341" y="716318"/>
                  </a:lnTo>
                  <a:lnTo>
                    <a:pt x="1817319" y="713232"/>
                  </a:lnTo>
                  <a:lnTo>
                    <a:pt x="1814957" y="705891"/>
                  </a:lnTo>
                  <a:lnTo>
                    <a:pt x="1808848" y="705827"/>
                  </a:lnTo>
                  <a:lnTo>
                    <a:pt x="1804581" y="705167"/>
                  </a:lnTo>
                  <a:lnTo>
                    <a:pt x="1801431" y="714298"/>
                  </a:lnTo>
                  <a:lnTo>
                    <a:pt x="1792312" y="711161"/>
                  </a:lnTo>
                  <a:lnTo>
                    <a:pt x="1784959" y="713524"/>
                  </a:lnTo>
                  <a:lnTo>
                    <a:pt x="1782432" y="721436"/>
                  </a:lnTo>
                  <a:lnTo>
                    <a:pt x="1779981" y="723252"/>
                  </a:lnTo>
                  <a:lnTo>
                    <a:pt x="1769008" y="720699"/>
                  </a:lnTo>
                  <a:lnTo>
                    <a:pt x="1767166" y="721283"/>
                  </a:lnTo>
                  <a:lnTo>
                    <a:pt x="1765922" y="723722"/>
                  </a:lnTo>
                  <a:lnTo>
                    <a:pt x="1760982" y="730389"/>
                  </a:lnTo>
                  <a:lnTo>
                    <a:pt x="1756054" y="734009"/>
                  </a:lnTo>
                  <a:lnTo>
                    <a:pt x="1746275" y="735126"/>
                  </a:lnTo>
                  <a:lnTo>
                    <a:pt x="1738325" y="735660"/>
                  </a:lnTo>
                  <a:lnTo>
                    <a:pt x="1732191" y="738657"/>
                  </a:lnTo>
                  <a:lnTo>
                    <a:pt x="1725472" y="739813"/>
                  </a:lnTo>
                  <a:lnTo>
                    <a:pt x="1723631" y="740397"/>
                  </a:lnTo>
                  <a:lnTo>
                    <a:pt x="1720545" y="743419"/>
                  </a:lnTo>
                  <a:lnTo>
                    <a:pt x="1711883" y="749617"/>
                  </a:lnTo>
                  <a:lnTo>
                    <a:pt x="1705775" y="754646"/>
                  </a:lnTo>
                  <a:lnTo>
                    <a:pt x="1699234" y="758863"/>
                  </a:lnTo>
                  <a:lnTo>
                    <a:pt x="1691678" y="760844"/>
                  </a:lnTo>
                  <a:lnTo>
                    <a:pt x="1686166" y="762622"/>
                  </a:lnTo>
                  <a:lnTo>
                    <a:pt x="1685544" y="763841"/>
                  </a:lnTo>
                  <a:lnTo>
                    <a:pt x="1684858" y="771156"/>
                  </a:lnTo>
                  <a:lnTo>
                    <a:pt x="1678749" y="771093"/>
                  </a:lnTo>
                  <a:lnTo>
                    <a:pt x="1673834" y="774712"/>
                  </a:lnTo>
                  <a:lnTo>
                    <a:pt x="1668284" y="779538"/>
                  </a:lnTo>
                  <a:lnTo>
                    <a:pt x="1663954" y="784999"/>
                  </a:lnTo>
                  <a:lnTo>
                    <a:pt x="1648663" y="787895"/>
                  </a:lnTo>
                  <a:lnTo>
                    <a:pt x="1644307" y="796404"/>
                  </a:lnTo>
                  <a:lnTo>
                    <a:pt x="1635772" y="795096"/>
                  </a:lnTo>
                  <a:lnTo>
                    <a:pt x="1630883" y="795655"/>
                  </a:lnTo>
                  <a:lnTo>
                    <a:pt x="1633283" y="799960"/>
                  </a:lnTo>
                  <a:lnTo>
                    <a:pt x="1631442" y="800544"/>
                  </a:lnTo>
                  <a:lnTo>
                    <a:pt x="1630222" y="799922"/>
                  </a:lnTo>
                  <a:lnTo>
                    <a:pt x="1628394" y="800519"/>
                  </a:lnTo>
                  <a:lnTo>
                    <a:pt x="1628978" y="802360"/>
                  </a:lnTo>
                  <a:lnTo>
                    <a:pt x="1628355" y="803567"/>
                  </a:lnTo>
                  <a:lnTo>
                    <a:pt x="1628952" y="805408"/>
                  </a:lnTo>
                  <a:lnTo>
                    <a:pt x="1627733" y="804786"/>
                  </a:lnTo>
                  <a:lnTo>
                    <a:pt x="1627111" y="806005"/>
                  </a:lnTo>
                  <a:lnTo>
                    <a:pt x="1625892" y="805383"/>
                  </a:lnTo>
                  <a:lnTo>
                    <a:pt x="1621002" y="805942"/>
                  </a:lnTo>
                  <a:lnTo>
                    <a:pt x="1614309" y="804049"/>
                  </a:lnTo>
                  <a:lnTo>
                    <a:pt x="1614843" y="811987"/>
                  </a:lnTo>
                  <a:lnTo>
                    <a:pt x="1608759" y="808875"/>
                  </a:lnTo>
                  <a:lnTo>
                    <a:pt x="1615401" y="816876"/>
                  </a:lnTo>
                  <a:lnTo>
                    <a:pt x="1610512" y="817435"/>
                  </a:lnTo>
                  <a:lnTo>
                    <a:pt x="1606842" y="818629"/>
                  </a:lnTo>
                  <a:lnTo>
                    <a:pt x="1601952" y="819188"/>
                  </a:lnTo>
                  <a:lnTo>
                    <a:pt x="1596961" y="828903"/>
                  </a:lnTo>
                  <a:lnTo>
                    <a:pt x="1590268" y="827011"/>
                  </a:lnTo>
                  <a:lnTo>
                    <a:pt x="1584159" y="826947"/>
                  </a:lnTo>
                  <a:lnTo>
                    <a:pt x="1583512" y="831215"/>
                  </a:lnTo>
                  <a:lnTo>
                    <a:pt x="1584071" y="836104"/>
                  </a:lnTo>
                  <a:lnTo>
                    <a:pt x="1577378" y="834212"/>
                  </a:lnTo>
                  <a:lnTo>
                    <a:pt x="1576755" y="835418"/>
                  </a:lnTo>
                  <a:lnTo>
                    <a:pt x="1574914" y="836015"/>
                  </a:lnTo>
                  <a:lnTo>
                    <a:pt x="1572425" y="840879"/>
                  </a:lnTo>
                  <a:lnTo>
                    <a:pt x="1569961" y="842683"/>
                  </a:lnTo>
                  <a:lnTo>
                    <a:pt x="1559001" y="840130"/>
                  </a:lnTo>
                  <a:lnTo>
                    <a:pt x="1556512" y="844994"/>
                  </a:lnTo>
                  <a:lnTo>
                    <a:pt x="1556448" y="851103"/>
                  </a:lnTo>
                  <a:lnTo>
                    <a:pt x="1549349" y="854367"/>
                  </a:lnTo>
                  <a:lnTo>
                    <a:pt x="1542948" y="857986"/>
                  </a:lnTo>
                  <a:lnTo>
                    <a:pt x="1537449" y="862076"/>
                  </a:lnTo>
                  <a:lnTo>
                    <a:pt x="1533093" y="866749"/>
                  </a:lnTo>
                  <a:lnTo>
                    <a:pt x="1527568" y="868527"/>
                  </a:lnTo>
                  <a:lnTo>
                    <a:pt x="1523276" y="870927"/>
                  </a:lnTo>
                  <a:lnTo>
                    <a:pt x="1518361" y="874534"/>
                  </a:lnTo>
                  <a:lnTo>
                    <a:pt x="1514081" y="873887"/>
                  </a:lnTo>
                  <a:lnTo>
                    <a:pt x="1514652" y="878776"/>
                  </a:lnTo>
                  <a:lnTo>
                    <a:pt x="1508569" y="875665"/>
                  </a:lnTo>
                  <a:lnTo>
                    <a:pt x="1506677" y="882357"/>
                  </a:lnTo>
                  <a:lnTo>
                    <a:pt x="1503591" y="885380"/>
                  </a:lnTo>
                  <a:lnTo>
                    <a:pt x="1501127" y="887183"/>
                  </a:lnTo>
                  <a:lnTo>
                    <a:pt x="1497482" y="885317"/>
                  </a:lnTo>
                  <a:lnTo>
                    <a:pt x="1491881" y="896264"/>
                  </a:lnTo>
                  <a:lnTo>
                    <a:pt x="1486928" y="902931"/>
                  </a:lnTo>
                  <a:lnTo>
                    <a:pt x="1478368" y="904671"/>
                  </a:lnTo>
                  <a:lnTo>
                    <a:pt x="1476527" y="905268"/>
                  </a:lnTo>
                  <a:lnTo>
                    <a:pt x="1475282" y="907694"/>
                  </a:lnTo>
                  <a:lnTo>
                    <a:pt x="1473441" y="908291"/>
                  </a:lnTo>
                  <a:lnTo>
                    <a:pt x="1470990" y="910094"/>
                  </a:lnTo>
                  <a:lnTo>
                    <a:pt x="1469745" y="912520"/>
                  </a:lnTo>
                  <a:lnTo>
                    <a:pt x="1460576" y="912431"/>
                  </a:lnTo>
                  <a:lnTo>
                    <a:pt x="1458087" y="917295"/>
                  </a:lnTo>
                  <a:lnTo>
                    <a:pt x="1454391" y="921537"/>
                  </a:lnTo>
                  <a:lnTo>
                    <a:pt x="1448219" y="927582"/>
                  </a:lnTo>
                  <a:lnTo>
                    <a:pt x="1442681" y="932408"/>
                  </a:lnTo>
                  <a:lnTo>
                    <a:pt x="1433487" y="935367"/>
                  </a:lnTo>
                  <a:lnTo>
                    <a:pt x="1431023" y="937183"/>
                  </a:lnTo>
                  <a:lnTo>
                    <a:pt x="1430401" y="938390"/>
                  </a:lnTo>
                  <a:lnTo>
                    <a:pt x="1397711" y="972261"/>
                  </a:lnTo>
                  <a:lnTo>
                    <a:pt x="1392986" y="978763"/>
                  </a:lnTo>
                  <a:lnTo>
                    <a:pt x="1379766" y="995286"/>
                  </a:lnTo>
                  <a:lnTo>
                    <a:pt x="1382166" y="999591"/>
                  </a:lnTo>
                  <a:lnTo>
                    <a:pt x="1382141" y="1002639"/>
                  </a:lnTo>
                  <a:lnTo>
                    <a:pt x="1383919" y="1008151"/>
                  </a:lnTo>
                  <a:lnTo>
                    <a:pt x="1399882" y="1007325"/>
                  </a:lnTo>
                  <a:lnTo>
                    <a:pt x="1407883" y="1007275"/>
                  </a:lnTo>
                  <a:lnTo>
                    <a:pt x="1416278" y="1007859"/>
                  </a:lnTo>
                  <a:lnTo>
                    <a:pt x="1431721" y="1006208"/>
                  </a:lnTo>
                  <a:lnTo>
                    <a:pt x="1446339" y="1001979"/>
                  </a:lnTo>
                  <a:lnTo>
                    <a:pt x="1460614" y="996708"/>
                  </a:lnTo>
                  <a:lnTo>
                    <a:pt x="1475066" y="991958"/>
                  </a:lnTo>
                  <a:lnTo>
                    <a:pt x="1475689" y="990739"/>
                  </a:lnTo>
                  <a:lnTo>
                    <a:pt x="1477518" y="990155"/>
                  </a:lnTo>
                  <a:lnTo>
                    <a:pt x="1492084" y="983424"/>
                  </a:lnTo>
                  <a:lnTo>
                    <a:pt x="1499590" y="980757"/>
                  </a:lnTo>
                  <a:lnTo>
                    <a:pt x="1507553" y="979462"/>
                  </a:lnTo>
                  <a:lnTo>
                    <a:pt x="1512798" y="978103"/>
                  </a:lnTo>
                  <a:lnTo>
                    <a:pt x="1516964" y="976045"/>
                  </a:lnTo>
                  <a:lnTo>
                    <a:pt x="1521955" y="972388"/>
                  </a:lnTo>
                  <a:lnTo>
                    <a:pt x="1529664" y="966241"/>
                  </a:lnTo>
                  <a:lnTo>
                    <a:pt x="1530286" y="965022"/>
                  </a:lnTo>
                  <a:lnTo>
                    <a:pt x="1531493" y="965644"/>
                  </a:lnTo>
                  <a:lnTo>
                    <a:pt x="1535176" y="964463"/>
                  </a:lnTo>
                  <a:lnTo>
                    <a:pt x="1537601" y="965708"/>
                  </a:lnTo>
                  <a:lnTo>
                    <a:pt x="1538224" y="964501"/>
                  </a:lnTo>
                  <a:lnTo>
                    <a:pt x="1545069" y="959802"/>
                  </a:lnTo>
                  <a:lnTo>
                    <a:pt x="1552346" y="956767"/>
                  </a:lnTo>
                  <a:lnTo>
                    <a:pt x="1559623" y="954316"/>
                  </a:lnTo>
                  <a:lnTo>
                    <a:pt x="1566443" y="951344"/>
                  </a:lnTo>
                  <a:lnTo>
                    <a:pt x="1571371" y="948321"/>
                  </a:lnTo>
                  <a:lnTo>
                    <a:pt x="1576806" y="945718"/>
                  </a:lnTo>
                  <a:lnTo>
                    <a:pt x="1581213" y="942301"/>
                  </a:lnTo>
                  <a:lnTo>
                    <a:pt x="1583080" y="936853"/>
                  </a:lnTo>
                  <a:lnTo>
                    <a:pt x="1590421" y="934478"/>
                  </a:lnTo>
                  <a:lnTo>
                    <a:pt x="1592884" y="932675"/>
                  </a:lnTo>
                  <a:lnTo>
                    <a:pt x="1599018" y="929678"/>
                  </a:lnTo>
                  <a:lnTo>
                    <a:pt x="1604568" y="924852"/>
                  </a:lnTo>
                  <a:lnTo>
                    <a:pt x="1611299" y="923696"/>
                  </a:lnTo>
                  <a:lnTo>
                    <a:pt x="1650568" y="903935"/>
                  </a:lnTo>
                  <a:lnTo>
                    <a:pt x="1654860" y="901534"/>
                  </a:lnTo>
                  <a:lnTo>
                    <a:pt x="1661629" y="897331"/>
                  </a:lnTo>
                  <a:lnTo>
                    <a:pt x="1668348" y="896175"/>
                  </a:lnTo>
                  <a:lnTo>
                    <a:pt x="1676298" y="895642"/>
                  </a:lnTo>
                  <a:lnTo>
                    <a:pt x="1682407" y="895705"/>
                  </a:lnTo>
                  <a:lnTo>
                    <a:pt x="1684858" y="893889"/>
                  </a:lnTo>
                  <a:lnTo>
                    <a:pt x="1685518" y="889622"/>
                  </a:lnTo>
                  <a:lnTo>
                    <a:pt x="1685582" y="883513"/>
                  </a:lnTo>
                  <a:lnTo>
                    <a:pt x="1692300" y="882357"/>
                  </a:lnTo>
                  <a:lnTo>
                    <a:pt x="1696605" y="879970"/>
                  </a:lnTo>
                  <a:lnTo>
                    <a:pt x="1698434" y="879373"/>
                  </a:lnTo>
                  <a:lnTo>
                    <a:pt x="1701495" y="879398"/>
                  </a:lnTo>
                  <a:lnTo>
                    <a:pt x="1702117" y="878192"/>
                  </a:lnTo>
                  <a:lnTo>
                    <a:pt x="1708264" y="873112"/>
                  </a:lnTo>
                  <a:lnTo>
                    <a:pt x="1715249" y="869772"/>
                  </a:lnTo>
                  <a:lnTo>
                    <a:pt x="1722577" y="866876"/>
                  </a:lnTo>
                  <a:lnTo>
                    <a:pt x="1729740" y="863193"/>
                  </a:lnTo>
                  <a:lnTo>
                    <a:pt x="1736496" y="858989"/>
                  </a:lnTo>
                  <a:lnTo>
                    <a:pt x="1743849" y="856615"/>
                  </a:lnTo>
                  <a:lnTo>
                    <a:pt x="1756879" y="848258"/>
                  </a:lnTo>
                  <a:lnTo>
                    <a:pt x="1762988" y="843597"/>
                  </a:lnTo>
                  <a:lnTo>
                    <a:pt x="1769198" y="839279"/>
                  </a:lnTo>
                  <a:lnTo>
                    <a:pt x="1775802" y="836168"/>
                  </a:lnTo>
                  <a:lnTo>
                    <a:pt x="1783143" y="832091"/>
                  </a:lnTo>
                  <a:lnTo>
                    <a:pt x="1789417" y="826465"/>
                  </a:lnTo>
                  <a:lnTo>
                    <a:pt x="1795792" y="821169"/>
                  </a:lnTo>
                  <a:lnTo>
                    <a:pt x="1803463" y="818121"/>
                  </a:lnTo>
                  <a:lnTo>
                    <a:pt x="1808353" y="817562"/>
                  </a:lnTo>
                  <a:lnTo>
                    <a:pt x="1825002" y="800785"/>
                  </a:lnTo>
                  <a:lnTo>
                    <a:pt x="1830819" y="795705"/>
                  </a:lnTo>
                  <a:lnTo>
                    <a:pt x="1837309" y="790981"/>
                  </a:lnTo>
                  <a:lnTo>
                    <a:pt x="1839150" y="790397"/>
                  </a:lnTo>
                  <a:lnTo>
                    <a:pt x="1843455" y="787996"/>
                  </a:lnTo>
                  <a:lnTo>
                    <a:pt x="1842858" y="786155"/>
                  </a:lnTo>
                  <a:lnTo>
                    <a:pt x="1844789" y="780935"/>
                  </a:lnTo>
                  <a:lnTo>
                    <a:pt x="1847926" y="775893"/>
                  </a:lnTo>
                  <a:lnTo>
                    <a:pt x="1849793" y="770509"/>
                  </a:lnTo>
                  <a:lnTo>
                    <a:pt x="1847964" y="764222"/>
                  </a:lnTo>
                  <a:lnTo>
                    <a:pt x="1849831" y="760577"/>
                  </a:lnTo>
                  <a:lnTo>
                    <a:pt x="1856587" y="756373"/>
                  </a:lnTo>
                  <a:lnTo>
                    <a:pt x="1854187" y="752068"/>
                  </a:lnTo>
                  <a:lnTo>
                    <a:pt x="1850567" y="747153"/>
                  </a:lnTo>
                  <a:lnTo>
                    <a:pt x="1853653" y="744131"/>
                  </a:lnTo>
                  <a:lnTo>
                    <a:pt x="1857946" y="741730"/>
                  </a:lnTo>
                  <a:close/>
                </a:path>
                <a:path w="2026920" h="1312545">
                  <a:moveTo>
                    <a:pt x="2026297" y="1254480"/>
                  </a:moveTo>
                  <a:lnTo>
                    <a:pt x="2015451" y="1239723"/>
                  </a:lnTo>
                  <a:lnTo>
                    <a:pt x="2011248" y="1232966"/>
                  </a:lnTo>
                  <a:lnTo>
                    <a:pt x="2005761" y="1231684"/>
                  </a:lnTo>
                  <a:lnTo>
                    <a:pt x="2000961" y="1223086"/>
                  </a:lnTo>
                  <a:lnTo>
                    <a:pt x="1992426" y="1221790"/>
                  </a:lnTo>
                  <a:lnTo>
                    <a:pt x="1971484" y="1217383"/>
                  </a:lnTo>
                  <a:lnTo>
                    <a:pt x="1961134" y="1216748"/>
                  </a:lnTo>
                  <a:lnTo>
                    <a:pt x="1950935" y="1218933"/>
                  </a:lnTo>
                  <a:lnTo>
                    <a:pt x="1946630" y="1221333"/>
                  </a:lnTo>
                  <a:lnTo>
                    <a:pt x="1940534" y="1221270"/>
                  </a:lnTo>
                  <a:lnTo>
                    <a:pt x="1930806" y="1216291"/>
                  </a:lnTo>
                  <a:lnTo>
                    <a:pt x="1924697" y="1216228"/>
                  </a:lnTo>
                  <a:lnTo>
                    <a:pt x="1917979" y="1217383"/>
                  </a:lnTo>
                  <a:lnTo>
                    <a:pt x="1911870" y="1217320"/>
                  </a:lnTo>
                  <a:lnTo>
                    <a:pt x="1906981" y="1217891"/>
                  </a:lnTo>
                  <a:lnTo>
                    <a:pt x="1901494" y="1216609"/>
                  </a:lnTo>
                  <a:lnTo>
                    <a:pt x="1894166" y="1215275"/>
                  </a:lnTo>
                  <a:lnTo>
                    <a:pt x="1886788" y="1214628"/>
                  </a:lnTo>
                  <a:lnTo>
                    <a:pt x="1879269" y="1215364"/>
                  </a:lnTo>
                  <a:lnTo>
                    <a:pt x="1869719" y="1218742"/>
                  </a:lnTo>
                  <a:lnTo>
                    <a:pt x="1864855" y="1216253"/>
                  </a:lnTo>
                  <a:lnTo>
                    <a:pt x="1861807" y="1216215"/>
                  </a:lnTo>
                  <a:lnTo>
                    <a:pt x="1856943" y="1213726"/>
                  </a:lnTo>
                  <a:lnTo>
                    <a:pt x="1844827" y="1216748"/>
                  </a:lnTo>
                  <a:lnTo>
                    <a:pt x="1834845" y="1218323"/>
                  </a:lnTo>
                  <a:lnTo>
                    <a:pt x="1824761" y="1218399"/>
                  </a:lnTo>
                  <a:lnTo>
                    <a:pt x="1814182" y="1216355"/>
                  </a:lnTo>
                  <a:lnTo>
                    <a:pt x="1812340" y="1216952"/>
                  </a:lnTo>
                  <a:lnTo>
                    <a:pt x="1807425" y="1220571"/>
                  </a:lnTo>
                  <a:lnTo>
                    <a:pt x="1802561" y="1218069"/>
                  </a:lnTo>
                  <a:lnTo>
                    <a:pt x="1797672" y="1218641"/>
                  </a:lnTo>
                  <a:lnTo>
                    <a:pt x="1785454" y="1218514"/>
                  </a:lnTo>
                  <a:lnTo>
                    <a:pt x="1778723" y="1219669"/>
                  </a:lnTo>
                  <a:lnTo>
                    <a:pt x="1749386" y="1223048"/>
                  </a:lnTo>
                  <a:lnTo>
                    <a:pt x="1741043" y="1223137"/>
                  </a:lnTo>
                  <a:lnTo>
                    <a:pt x="1724139" y="1222629"/>
                  </a:lnTo>
                  <a:lnTo>
                    <a:pt x="1715808" y="1222717"/>
                  </a:lnTo>
                  <a:lnTo>
                    <a:pt x="1711540" y="1222057"/>
                  </a:lnTo>
                  <a:lnTo>
                    <a:pt x="1706651" y="1222616"/>
                  </a:lnTo>
                  <a:lnTo>
                    <a:pt x="1702968" y="1223810"/>
                  </a:lnTo>
                  <a:lnTo>
                    <a:pt x="1682661" y="1228496"/>
                  </a:lnTo>
                  <a:lnTo>
                    <a:pt x="1675434" y="1229639"/>
                  </a:lnTo>
                  <a:lnTo>
                    <a:pt x="1668119" y="1229982"/>
                  </a:lnTo>
                  <a:lnTo>
                    <a:pt x="1646745" y="1228750"/>
                  </a:lnTo>
                  <a:lnTo>
                    <a:pt x="1643075" y="1229931"/>
                  </a:lnTo>
                  <a:lnTo>
                    <a:pt x="1638185" y="1230490"/>
                  </a:lnTo>
                  <a:lnTo>
                    <a:pt x="1634502" y="1231684"/>
                  </a:lnTo>
                  <a:lnTo>
                    <a:pt x="1593024" y="1235595"/>
                  </a:lnTo>
                  <a:lnTo>
                    <a:pt x="1541475" y="1246187"/>
                  </a:lnTo>
                  <a:lnTo>
                    <a:pt x="1498041" y="1261465"/>
                  </a:lnTo>
                  <a:lnTo>
                    <a:pt x="1497418" y="1262684"/>
                  </a:lnTo>
                  <a:lnTo>
                    <a:pt x="1502283" y="1265174"/>
                  </a:lnTo>
                  <a:lnTo>
                    <a:pt x="1501000" y="1270660"/>
                  </a:lnTo>
                  <a:lnTo>
                    <a:pt x="1494904" y="1270596"/>
                  </a:lnTo>
                  <a:lnTo>
                    <a:pt x="1489379" y="1272374"/>
                  </a:lnTo>
                  <a:lnTo>
                    <a:pt x="1499108" y="1277353"/>
                  </a:lnTo>
                  <a:lnTo>
                    <a:pt x="1502778" y="1276172"/>
                  </a:lnTo>
                  <a:lnTo>
                    <a:pt x="1514119" y="1277429"/>
                  </a:lnTo>
                  <a:lnTo>
                    <a:pt x="1536547" y="1282687"/>
                  </a:lnTo>
                  <a:lnTo>
                    <a:pt x="1547888" y="1283944"/>
                  </a:lnTo>
                  <a:lnTo>
                    <a:pt x="1557058" y="1284490"/>
                  </a:lnTo>
                  <a:lnTo>
                    <a:pt x="1575600" y="1286281"/>
                  </a:lnTo>
                  <a:lnTo>
                    <a:pt x="1600873" y="1285976"/>
                  </a:lnTo>
                  <a:lnTo>
                    <a:pt x="1632839" y="1288161"/>
                  </a:lnTo>
                  <a:lnTo>
                    <a:pt x="1651660" y="1288021"/>
                  </a:lnTo>
                  <a:lnTo>
                    <a:pt x="1654086" y="1289265"/>
                  </a:lnTo>
                  <a:lnTo>
                    <a:pt x="1663242" y="1289367"/>
                  </a:lnTo>
                  <a:lnTo>
                    <a:pt x="1668729" y="1290637"/>
                  </a:lnTo>
                  <a:lnTo>
                    <a:pt x="1674837" y="1290701"/>
                  </a:lnTo>
                  <a:lnTo>
                    <a:pt x="1682153" y="1291374"/>
                  </a:lnTo>
                  <a:lnTo>
                    <a:pt x="1694370" y="1291501"/>
                  </a:lnTo>
                  <a:lnTo>
                    <a:pt x="1713865" y="1294980"/>
                  </a:lnTo>
                  <a:lnTo>
                    <a:pt x="1723682" y="1296174"/>
                  </a:lnTo>
                  <a:lnTo>
                    <a:pt x="1733397" y="1296162"/>
                  </a:lnTo>
                  <a:lnTo>
                    <a:pt x="1738287" y="1295603"/>
                  </a:lnTo>
                  <a:lnTo>
                    <a:pt x="1744992" y="1297495"/>
                  </a:lnTo>
                  <a:lnTo>
                    <a:pt x="1749882" y="1296936"/>
                  </a:lnTo>
                  <a:lnTo>
                    <a:pt x="1758442" y="1295184"/>
                  </a:lnTo>
                  <a:lnTo>
                    <a:pt x="1766976" y="1296492"/>
                  </a:lnTo>
                  <a:lnTo>
                    <a:pt x="1774266" y="1300226"/>
                  </a:lnTo>
                  <a:lnTo>
                    <a:pt x="1777288" y="1303312"/>
                  </a:lnTo>
                  <a:lnTo>
                    <a:pt x="1782178" y="1302753"/>
                  </a:lnTo>
                  <a:lnTo>
                    <a:pt x="1785861" y="1301559"/>
                  </a:lnTo>
                  <a:lnTo>
                    <a:pt x="1791995" y="1298575"/>
                  </a:lnTo>
                  <a:lnTo>
                    <a:pt x="1798726" y="1297419"/>
                  </a:lnTo>
                  <a:lnTo>
                    <a:pt x="1804797" y="1300530"/>
                  </a:lnTo>
                  <a:lnTo>
                    <a:pt x="1811274" y="1302194"/>
                  </a:lnTo>
                  <a:lnTo>
                    <a:pt x="1824278" y="1302092"/>
                  </a:lnTo>
                  <a:lnTo>
                    <a:pt x="1830400" y="1304442"/>
                  </a:lnTo>
                  <a:lnTo>
                    <a:pt x="1836534" y="1301457"/>
                  </a:lnTo>
                  <a:lnTo>
                    <a:pt x="1841995" y="1305788"/>
                  </a:lnTo>
                  <a:lnTo>
                    <a:pt x="1847481" y="1307058"/>
                  </a:lnTo>
                  <a:lnTo>
                    <a:pt x="1849907" y="1308303"/>
                  </a:lnTo>
                  <a:lnTo>
                    <a:pt x="1854174" y="1308963"/>
                  </a:lnTo>
                  <a:lnTo>
                    <a:pt x="1864652" y="1306055"/>
                  </a:lnTo>
                  <a:lnTo>
                    <a:pt x="1873211" y="1305864"/>
                  </a:lnTo>
                  <a:lnTo>
                    <a:pt x="1881873" y="1307160"/>
                  </a:lnTo>
                  <a:lnTo>
                    <a:pt x="1896287" y="1310589"/>
                  </a:lnTo>
                  <a:lnTo>
                    <a:pt x="1902396" y="1310652"/>
                  </a:lnTo>
                  <a:lnTo>
                    <a:pt x="1907882" y="1311935"/>
                  </a:lnTo>
                  <a:lnTo>
                    <a:pt x="1914042" y="1305890"/>
                  </a:lnTo>
                  <a:lnTo>
                    <a:pt x="1922576" y="1307185"/>
                  </a:lnTo>
                  <a:lnTo>
                    <a:pt x="1931149" y="1305445"/>
                  </a:lnTo>
                  <a:lnTo>
                    <a:pt x="1941410" y="1305166"/>
                  </a:lnTo>
                  <a:lnTo>
                    <a:pt x="1951824" y="1306258"/>
                  </a:lnTo>
                  <a:lnTo>
                    <a:pt x="1962137" y="1306436"/>
                  </a:lnTo>
                  <a:lnTo>
                    <a:pt x="1972081" y="1303401"/>
                  </a:lnTo>
                  <a:lnTo>
                    <a:pt x="1973300" y="1304023"/>
                  </a:lnTo>
                  <a:lnTo>
                    <a:pt x="1979968" y="1308976"/>
                  </a:lnTo>
                  <a:lnTo>
                    <a:pt x="1984883" y="1305369"/>
                  </a:lnTo>
                  <a:lnTo>
                    <a:pt x="1991017" y="1302372"/>
                  </a:lnTo>
                  <a:lnTo>
                    <a:pt x="1994103" y="1299349"/>
                  </a:lnTo>
                  <a:lnTo>
                    <a:pt x="2006968" y="1295209"/>
                  </a:lnTo>
                  <a:lnTo>
                    <a:pt x="2010054" y="1292186"/>
                  </a:lnTo>
                  <a:lnTo>
                    <a:pt x="2013750" y="1287945"/>
                  </a:lnTo>
                  <a:lnTo>
                    <a:pt x="2016213" y="1286141"/>
                  </a:lnTo>
                  <a:lnTo>
                    <a:pt x="2018080" y="1282484"/>
                  </a:lnTo>
                  <a:lnTo>
                    <a:pt x="2021166" y="1279461"/>
                  </a:lnTo>
                  <a:lnTo>
                    <a:pt x="2018169" y="1273327"/>
                  </a:lnTo>
                  <a:lnTo>
                    <a:pt x="2019452" y="1267853"/>
                  </a:lnTo>
                  <a:lnTo>
                    <a:pt x="2026297" y="1254480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150" y="5160341"/>
              <a:ext cx="1133705" cy="120292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28687" y="472123"/>
            <a:ext cx="12578871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0" b="1" dirty="0">
                <a:solidFill>
                  <a:srgbClr val="8F61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Project </a:t>
            </a:r>
            <a:r>
              <a:rPr lang="en-US" sz="8000" b="1" dirty="0" err="1">
                <a:solidFill>
                  <a:srgbClr val="8F61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OverView</a:t>
            </a:r>
            <a:r>
              <a:rPr lang="en-US" sz="8000" b="1" dirty="0">
                <a:solidFill>
                  <a:srgbClr val="8F61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:-</a:t>
            </a:r>
            <a:endParaRPr sz="7250" dirty="0"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48144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05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1918" y="1377302"/>
            <a:ext cx="9039179" cy="5526512"/>
          </a:xfrm>
          <a:prstGeom prst="rect">
            <a:avLst/>
          </a:prstGeom>
        </p:spPr>
        <p:txBody>
          <a:bodyPr vert="horz" wrap="square" lIns="0" tIns="413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4"/>
              </a:spcBef>
            </a:pPr>
            <a:r>
              <a:rPr sz="4600" spc="-90" dirty="0">
                <a:solidFill>
                  <a:srgbClr val="8CAFA7"/>
                </a:solidFill>
                <a:latin typeface="Verdana"/>
                <a:cs typeface="Verdana"/>
              </a:rPr>
              <a:t>ADMIN:-</a:t>
            </a:r>
            <a:endParaRPr lang="en-US" sz="4600" spc="-90" dirty="0">
              <a:solidFill>
                <a:srgbClr val="8CAFA7"/>
              </a:solidFill>
              <a:latin typeface="Verdana"/>
              <a:cs typeface="Verdana"/>
            </a:endParaRPr>
          </a:p>
          <a:p>
            <a:pPr marL="927100" indent="-914400">
              <a:spcBef>
                <a:spcPts val="3254"/>
              </a:spcBef>
              <a:buFont typeface="+mj-lt"/>
              <a:buAutoNum type="arabicPeriod"/>
            </a:pPr>
            <a:r>
              <a:rPr lang="en-GB" sz="4400" spc="-70" dirty="0">
                <a:latin typeface="Verdana"/>
                <a:cs typeface="Verdana"/>
              </a:rPr>
              <a:t>Admin</a:t>
            </a:r>
            <a:r>
              <a:rPr lang="en-GB" sz="4400" spc="-445" dirty="0">
                <a:latin typeface="Verdana"/>
                <a:cs typeface="Verdana"/>
              </a:rPr>
              <a:t> </a:t>
            </a:r>
            <a:r>
              <a:rPr lang="en-GB" sz="4400" spc="-200" dirty="0">
                <a:latin typeface="Verdana"/>
                <a:cs typeface="Verdana"/>
              </a:rPr>
              <a:t>manage</a:t>
            </a:r>
            <a:r>
              <a:rPr lang="en-GB" sz="4400" spc="-445" dirty="0">
                <a:latin typeface="Verdana"/>
                <a:cs typeface="Verdana"/>
              </a:rPr>
              <a:t> </a:t>
            </a:r>
            <a:r>
              <a:rPr lang="en-GB" sz="4400" spc="-65" dirty="0">
                <a:latin typeface="Verdana"/>
                <a:cs typeface="Verdana"/>
              </a:rPr>
              <a:t>and</a:t>
            </a:r>
            <a:r>
              <a:rPr lang="en-GB" sz="4400" spc="-445" dirty="0">
                <a:latin typeface="Verdana"/>
                <a:cs typeface="Verdana"/>
              </a:rPr>
              <a:t> </a:t>
            </a:r>
            <a:r>
              <a:rPr lang="en-GB" sz="4400" spc="-55" dirty="0">
                <a:latin typeface="Verdana"/>
                <a:cs typeface="Verdana"/>
              </a:rPr>
              <a:t>verify</a:t>
            </a:r>
            <a:r>
              <a:rPr lang="en-GB" sz="4400" spc="-440" dirty="0">
                <a:latin typeface="Verdana"/>
                <a:cs typeface="Verdana"/>
              </a:rPr>
              <a:t> </a:t>
            </a:r>
            <a:r>
              <a:rPr lang="en-GB" sz="4400" spc="-25" dirty="0">
                <a:latin typeface="Verdana"/>
                <a:cs typeface="Verdana"/>
              </a:rPr>
              <a:t>Hr</a:t>
            </a:r>
            <a:endParaRPr lang="en-GB" sz="4400" dirty="0">
              <a:latin typeface="Verdana"/>
              <a:cs typeface="Verdana"/>
            </a:endParaRPr>
          </a:p>
          <a:p>
            <a:pPr marL="927100" indent="-914400">
              <a:spcBef>
                <a:spcPts val="3254"/>
              </a:spcBef>
              <a:buFont typeface="+mj-lt"/>
              <a:buAutoNum type="arabicPeriod"/>
            </a:pPr>
            <a:r>
              <a:rPr lang="en-GB" sz="4400" spc="-75" dirty="0">
                <a:latin typeface="Verdana"/>
                <a:cs typeface="Verdana"/>
              </a:rPr>
              <a:t>Admin</a:t>
            </a:r>
            <a:r>
              <a:rPr lang="en-GB" sz="4400" spc="-450" dirty="0">
                <a:latin typeface="Verdana"/>
                <a:cs typeface="Verdana"/>
              </a:rPr>
              <a:t> </a:t>
            </a:r>
            <a:r>
              <a:rPr lang="en-GB" sz="4400" spc="-190" dirty="0">
                <a:latin typeface="Verdana"/>
                <a:cs typeface="Verdana"/>
              </a:rPr>
              <a:t>manage</a:t>
            </a:r>
            <a:r>
              <a:rPr lang="en-GB" sz="4400" spc="-445" dirty="0">
                <a:latin typeface="Verdana"/>
                <a:cs typeface="Verdana"/>
              </a:rPr>
              <a:t> </a:t>
            </a:r>
            <a:r>
              <a:rPr lang="en-GB" sz="4400" spc="-65" dirty="0">
                <a:latin typeface="Verdana"/>
                <a:cs typeface="Verdana"/>
              </a:rPr>
              <a:t>and</a:t>
            </a:r>
            <a:r>
              <a:rPr lang="en-GB" sz="4400" spc="-445" dirty="0">
                <a:latin typeface="Verdana"/>
                <a:cs typeface="Verdana"/>
              </a:rPr>
              <a:t> </a:t>
            </a:r>
            <a:r>
              <a:rPr lang="en-GB" sz="4400" spc="-55" dirty="0">
                <a:latin typeface="Verdana"/>
                <a:cs typeface="Verdana"/>
              </a:rPr>
              <a:t>verify</a:t>
            </a:r>
            <a:r>
              <a:rPr lang="en-GB" sz="4400" spc="-450" dirty="0">
                <a:latin typeface="Verdana"/>
                <a:cs typeface="Verdana"/>
              </a:rPr>
              <a:t> </a:t>
            </a:r>
            <a:r>
              <a:rPr lang="en-GB" sz="4400" spc="150" dirty="0">
                <a:latin typeface="Verdana"/>
                <a:cs typeface="Verdana"/>
              </a:rPr>
              <a:t>Job</a:t>
            </a:r>
            <a:endParaRPr lang="en-GB" sz="4400" dirty="0">
              <a:latin typeface="Verdana"/>
              <a:cs typeface="Verdana"/>
            </a:endParaRPr>
          </a:p>
          <a:p>
            <a:pPr marL="927100" indent="-914400">
              <a:spcBef>
                <a:spcPts val="3254"/>
              </a:spcBef>
              <a:buFont typeface="+mj-lt"/>
              <a:buAutoNum type="arabicPeriod"/>
            </a:pPr>
            <a:r>
              <a:rPr lang="en-US" sz="4400" spc="-80" dirty="0">
                <a:latin typeface="Verdana"/>
                <a:cs typeface="Verdana"/>
              </a:rPr>
              <a:t>Admin</a:t>
            </a:r>
            <a:r>
              <a:rPr lang="en-US" sz="4400" spc="-459" dirty="0">
                <a:latin typeface="Verdana"/>
                <a:cs typeface="Verdana"/>
              </a:rPr>
              <a:t> </a:t>
            </a:r>
            <a:r>
              <a:rPr lang="en-US" sz="4400" spc="-45" dirty="0">
                <a:latin typeface="Verdana"/>
                <a:cs typeface="Verdana"/>
              </a:rPr>
              <a:t>can</a:t>
            </a:r>
            <a:r>
              <a:rPr lang="en-US" sz="4400" spc="-459" dirty="0">
                <a:latin typeface="Verdana"/>
                <a:cs typeface="Verdana"/>
              </a:rPr>
              <a:t> </a:t>
            </a:r>
            <a:r>
              <a:rPr lang="en-US" sz="4400" spc="-60" dirty="0">
                <a:latin typeface="Verdana"/>
                <a:cs typeface="Verdana"/>
              </a:rPr>
              <a:t>verify</a:t>
            </a:r>
            <a:r>
              <a:rPr lang="en-US" sz="4400" spc="-459" dirty="0">
                <a:latin typeface="Verdana"/>
                <a:cs typeface="Verdana"/>
              </a:rPr>
              <a:t> </a:t>
            </a:r>
            <a:r>
              <a:rPr lang="en-US" sz="4400" spc="-10" dirty="0">
                <a:latin typeface="Verdana"/>
                <a:cs typeface="Verdana"/>
              </a:rPr>
              <a:t>message</a:t>
            </a:r>
            <a:endParaRPr lang="en-US" sz="4400" dirty="0">
              <a:latin typeface="Verdana"/>
              <a:cs typeface="Verdana"/>
            </a:endParaRPr>
          </a:p>
          <a:p>
            <a:pPr marL="927100" indent="-914400">
              <a:spcBef>
                <a:spcPts val="3254"/>
              </a:spcBef>
              <a:buFont typeface="+mj-lt"/>
              <a:buAutoNum type="arabicPeriod"/>
            </a:pPr>
            <a:r>
              <a:rPr lang="en-US" sz="4400" spc="-80" dirty="0">
                <a:latin typeface="Verdana"/>
                <a:cs typeface="Verdana"/>
              </a:rPr>
              <a:t>Admin</a:t>
            </a:r>
            <a:r>
              <a:rPr lang="en-US" sz="4400" spc="-450" dirty="0">
                <a:latin typeface="Verdana"/>
                <a:cs typeface="Verdana"/>
              </a:rPr>
              <a:t> </a:t>
            </a:r>
            <a:r>
              <a:rPr lang="en-US" sz="4400" spc="-70" dirty="0">
                <a:latin typeface="Verdana"/>
                <a:cs typeface="Verdana"/>
              </a:rPr>
              <a:t>receive</a:t>
            </a:r>
            <a:r>
              <a:rPr lang="en-US" sz="4400" spc="-445" dirty="0">
                <a:latin typeface="Verdana"/>
                <a:cs typeface="Verdana"/>
              </a:rPr>
              <a:t> </a:t>
            </a:r>
            <a:r>
              <a:rPr lang="en-US" sz="4400" spc="-10" dirty="0">
                <a:latin typeface="Verdana"/>
                <a:cs typeface="Verdana"/>
              </a:rPr>
              <a:t>Feedback</a:t>
            </a:r>
            <a:endParaRPr lang="en-US" sz="4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053545"/>
            <a:ext cx="18288000" cy="1233805"/>
            <a:chOff x="0" y="9053545"/>
            <a:chExt cx="18288000" cy="1233805"/>
          </a:xfrm>
        </p:grpSpPr>
        <p:sp>
          <p:nvSpPr>
            <p:cNvPr id="4" name="object 4"/>
            <p:cNvSpPr/>
            <p:nvPr/>
          </p:nvSpPr>
          <p:spPr>
            <a:xfrm>
              <a:off x="0" y="9053545"/>
              <a:ext cx="18288000" cy="1233805"/>
            </a:xfrm>
            <a:custGeom>
              <a:avLst/>
              <a:gdLst/>
              <a:ahLst/>
              <a:cxnLst/>
              <a:rect l="l" t="t" r="r" b="b"/>
              <a:pathLst>
                <a:path w="18288000" h="1233804">
                  <a:moveTo>
                    <a:pt x="18287998" y="1233453"/>
                  </a:moveTo>
                  <a:lnTo>
                    <a:pt x="0" y="123345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233453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70" h="384809">
                  <a:moveTo>
                    <a:pt x="2310740" y="384214"/>
                  </a:moveTo>
                  <a:lnTo>
                    <a:pt x="192105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7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2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5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2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272" y="9529142"/>
              <a:ext cx="187179" cy="152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939" y="9454948"/>
              <a:ext cx="203030" cy="227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56454" y="9281935"/>
              <a:ext cx="2503170" cy="384810"/>
            </a:xfrm>
            <a:custGeom>
              <a:avLst/>
              <a:gdLst/>
              <a:ahLst/>
              <a:cxnLst/>
              <a:rect l="l" t="t" r="r" b="b"/>
              <a:pathLst>
                <a:path w="2503169" h="384809">
                  <a:moveTo>
                    <a:pt x="2310740" y="384214"/>
                  </a:moveTo>
                  <a:lnTo>
                    <a:pt x="192104" y="384214"/>
                  </a:lnTo>
                  <a:lnTo>
                    <a:pt x="148058" y="379141"/>
                  </a:lnTo>
                  <a:lnTo>
                    <a:pt x="107623" y="364688"/>
                  </a:lnTo>
                  <a:lnTo>
                    <a:pt x="71953" y="342011"/>
                  </a:lnTo>
                  <a:lnTo>
                    <a:pt x="42203" y="312260"/>
                  </a:lnTo>
                  <a:lnTo>
                    <a:pt x="19525" y="276591"/>
                  </a:lnTo>
                  <a:lnTo>
                    <a:pt x="5073" y="236156"/>
                  </a:lnTo>
                  <a:lnTo>
                    <a:pt x="0" y="192103"/>
                  </a:lnTo>
                  <a:lnTo>
                    <a:pt x="5073" y="148059"/>
                  </a:lnTo>
                  <a:lnTo>
                    <a:pt x="19525" y="107623"/>
                  </a:lnTo>
                  <a:lnTo>
                    <a:pt x="42203" y="71954"/>
                  </a:lnTo>
                  <a:lnTo>
                    <a:pt x="71953" y="42203"/>
                  </a:lnTo>
                  <a:lnTo>
                    <a:pt x="107623" y="19526"/>
                  </a:lnTo>
                  <a:lnTo>
                    <a:pt x="148058" y="5073"/>
                  </a:lnTo>
                  <a:lnTo>
                    <a:pt x="192107" y="0"/>
                  </a:lnTo>
                  <a:lnTo>
                    <a:pt x="2310738" y="0"/>
                  </a:lnTo>
                  <a:lnTo>
                    <a:pt x="2354786" y="5073"/>
                  </a:lnTo>
                  <a:lnTo>
                    <a:pt x="2395221" y="19526"/>
                  </a:lnTo>
                  <a:lnTo>
                    <a:pt x="2430891" y="42203"/>
                  </a:lnTo>
                  <a:lnTo>
                    <a:pt x="2460641" y="71954"/>
                  </a:lnTo>
                  <a:lnTo>
                    <a:pt x="2483319" y="107623"/>
                  </a:lnTo>
                  <a:lnTo>
                    <a:pt x="2497771" y="148059"/>
                  </a:lnTo>
                  <a:lnTo>
                    <a:pt x="2502844" y="192107"/>
                  </a:lnTo>
                  <a:lnTo>
                    <a:pt x="2497771" y="236156"/>
                  </a:lnTo>
                  <a:lnTo>
                    <a:pt x="2483319" y="276591"/>
                  </a:lnTo>
                  <a:lnTo>
                    <a:pt x="2460641" y="312260"/>
                  </a:lnTo>
                  <a:lnTo>
                    <a:pt x="2430891" y="342011"/>
                  </a:lnTo>
                  <a:lnTo>
                    <a:pt x="2395221" y="364688"/>
                  </a:lnTo>
                  <a:lnTo>
                    <a:pt x="2354786" y="379141"/>
                  </a:lnTo>
                  <a:lnTo>
                    <a:pt x="2310740" y="384214"/>
                  </a:lnTo>
                  <a:close/>
                </a:path>
              </a:pathLst>
            </a:custGeom>
            <a:solidFill>
              <a:srgbClr val="F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1407" y="9301457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5" h="52704">
                  <a:moveTo>
                    <a:pt x="0" y="0"/>
                  </a:moveTo>
                  <a:lnTo>
                    <a:pt x="35660" y="22672"/>
                  </a:lnTo>
                  <a:lnTo>
                    <a:pt x="65135" y="52147"/>
                  </a:lnTo>
                  <a:lnTo>
                    <a:pt x="65404" y="52415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5025" y="9508687"/>
              <a:ext cx="194490" cy="173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28679" y="9623867"/>
              <a:ext cx="93345" cy="39370"/>
            </a:xfrm>
            <a:custGeom>
              <a:avLst/>
              <a:gdLst/>
              <a:ahLst/>
              <a:cxnLst/>
              <a:rect l="l" t="t" r="r" b="b"/>
              <a:pathLst>
                <a:path w="93344" h="39370">
                  <a:moveTo>
                    <a:pt x="92993" y="39068"/>
                  </a:moveTo>
                  <a:lnTo>
                    <a:pt x="76086" y="37121"/>
                  </a:lnTo>
                  <a:lnTo>
                    <a:pt x="35660" y="226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F6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119" y="9415002"/>
              <a:ext cx="10561760" cy="1904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48150" y="2510965"/>
            <a:ext cx="7832090" cy="5988685"/>
            <a:chOff x="648150" y="2510965"/>
            <a:chExt cx="7832090" cy="5988685"/>
          </a:xfrm>
        </p:grpSpPr>
        <p:sp>
          <p:nvSpPr>
            <p:cNvPr id="14" name="object 14"/>
            <p:cNvSpPr/>
            <p:nvPr/>
          </p:nvSpPr>
          <p:spPr>
            <a:xfrm>
              <a:off x="1028700" y="3366426"/>
              <a:ext cx="7374890" cy="4274820"/>
            </a:xfrm>
            <a:custGeom>
              <a:avLst/>
              <a:gdLst/>
              <a:ahLst/>
              <a:cxnLst/>
              <a:rect l="l" t="t" r="r" b="b"/>
              <a:pathLst>
                <a:path w="7374890" h="4274820">
                  <a:moveTo>
                    <a:pt x="2694381" y="2927273"/>
                  </a:moveTo>
                  <a:lnTo>
                    <a:pt x="2693530" y="2878950"/>
                  </a:lnTo>
                  <a:lnTo>
                    <a:pt x="2691003" y="2831058"/>
                  </a:lnTo>
                  <a:lnTo>
                    <a:pt x="2686812" y="2783624"/>
                  </a:lnTo>
                  <a:lnTo>
                    <a:pt x="2681008" y="2736672"/>
                  </a:lnTo>
                  <a:lnTo>
                    <a:pt x="2673604" y="2690241"/>
                  </a:lnTo>
                  <a:lnTo>
                    <a:pt x="2664625" y="2644343"/>
                  </a:lnTo>
                  <a:lnTo>
                    <a:pt x="2654109" y="2599017"/>
                  </a:lnTo>
                  <a:lnTo>
                    <a:pt x="2642082" y="2554300"/>
                  </a:lnTo>
                  <a:lnTo>
                    <a:pt x="2628582" y="2510193"/>
                  </a:lnTo>
                  <a:lnTo>
                    <a:pt x="2613622" y="2466759"/>
                  </a:lnTo>
                  <a:lnTo>
                    <a:pt x="2597239" y="2423998"/>
                  </a:lnTo>
                  <a:lnTo>
                    <a:pt x="2579446" y="2381948"/>
                  </a:lnTo>
                  <a:lnTo>
                    <a:pt x="2560294" y="2340648"/>
                  </a:lnTo>
                  <a:lnTo>
                    <a:pt x="2539809" y="2300109"/>
                  </a:lnTo>
                  <a:lnTo>
                    <a:pt x="2518003" y="2260384"/>
                  </a:lnTo>
                  <a:lnTo>
                    <a:pt x="2494915" y="2221471"/>
                  </a:lnTo>
                  <a:lnTo>
                    <a:pt x="2470581" y="2183422"/>
                  </a:lnTo>
                  <a:lnTo>
                    <a:pt x="2445016" y="2146249"/>
                  </a:lnTo>
                  <a:lnTo>
                    <a:pt x="2418257" y="2109990"/>
                  </a:lnTo>
                  <a:lnTo>
                    <a:pt x="2390317" y="2074684"/>
                  </a:lnTo>
                  <a:lnTo>
                    <a:pt x="2361247" y="2040331"/>
                  </a:lnTo>
                  <a:lnTo>
                    <a:pt x="2331072" y="2006981"/>
                  </a:lnTo>
                  <a:lnTo>
                    <a:pt x="2299805" y="1974659"/>
                  </a:lnTo>
                  <a:lnTo>
                    <a:pt x="2267483" y="1943392"/>
                  </a:lnTo>
                  <a:lnTo>
                    <a:pt x="2234133" y="1913216"/>
                  </a:lnTo>
                  <a:lnTo>
                    <a:pt x="2199779" y="1884133"/>
                  </a:lnTo>
                  <a:lnTo>
                    <a:pt x="2164461" y="1856206"/>
                  </a:lnTo>
                  <a:lnTo>
                    <a:pt x="2128215" y="1829447"/>
                  </a:lnTo>
                  <a:lnTo>
                    <a:pt x="2091042" y="1803882"/>
                  </a:lnTo>
                  <a:lnTo>
                    <a:pt x="2052993" y="1779536"/>
                  </a:lnTo>
                  <a:lnTo>
                    <a:pt x="2014080" y="1756460"/>
                  </a:lnTo>
                  <a:lnTo>
                    <a:pt x="1974342" y="1734654"/>
                  </a:lnTo>
                  <a:lnTo>
                    <a:pt x="1933816" y="1714157"/>
                  </a:lnTo>
                  <a:lnTo>
                    <a:pt x="1892503" y="1695018"/>
                  </a:lnTo>
                  <a:lnTo>
                    <a:pt x="1850466" y="1677225"/>
                  </a:lnTo>
                  <a:lnTo>
                    <a:pt x="1807705" y="1660842"/>
                  </a:lnTo>
                  <a:lnTo>
                    <a:pt x="1764258" y="1645881"/>
                  </a:lnTo>
                  <a:lnTo>
                    <a:pt x="1720164" y="1632381"/>
                  </a:lnTo>
                  <a:lnTo>
                    <a:pt x="1675434" y="1620354"/>
                  </a:lnTo>
                  <a:lnTo>
                    <a:pt x="1630121" y="1609839"/>
                  </a:lnTo>
                  <a:lnTo>
                    <a:pt x="1584223" y="1600860"/>
                  </a:lnTo>
                  <a:lnTo>
                    <a:pt x="1537779" y="1593456"/>
                  </a:lnTo>
                  <a:lnTo>
                    <a:pt x="1490840" y="1587652"/>
                  </a:lnTo>
                  <a:lnTo>
                    <a:pt x="1443405" y="1583461"/>
                  </a:lnTo>
                  <a:lnTo>
                    <a:pt x="1395514" y="1580934"/>
                  </a:lnTo>
                  <a:lnTo>
                    <a:pt x="1347190" y="1580083"/>
                  </a:lnTo>
                  <a:lnTo>
                    <a:pt x="1298867" y="1580934"/>
                  </a:lnTo>
                  <a:lnTo>
                    <a:pt x="1250975" y="1583461"/>
                  </a:lnTo>
                  <a:lnTo>
                    <a:pt x="1203540" y="1587652"/>
                  </a:lnTo>
                  <a:lnTo>
                    <a:pt x="1156589" y="1593456"/>
                  </a:lnTo>
                  <a:lnTo>
                    <a:pt x="1110157" y="1600860"/>
                  </a:lnTo>
                  <a:lnTo>
                    <a:pt x="1064260" y="1609839"/>
                  </a:lnTo>
                  <a:lnTo>
                    <a:pt x="1018933" y="1620354"/>
                  </a:lnTo>
                  <a:lnTo>
                    <a:pt x="974204" y="1632381"/>
                  </a:lnTo>
                  <a:lnTo>
                    <a:pt x="930109" y="1645881"/>
                  </a:lnTo>
                  <a:lnTo>
                    <a:pt x="886675" y="1660842"/>
                  </a:lnTo>
                  <a:lnTo>
                    <a:pt x="843915" y="1677225"/>
                  </a:lnTo>
                  <a:lnTo>
                    <a:pt x="801865" y="1695018"/>
                  </a:lnTo>
                  <a:lnTo>
                    <a:pt x="760564" y="1714157"/>
                  </a:lnTo>
                  <a:lnTo>
                    <a:pt x="720026" y="1734654"/>
                  </a:lnTo>
                  <a:lnTo>
                    <a:pt x="680300" y="1756460"/>
                  </a:lnTo>
                  <a:lnTo>
                    <a:pt x="641388" y="1779536"/>
                  </a:lnTo>
                  <a:lnTo>
                    <a:pt x="603338" y="1803882"/>
                  </a:lnTo>
                  <a:lnTo>
                    <a:pt x="566166" y="1829447"/>
                  </a:lnTo>
                  <a:lnTo>
                    <a:pt x="529907" y="1856206"/>
                  </a:lnTo>
                  <a:lnTo>
                    <a:pt x="494588" y="1884133"/>
                  </a:lnTo>
                  <a:lnTo>
                    <a:pt x="460248" y="1913216"/>
                  </a:lnTo>
                  <a:lnTo>
                    <a:pt x="426897" y="1943392"/>
                  </a:lnTo>
                  <a:lnTo>
                    <a:pt x="394576" y="1974659"/>
                  </a:lnTo>
                  <a:lnTo>
                    <a:pt x="363308" y="2006981"/>
                  </a:lnTo>
                  <a:lnTo>
                    <a:pt x="333121" y="2040331"/>
                  </a:lnTo>
                  <a:lnTo>
                    <a:pt x="304050" y="2074684"/>
                  </a:lnTo>
                  <a:lnTo>
                    <a:pt x="276123" y="2109990"/>
                  </a:lnTo>
                  <a:lnTo>
                    <a:pt x="249364" y="2146249"/>
                  </a:lnTo>
                  <a:lnTo>
                    <a:pt x="223799" y="2183422"/>
                  </a:lnTo>
                  <a:lnTo>
                    <a:pt x="199453" y="2221471"/>
                  </a:lnTo>
                  <a:lnTo>
                    <a:pt x="176364" y="2260384"/>
                  </a:lnTo>
                  <a:lnTo>
                    <a:pt x="154571" y="2300109"/>
                  </a:lnTo>
                  <a:lnTo>
                    <a:pt x="134073" y="2340648"/>
                  </a:lnTo>
                  <a:lnTo>
                    <a:pt x="114922" y="2381948"/>
                  </a:lnTo>
                  <a:lnTo>
                    <a:pt x="97142" y="2423998"/>
                  </a:lnTo>
                  <a:lnTo>
                    <a:pt x="80759" y="2466759"/>
                  </a:lnTo>
                  <a:lnTo>
                    <a:pt x="65798" y="2510193"/>
                  </a:lnTo>
                  <a:lnTo>
                    <a:pt x="52285" y="2554300"/>
                  </a:lnTo>
                  <a:lnTo>
                    <a:pt x="40271" y="2599017"/>
                  </a:lnTo>
                  <a:lnTo>
                    <a:pt x="29756" y="2644343"/>
                  </a:lnTo>
                  <a:lnTo>
                    <a:pt x="20777" y="2690241"/>
                  </a:lnTo>
                  <a:lnTo>
                    <a:pt x="13373" y="2736672"/>
                  </a:lnTo>
                  <a:lnTo>
                    <a:pt x="7556" y="2783624"/>
                  </a:lnTo>
                  <a:lnTo>
                    <a:pt x="3378" y="2831058"/>
                  </a:lnTo>
                  <a:lnTo>
                    <a:pt x="838" y="2878950"/>
                  </a:lnTo>
                  <a:lnTo>
                    <a:pt x="0" y="2927261"/>
                  </a:lnTo>
                  <a:lnTo>
                    <a:pt x="838" y="2975597"/>
                  </a:lnTo>
                  <a:lnTo>
                    <a:pt x="3378" y="3023489"/>
                  </a:lnTo>
                  <a:lnTo>
                    <a:pt x="7556" y="3070923"/>
                  </a:lnTo>
                  <a:lnTo>
                    <a:pt x="13373" y="3117875"/>
                  </a:lnTo>
                  <a:lnTo>
                    <a:pt x="20777" y="3164306"/>
                  </a:lnTo>
                  <a:lnTo>
                    <a:pt x="29756" y="3210204"/>
                  </a:lnTo>
                  <a:lnTo>
                    <a:pt x="40271" y="3255530"/>
                  </a:lnTo>
                  <a:lnTo>
                    <a:pt x="52285" y="3300247"/>
                  </a:lnTo>
                  <a:lnTo>
                    <a:pt x="65798" y="3344354"/>
                  </a:lnTo>
                  <a:lnTo>
                    <a:pt x="80759" y="3387788"/>
                  </a:lnTo>
                  <a:lnTo>
                    <a:pt x="97142" y="3430549"/>
                  </a:lnTo>
                  <a:lnTo>
                    <a:pt x="114922" y="3472599"/>
                  </a:lnTo>
                  <a:lnTo>
                    <a:pt x="134073" y="3513899"/>
                  </a:lnTo>
                  <a:lnTo>
                    <a:pt x="154571" y="3554425"/>
                  </a:lnTo>
                  <a:lnTo>
                    <a:pt x="176364" y="3594163"/>
                  </a:lnTo>
                  <a:lnTo>
                    <a:pt x="199453" y="3633076"/>
                  </a:lnTo>
                  <a:lnTo>
                    <a:pt x="223799" y="3671125"/>
                  </a:lnTo>
                  <a:lnTo>
                    <a:pt x="249364" y="3708298"/>
                  </a:lnTo>
                  <a:lnTo>
                    <a:pt x="276123" y="3744557"/>
                  </a:lnTo>
                  <a:lnTo>
                    <a:pt x="304050" y="3779863"/>
                  </a:lnTo>
                  <a:lnTo>
                    <a:pt x="333121" y="3814216"/>
                  </a:lnTo>
                  <a:lnTo>
                    <a:pt x="363308" y="3847566"/>
                  </a:lnTo>
                  <a:lnTo>
                    <a:pt x="394576" y="3879888"/>
                  </a:lnTo>
                  <a:lnTo>
                    <a:pt x="426897" y="3911155"/>
                  </a:lnTo>
                  <a:lnTo>
                    <a:pt x="460248" y="3941330"/>
                  </a:lnTo>
                  <a:lnTo>
                    <a:pt x="494588" y="3970401"/>
                  </a:lnTo>
                  <a:lnTo>
                    <a:pt x="529907" y="3998341"/>
                  </a:lnTo>
                  <a:lnTo>
                    <a:pt x="566166" y="4025100"/>
                  </a:lnTo>
                  <a:lnTo>
                    <a:pt x="603338" y="4050665"/>
                  </a:lnTo>
                  <a:lnTo>
                    <a:pt x="641388" y="4075011"/>
                  </a:lnTo>
                  <a:lnTo>
                    <a:pt x="680300" y="4098086"/>
                  </a:lnTo>
                  <a:lnTo>
                    <a:pt x="720026" y="4119892"/>
                  </a:lnTo>
                  <a:lnTo>
                    <a:pt x="760564" y="4140377"/>
                  </a:lnTo>
                  <a:lnTo>
                    <a:pt x="801865" y="4159529"/>
                  </a:lnTo>
                  <a:lnTo>
                    <a:pt x="843915" y="4177322"/>
                  </a:lnTo>
                  <a:lnTo>
                    <a:pt x="886675" y="4193705"/>
                  </a:lnTo>
                  <a:lnTo>
                    <a:pt x="930109" y="4208665"/>
                  </a:lnTo>
                  <a:lnTo>
                    <a:pt x="974204" y="4222166"/>
                  </a:lnTo>
                  <a:lnTo>
                    <a:pt x="1018933" y="4234192"/>
                  </a:lnTo>
                  <a:lnTo>
                    <a:pt x="1064260" y="4244708"/>
                  </a:lnTo>
                  <a:lnTo>
                    <a:pt x="1110157" y="4253687"/>
                  </a:lnTo>
                  <a:lnTo>
                    <a:pt x="1156589" y="4261091"/>
                  </a:lnTo>
                  <a:lnTo>
                    <a:pt x="1203540" y="4266895"/>
                  </a:lnTo>
                  <a:lnTo>
                    <a:pt x="1250975" y="4271086"/>
                  </a:lnTo>
                  <a:lnTo>
                    <a:pt x="1298867" y="4273613"/>
                  </a:lnTo>
                  <a:lnTo>
                    <a:pt x="1347190" y="4274464"/>
                  </a:lnTo>
                  <a:lnTo>
                    <a:pt x="1395514" y="4273613"/>
                  </a:lnTo>
                  <a:lnTo>
                    <a:pt x="1443405" y="4271086"/>
                  </a:lnTo>
                  <a:lnTo>
                    <a:pt x="1490840" y="4266895"/>
                  </a:lnTo>
                  <a:lnTo>
                    <a:pt x="1537779" y="4261091"/>
                  </a:lnTo>
                  <a:lnTo>
                    <a:pt x="1584223" y="4253687"/>
                  </a:lnTo>
                  <a:lnTo>
                    <a:pt x="1630121" y="4244708"/>
                  </a:lnTo>
                  <a:lnTo>
                    <a:pt x="1675434" y="4234192"/>
                  </a:lnTo>
                  <a:lnTo>
                    <a:pt x="1720164" y="4222166"/>
                  </a:lnTo>
                  <a:lnTo>
                    <a:pt x="1764258" y="4208665"/>
                  </a:lnTo>
                  <a:lnTo>
                    <a:pt x="1807705" y="4193705"/>
                  </a:lnTo>
                  <a:lnTo>
                    <a:pt x="1850466" y="4177322"/>
                  </a:lnTo>
                  <a:lnTo>
                    <a:pt x="1892503" y="4159529"/>
                  </a:lnTo>
                  <a:lnTo>
                    <a:pt x="1933816" y="4140377"/>
                  </a:lnTo>
                  <a:lnTo>
                    <a:pt x="1974342" y="4119892"/>
                  </a:lnTo>
                  <a:lnTo>
                    <a:pt x="2014080" y="4098086"/>
                  </a:lnTo>
                  <a:lnTo>
                    <a:pt x="2052993" y="4075011"/>
                  </a:lnTo>
                  <a:lnTo>
                    <a:pt x="2091042" y="4050665"/>
                  </a:lnTo>
                  <a:lnTo>
                    <a:pt x="2128215" y="4025100"/>
                  </a:lnTo>
                  <a:lnTo>
                    <a:pt x="2164461" y="3998341"/>
                  </a:lnTo>
                  <a:lnTo>
                    <a:pt x="2199779" y="3970401"/>
                  </a:lnTo>
                  <a:lnTo>
                    <a:pt x="2234133" y="3941330"/>
                  </a:lnTo>
                  <a:lnTo>
                    <a:pt x="2267483" y="3911155"/>
                  </a:lnTo>
                  <a:lnTo>
                    <a:pt x="2299805" y="3879888"/>
                  </a:lnTo>
                  <a:lnTo>
                    <a:pt x="2331072" y="3847566"/>
                  </a:lnTo>
                  <a:lnTo>
                    <a:pt x="2361247" y="3814216"/>
                  </a:lnTo>
                  <a:lnTo>
                    <a:pt x="2390317" y="3779863"/>
                  </a:lnTo>
                  <a:lnTo>
                    <a:pt x="2418257" y="3744557"/>
                  </a:lnTo>
                  <a:lnTo>
                    <a:pt x="2445016" y="3708298"/>
                  </a:lnTo>
                  <a:lnTo>
                    <a:pt x="2470581" y="3671125"/>
                  </a:lnTo>
                  <a:lnTo>
                    <a:pt x="2494915" y="3633076"/>
                  </a:lnTo>
                  <a:lnTo>
                    <a:pt x="2518003" y="3594163"/>
                  </a:lnTo>
                  <a:lnTo>
                    <a:pt x="2539809" y="3554425"/>
                  </a:lnTo>
                  <a:lnTo>
                    <a:pt x="2560294" y="3513899"/>
                  </a:lnTo>
                  <a:lnTo>
                    <a:pt x="2579446" y="3472599"/>
                  </a:lnTo>
                  <a:lnTo>
                    <a:pt x="2597239" y="3430549"/>
                  </a:lnTo>
                  <a:lnTo>
                    <a:pt x="2613622" y="3387788"/>
                  </a:lnTo>
                  <a:lnTo>
                    <a:pt x="2628582" y="3344354"/>
                  </a:lnTo>
                  <a:lnTo>
                    <a:pt x="2642082" y="3300247"/>
                  </a:lnTo>
                  <a:lnTo>
                    <a:pt x="2654109" y="3255530"/>
                  </a:lnTo>
                  <a:lnTo>
                    <a:pt x="2664625" y="3210204"/>
                  </a:lnTo>
                  <a:lnTo>
                    <a:pt x="2673604" y="3164306"/>
                  </a:lnTo>
                  <a:lnTo>
                    <a:pt x="2681008" y="3117875"/>
                  </a:lnTo>
                  <a:lnTo>
                    <a:pt x="2686812" y="3070923"/>
                  </a:lnTo>
                  <a:lnTo>
                    <a:pt x="2691003" y="3023489"/>
                  </a:lnTo>
                  <a:lnTo>
                    <a:pt x="2693530" y="2975597"/>
                  </a:lnTo>
                  <a:lnTo>
                    <a:pt x="2694381" y="2927273"/>
                  </a:lnTo>
                  <a:close/>
                </a:path>
                <a:path w="7374890" h="4274820">
                  <a:moveTo>
                    <a:pt x="7374280" y="1841500"/>
                  </a:moveTo>
                  <a:lnTo>
                    <a:pt x="7373658" y="1790700"/>
                  </a:lnTo>
                  <a:lnTo>
                    <a:pt x="7371804" y="1739900"/>
                  </a:lnTo>
                  <a:lnTo>
                    <a:pt x="7368730" y="1689100"/>
                  </a:lnTo>
                  <a:lnTo>
                    <a:pt x="7364463" y="1638300"/>
                  </a:lnTo>
                  <a:lnTo>
                    <a:pt x="7359015" y="1600200"/>
                  </a:lnTo>
                  <a:lnTo>
                    <a:pt x="7352385" y="1549400"/>
                  </a:lnTo>
                  <a:lnTo>
                    <a:pt x="7344613" y="1498600"/>
                  </a:lnTo>
                  <a:lnTo>
                    <a:pt x="7335685" y="1460500"/>
                  </a:lnTo>
                  <a:lnTo>
                    <a:pt x="7325639" y="1409700"/>
                  </a:lnTo>
                  <a:lnTo>
                    <a:pt x="7314489" y="1371600"/>
                  </a:lnTo>
                  <a:lnTo>
                    <a:pt x="7302246" y="1320800"/>
                  </a:lnTo>
                  <a:lnTo>
                    <a:pt x="7288911" y="1282700"/>
                  </a:lnTo>
                  <a:lnTo>
                    <a:pt x="7274522" y="1231900"/>
                  </a:lnTo>
                  <a:lnTo>
                    <a:pt x="7259079" y="1193800"/>
                  </a:lnTo>
                  <a:lnTo>
                    <a:pt x="7242607" y="1155700"/>
                  </a:lnTo>
                  <a:lnTo>
                    <a:pt x="7225106" y="1104900"/>
                  </a:lnTo>
                  <a:lnTo>
                    <a:pt x="7206615" y="1066800"/>
                  </a:lnTo>
                  <a:lnTo>
                    <a:pt x="7187120" y="1028700"/>
                  </a:lnTo>
                  <a:lnTo>
                    <a:pt x="7166661" y="990600"/>
                  </a:lnTo>
                  <a:lnTo>
                    <a:pt x="7145248" y="939800"/>
                  </a:lnTo>
                  <a:lnTo>
                    <a:pt x="7122884" y="901700"/>
                  </a:lnTo>
                  <a:lnTo>
                    <a:pt x="7099605" y="863600"/>
                  </a:lnTo>
                  <a:lnTo>
                    <a:pt x="7075398" y="825500"/>
                  </a:lnTo>
                  <a:lnTo>
                    <a:pt x="7050303" y="787400"/>
                  </a:lnTo>
                  <a:lnTo>
                    <a:pt x="7024319" y="749300"/>
                  </a:lnTo>
                  <a:lnTo>
                    <a:pt x="6997471" y="723900"/>
                  </a:lnTo>
                  <a:lnTo>
                    <a:pt x="6969773" y="685800"/>
                  </a:lnTo>
                  <a:lnTo>
                    <a:pt x="6941236" y="647700"/>
                  </a:lnTo>
                  <a:lnTo>
                    <a:pt x="6911873" y="609600"/>
                  </a:lnTo>
                  <a:lnTo>
                    <a:pt x="6881711" y="584200"/>
                  </a:lnTo>
                  <a:lnTo>
                    <a:pt x="6850748" y="546100"/>
                  </a:lnTo>
                  <a:lnTo>
                    <a:pt x="6819024" y="520700"/>
                  </a:lnTo>
                  <a:lnTo>
                    <a:pt x="6786524" y="482600"/>
                  </a:lnTo>
                  <a:lnTo>
                    <a:pt x="6753288" y="457200"/>
                  </a:lnTo>
                  <a:lnTo>
                    <a:pt x="6719316" y="431800"/>
                  </a:lnTo>
                  <a:lnTo>
                    <a:pt x="6684632" y="393700"/>
                  </a:lnTo>
                  <a:lnTo>
                    <a:pt x="6649237" y="368300"/>
                  </a:lnTo>
                  <a:lnTo>
                    <a:pt x="6613169" y="342900"/>
                  </a:lnTo>
                  <a:lnTo>
                    <a:pt x="6576428" y="317500"/>
                  </a:lnTo>
                  <a:lnTo>
                    <a:pt x="6539027" y="292100"/>
                  </a:lnTo>
                  <a:lnTo>
                    <a:pt x="6500990" y="266700"/>
                  </a:lnTo>
                  <a:lnTo>
                    <a:pt x="6462331" y="241300"/>
                  </a:lnTo>
                  <a:lnTo>
                    <a:pt x="6423063" y="228600"/>
                  </a:lnTo>
                  <a:lnTo>
                    <a:pt x="6342748" y="177800"/>
                  </a:lnTo>
                  <a:lnTo>
                    <a:pt x="6301740" y="165100"/>
                  </a:lnTo>
                  <a:lnTo>
                    <a:pt x="6260185" y="139700"/>
                  </a:lnTo>
                  <a:lnTo>
                    <a:pt x="6175489" y="114300"/>
                  </a:lnTo>
                  <a:lnTo>
                    <a:pt x="6132373" y="88900"/>
                  </a:lnTo>
                  <a:lnTo>
                    <a:pt x="5955195" y="38100"/>
                  </a:lnTo>
                  <a:lnTo>
                    <a:pt x="5909792" y="38100"/>
                  </a:lnTo>
                  <a:lnTo>
                    <a:pt x="5817768" y="12700"/>
                  </a:lnTo>
                  <a:lnTo>
                    <a:pt x="5771172" y="12700"/>
                  </a:lnTo>
                  <a:lnTo>
                    <a:pt x="5724220" y="0"/>
                  </a:lnTo>
                  <a:lnTo>
                    <a:pt x="5341810" y="0"/>
                  </a:lnTo>
                  <a:lnTo>
                    <a:pt x="5294846" y="12700"/>
                  </a:lnTo>
                  <a:lnTo>
                    <a:pt x="5248249" y="12700"/>
                  </a:lnTo>
                  <a:lnTo>
                    <a:pt x="5156225" y="38100"/>
                  </a:lnTo>
                  <a:lnTo>
                    <a:pt x="5110823" y="38100"/>
                  </a:lnTo>
                  <a:lnTo>
                    <a:pt x="4933645" y="88900"/>
                  </a:lnTo>
                  <a:lnTo>
                    <a:pt x="4890541" y="114300"/>
                  </a:lnTo>
                  <a:lnTo>
                    <a:pt x="4805832" y="139700"/>
                  </a:lnTo>
                  <a:lnTo>
                    <a:pt x="4764278" y="165100"/>
                  </a:lnTo>
                  <a:lnTo>
                    <a:pt x="4723269" y="177800"/>
                  </a:lnTo>
                  <a:lnTo>
                    <a:pt x="4642967" y="228600"/>
                  </a:lnTo>
                  <a:lnTo>
                    <a:pt x="4603699" y="241300"/>
                  </a:lnTo>
                  <a:lnTo>
                    <a:pt x="4565027" y="266700"/>
                  </a:lnTo>
                  <a:lnTo>
                    <a:pt x="4526991" y="292100"/>
                  </a:lnTo>
                  <a:lnTo>
                    <a:pt x="4489602" y="317500"/>
                  </a:lnTo>
                  <a:lnTo>
                    <a:pt x="4452861" y="342900"/>
                  </a:lnTo>
                  <a:lnTo>
                    <a:pt x="4416780" y="368300"/>
                  </a:lnTo>
                  <a:lnTo>
                    <a:pt x="4381398" y="393700"/>
                  </a:lnTo>
                  <a:lnTo>
                    <a:pt x="4346714" y="431800"/>
                  </a:lnTo>
                  <a:lnTo>
                    <a:pt x="4312742" y="457200"/>
                  </a:lnTo>
                  <a:lnTo>
                    <a:pt x="4279506" y="482600"/>
                  </a:lnTo>
                  <a:lnTo>
                    <a:pt x="4247007" y="520700"/>
                  </a:lnTo>
                  <a:lnTo>
                    <a:pt x="4215269" y="546100"/>
                  </a:lnTo>
                  <a:lnTo>
                    <a:pt x="4184319" y="584200"/>
                  </a:lnTo>
                  <a:lnTo>
                    <a:pt x="4154157" y="609600"/>
                  </a:lnTo>
                  <a:lnTo>
                    <a:pt x="4124795" y="647700"/>
                  </a:lnTo>
                  <a:lnTo>
                    <a:pt x="4096258" y="685800"/>
                  </a:lnTo>
                  <a:lnTo>
                    <a:pt x="4068559" y="723900"/>
                  </a:lnTo>
                  <a:lnTo>
                    <a:pt x="4041711" y="749300"/>
                  </a:lnTo>
                  <a:lnTo>
                    <a:pt x="4015727" y="787400"/>
                  </a:lnTo>
                  <a:lnTo>
                    <a:pt x="3990632" y="825500"/>
                  </a:lnTo>
                  <a:lnTo>
                    <a:pt x="3966426" y="863600"/>
                  </a:lnTo>
                  <a:lnTo>
                    <a:pt x="3943134" y="901700"/>
                  </a:lnTo>
                  <a:lnTo>
                    <a:pt x="3920782" y="939800"/>
                  </a:lnTo>
                  <a:lnTo>
                    <a:pt x="3899357" y="990600"/>
                  </a:lnTo>
                  <a:lnTo>
                    <a:pt x="3878897" y="1028700"/>
                  </a:lnTo>
                  <a:lnTo>
                    <a:pt x="3859415" y="1066800"/>
                  </a:lnTo>
                  <a:lnTo>
                    <a:pt x="3840911" y="1104900"/>
                  </a:lnTo>
                  <a:lnTo>
                    <a:pt x="3823424" y="1155700"/>
                  </a:lnTo>
                  <a:lnTo>
                    <a:pt x="3806939" y="1193800"/>
                  </a:lnTo>
                  <a:lnTo>
                    <a:pt x="3791508" y="1231900"/>
                  </a:lnTo>
                  <a:lnTo>
                    <a:pt x="3777107" y="1282700"/>
                  </a:lnTo>
                  <a:lnTo>
                    <a:pt x="3763784" y="1320800"/>
                  </a:lnTo>
                  <a:lnTo>
                    <a:pt x="3751529" y="1371600"/>
                  </a:lnTo>
                  <a:lnTo>
                    <a:pt x="3740378" y="1409700"/>
                  </a:lnTo>
                  <a:lnTo>
                    <a:pt x="3730333" y="1460500"/>
                  </a:lnTo>
                  <a:lnTo>
                    <a:pt x="3721417" y="1498600"/>
                  </a:lnTo>
                  <a:lnTo>
                    <a:pt x="3713632" y="1549400"/>
                  </a:lnTo>
                  <a:lnTo>
                    <a:pt x="3707015" y="1600200"/>
                  </a:lnTo>
                  <a:lnTo>
                    <a:pt x="3701554" y="1638300"/>
                  </a:lnTo>
                  <a:lnTo>
                    <a:pt x="3697287" y="1689100"/>
                  </a:lnTo>
                  <a:lnTo>
                    <a:pt x="3694226" y="1739900"/>
                  </a:lnTo>
                  <a:lnTo>
                    <a:pt x="3692372" y="1790700"/>
                  </a:lnTo>
                  <a:lnTo>
                    <a:pt x="3691750" y="1841487"/>
                  </a:lnTo>
                  <a:lnTo>
                    <a:pt x="3692372" y="1879600"/>
                  </a:lnTo>
                  <a:lnTo>
                    <a:pt x="3694226" y="1930400"/>
                  </a:lnTo>
                  <a:lnTo>
                    <a:pt x="3697287" y="1981200"/>
                  </a:lnTo>
                  <a:lnTo>
                    <a:pt x="3701554" y="2032000"/>
                  </a:lnTo>
                  <a:lnTo>
                    <a:pt x="3707015" y="2070100"/>
                  </a:lnTo>
                  <a:lnTo>
                    <a:pt x="3713632" y="2120900"/>
                  </a:lnTo>
                  <a:lnTo>
                    <a:pt x="3721417" y="2171700"/>
                  </a:lnTo>
                  <a:lnTo>
                    <a:pt x="3730333" y="2209800"/>
                  </a:lnTo>
                  <a:lnTo>
                    <a:pt x="3740378" y="2260600"/>
                  </a:lnTo>
                  <a:lnTo>
                    <a:pt x="3751529" y="2298700"/>
                  </a:lnTo>
                  <a:lnTo>
                    <a:pt x="3763784" y="2349500"/>
                  </a:lnTo>
                  <a:lnTo>
                    <a:pt x="3777107" y="2387600"/>
                  </a:lnTo>
                  <a:lnTo>
                    <a:pt x="3791508" y="2438400"/>
                  </a:lnTo>
                  <a:lnTo>
                    <a:pt x="3806939" y="2476500"/>
                  </a:lnTo>
                  <a:lnTo>
                    <a:pt x="3823424" y="2514600"/>
                  </a:lnTo>
                  <a:lnTo>
                    <a:pt x="3840911" y="2565400"/>
                  </a:lnTo>
                  <a:lnTo>
                    <a:pt x="3859415" y="2603500"/>
                  </a:lnTo>
                  <a:lnTo>
                    <a:pt x="3878897" y="2641600"/>
                  </a:lnTo>
                  <a:lnTo>
                    <a:pt x="3899357" y="2679700"/>
                  </a:lnTo>
                  <a:lnTo>
                    <a:pt x="3920782" y="2730500"/>
                  </a:lnTo>
                  <a:lnTo>
                    <a:pt x="3943134" y="2768600"/>
                  </a:lnTo>
                  <a:lnTo>
                    <a:pt x="3966426" y="2806700"/>
                  </a:lnTo>
                  <a:lnTo>
                    <a:pt x="3990632" y="2844800"/>
                  </a:lnTo>
                  <a:lnTo>
                    <a:pt x="4015727" y="2882900"/>
                  </a:lnTo>
                  <a:lnTo>
                    <a:pt x="4041711" y="2921000"/>
                  </a:lnTo>
                  <a:lnTo>
                    <a:pt x="4068559" y="2946400"/>
                  </a:lnTo>
                  <a:lnTo>
                    <a:pt x="4096258" y="2984500"/>
                  </a:lnTo>
                  <a:lnTo>
                    <a:pt x="4124795" y="3022600"/>
                  </a:lnTo>
                  <a:lnTo>
                    <a:pt x="4154157" y="3060700"/>
                  </a:lnTo>
                  <a:lnTo>
                    <a:pt x="4184319" y="3086100"/>
                  </a:lnTo>
                  <a:lnTo>
                    <a:pt x="4215269" y="3124200"/>
                  </a:lnTo>
                  <a:lnTo>
                    <a:pt x="4247007" y="3149600"/>
                  </a:lnTo>
                  <a:lnTo>
                    <a:pt x="4279506" y="3187700"/>
                  </a:lnTo>
                  <a:lnTo>
                    <a:pt x="4312742" y="3213100"/>
                  </a:lnTo>
                  <a:lnTo>
                    <a:pt x="4346714" y="3238500"/>
                  </a:lnTo>
                  <a:lnTo>
                    <a:pt x="4381398" y="3276600"/>
                  </a:lnTo>
                  <a:lnTo>
                    <a:pt x="4416780" y="3302000"/>
                  </a:lnTo>
                  <a:lnTo>
                    <a:pt x="4452861" y="3327400"/>
                  </a:lnTo>
                  <a:lnTo>
                    <a:pt x="4489602" y="3352800"/>
                  </a:lnTo>
                  <a:lnTo>
                    <a:pt x="4526991" y="3378200"/>
                  </a:lnTo>
                  <a:lnTo>
                    <a:pt x="4565027" y="3403600"/>
                  </a:lnTo>
                  <a:lnTo>
                    <a:pt x="4603699" y="3429000"/>
                  </a:lnTo>
                  <a:lnTo>
                    <a:pt x="4642967" y="3441700"/>
                  </a:lnTo>
                  <a:lnTo>
                    <a:pt x="4723269" y="3492500"/>
                  </a:lnTo>
                  <a:lnTo>
                    <a:pt x="4764278" y="3505200"/>
                  </a:lnTo>
                  <a:lnTo>
                    <a:pt x="4805832" y="3530600"/>
                  </a:lnTo>
                  <a:lnTo>
                    <a:pt x="4890541" y="3556000"/>
                  </a:lnTo>
                  <a:lnTo>
                    <a:pt x="4933645" y="3581400"/>
                  </a:lnTo>
                  <a:lnTo>
                    <a:pt x="5110823" y="3632200"/>
                  </a:lnTo>
                  <a:lnTo>
                    <a:pt x="5156225" y="3632200"/>
                  </a:lnTo>
                  <a:lnTo>
                    <a:pt x="5248249" y="3657600"/>
                  </a:lnTo>
                  <a:lnTo>
                    <a:pt x="5294846" y="3657600"/>
                  </a:lnTo>
                  <a:lnTo>
                    <a:pt x="5341810" y="3670300"/>
                  </a:lnTo>
                  <a:lnTo>
                    <a:pt x="5724220" y="3670300"/>
                  </a:lnTo>
                  <a:lnTo>
                    <a:pt x="5771172" y="3657600"/>
                  </a:lnTo>
                  <a:lnTo>
                    <a:pt x="5817768" y="3657600"/>
                  </a:lnTo>
                  <a:lnTo>
                    <a:pt x="5909792" y="3632200"/>
                  </a:lnTo>
                  <a:lnTo>
                    <a:pt x="5955195" y="3632200"/>
                  </a:lnTo>
                  <a:lnTo>
                    <a:pt x="6132373" y="3581400"/>
                  </a:lnTo>
                  <a:lnTo>
                    <a:pt x="6175489" y="3556000"/>
                  </a:lnTo>
                  <a:lnTo>
                    <a:pt x="6260185" y="3530600"/>
                  </a:lnTo>
                  <a:lnTo>
                    <a:pt x="6301740" y="3505200"/>
                  </a:lnTo>
                  <a:lnTo>
                    <a:pt x="6342748" y="3492500"/>
                  </a:lnTo>
                  <a:lnTo>
                    <a:pt x="6423063" y="3441700"/>
                  </a:lnTo>
                  <a:lnTo>
                    <a:pt x="6462331" y="3429000"/>
                  </a:lnTo>
                  <a:lnTo>
                    <a:pt x="6500990" y="3403600"/>
                  </a:lnTo>
                  <a:lnTo>
                    <a:pt x="6539027" y="3378200"/>
                  </a:lnTo>
                  <a:lnTo>
                    <a:pt x="6576428" y="3352800"/>
                  </a:lnTo>
                  <a:lnTo>
                    <a:pt x="6613169" y="3327400"/>
                  </a:lnTo>
                  <a:lnTo>
                    <a:pt x="6649237" y="3302000"/>
                  </a:lnTo>
                  <a:lnTo>
                    <a:pt x="6684632" y="3276600"/>
                  </a:lnTo>
                  <a:lnTo>
                    <a:pt x="6719316" y="3238500"/>
                  </a:lnTo>
                  <a:lnTo>
                    <a:pt x="6753288" y="3213100"/>
                  </a:lnTo>
                  <a:lnTo>
                    <a:pt x="6786524" y="3187700"/>
                  </a:lnTo>
                  <a:lnTo>
                    <a:pt x="6819024" y="3149600"/>
                  </a:lnTo>
                  <a:lnTo>
                    <a:pt x="6850748" y="3124200"/>
                  </a:lnTo>
                  <a:lnTo>
                    <a:pt x="6881711" y="3086100"/>
                  </a:lnTo>
                  <a:lnTo>
                    <a:pt x="6911873" y="3060700"/>
                  </a:lnTo>
                  <a:lnTo>
                    <a:pt x="6941236" y="3022600"/>
                  </a:lnTo>
                  <a:lnTo>
                    <a:pt x="6969773" y="2984500"/>
                  </a:lnTo>
                  <a:lnTo>
                    <a:pt x="6997471" y="2946400"/>
                  </a:lnTo>
                  <a:lnTo>
                    <a:pt x="7024319" y="2921000"/>
                  </a:lnTo>
                  <a:lnTo>
                    <a:pt x="7050303" y="2882900"/>
                  </a:lnTo>
                  <a:lnTo>
                    <a:pt x="7075398" y="2844800"/>
                  </a:lnTo>
                  <a:lnTo>
                    <a:pt x="7099605" y="2806700"/>
                  </a:lnTo>
                  <a:lnTo>
                    <a:pt x="7122884" y="2768600"/>
                  </a:lnTo>
                  <a:lnTo>
                    <a:pt x="7145248" y="2730500"/>
                  </a:lnTo>
                  <a:lnTo>
                    <a:pt x="7166661" y="2679700"/>
                  </a:lnTo>
                  <a:lnTo>
                    <a:pt x="7187120" y="2641600"/>
                  </a:lnTo>
                  <a:lnTo>
                    <a:pt x="7206615" y="2603500"/>
                  </a:lnTo>
                  <a:lnTo>
                    <a:pt x="7225106" y="2565400"/>
                  </a:lnTo>
                  <a:lnTo>
                    <a:pt x="7242607" y="2514600"/>
                  </a:lnTo>
                  <a:lnTo>
                    <a:pt x="7259079" y="2476500"/>
                  </a:lnTo>
                  <a:lnTo>
                    <a:pt x="7274522" y="2438400"/>
                  </a:lnTo>
                  <a:lnTo>
                    <a:pt x="7288911" y="2387600"/>
                  </a:lnTo>
                  <a:lnTo>
                    <a:pt x="7302246" y="2349500"/>
                  </a:lnTo>
                  <a:lnTo>
                    <a:pt x="7314489" y="2298700"/>
                  </a:lnTo>
                  <a:lnTo>
                    <a:pt x="7325639" y="2260600"/>
                  </a:lnTo>
                  <a:lnTo>
                    <a:pt x="7335685" y="2209800"/>
                  </a:lnTo>
                  <a:lnTo>
                    <a:pt x="7344613" y="2171700"/>
                  </a:lnTo>
                  <a:lnTo>
                    <a:pt x="7352385" y="2120900"/>
                  </a:lnTo>
                  <a:lnTo>
                    <a:pt x="7359015" y="2070100"/>
                  </a:lnTo>
                  <a:lnTo>
                    <a:pt x="7364463" y="2032000"/>
                  </a:lnTo>
                  <a:lnTo>
                    <a:pt x="7368730" y="1981200"/>
                  </a:lnTo>
                  <a:lnTo>
                    <a:pt x="7371804" y="1930400"/>
                  </a:lnTo>
                  <a:lnTo>
                    <a:pt x="7373658" y="1879600"/>
                  </a:lnTo>
                  <a:lnTo>
                    <a:pt x="7374280" y="1841500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687" y="2510967"/>
              <a:ext cx="7374890" cy="5052695"/>
            </a:xfrm>
            <a:custGeom>
              <a:avLst/>
              <a:gdLst/>
              <a:ahLst/>
              <a:cxnLst/>
              <a:rect l="l" t="t" r="r" b="b"/>
              <a:pathLst>
                <a:path w="7374890" h="5052695">
                  <a:moveTo>
                    <a:pt x="2094839" y="1047419"/>
                  </a:moveTo>
                  <a:lnTo>
                    <a:pt x="2093760" y="999477"/>
                  </a:lnTo>
                  <a:lnTo>
                    <a:pt x="2090559" y="952080"/>
                  </a:lnTo>
                  <a:lnTo>
                    <a:pt x="2085276" y="905294"/>
                  </a:lnTo>
                  <a:lnTo>
                    <a:pt x="2077961" y="859142"/>
                  </a:lnTo>
                  <a:lnTo>
                    <a:pt x="2068664" y="813689"/>
                  </a:lnTo>
                  <a:lnTo>
                    <a:pt x="2057425" y="768972"/>
                  </a:lnTo>
                  <a:lnTo>
                    <a:pt x="2044293" y="725043"/>
                  </a:lnTo>
                  <a:lnTo>
                    <a:pt x="2029307" y="681939"/>
                  </a:lnTo>
                  <a:lnTo>
                    <a:pt x="2012530" y="639724"/>
                  </a:lnTo>
                  <a:lnTo>
                    <a:pt x="1993988" y="598411"/>
                  </a:lnTo>
                  <a:lnTo>
                    <a:pt x="1973745" y="558088"/>
                  </a:lnTo>
                  <a:lnTo>
                    <a:pt x="1951837" y="518769"/>
                  </a:lnTo>
                  <a:lnTo>
                    <a:pt x="1928304" y="480517"/>
                  </a:lnTo>
                  <a:lnTo>
                    <a:pt x="1903209" y="443369"/>
                  </a:lnTo>
                  <a:lnTo>
                    <a:pt x="1876590" y="407377"/>
                  </a:lnTo>
                  <a:lnTo>
                    <a:pt x="1848497" y="372579"/>
                  </a:lnTo>
                  <a:lnTo>
                    <a:pt x="1818970" y="339039"/>
                  </a:lnTo>
                  <a:lnTo>
                    <a:pt x="1788058" y="306781"/>
                  </a:lnTo>
                  <a:lnTo>
                    <a:pt x="1755800" y="275869"/>
                  </a:lnTo>
                  <a:lnTo>
                    <a:pt x="1722259" y="246341"/>
                  </a:lnTo>
                  <a:lnTo>
                    <a:pt x="1687461" y="218249"/>
                  </a:lnTo>
                  <a:lnTo>
                    <a:pt x="1651469" y="191630"/>
                  </a:lnTo>
                  <a:lnTo>
                    <a:pt x="1614322" y="166535"/>
                  </a:lnTo>
                  <a:lnTo>
                    <a:pt x="1576070" y="143002"/>
                  </a:lnTo>
                  <a:lnTo>
                    <a:pt x="1536750" y="121094"/>
                  </a:lnTo>
                  <a:lnTo>
                    <a:pt x="1496428" y="100850"/>
                  </a:lnTo>
                  <a:lnTo>
                    <a:pt x="1455127" y="82321"/>
                  </a:lnTo>
                  <a:lnTo>
                    <a:pt x="1412900" y="65532"/>
                  </a:lnTo>
                  <a:lnTo>
                    <a:pt x="1369796" y="50558"/>
                  </a:lnTo>
                  <a:lnTo>
                    <a:pt x="1325867" y="37414"/>
                  </a:lnTo>
                  <a:lnTo>
                    <a:pt x="1281150" y="26174"/>
                  </a:lnTo>
                  <a:lnTo>
                    <a:pt x="1235697" y="16878"/>
                  </a:lnTo>
                  <a:lnTo>
                    <a:pt x="1189545" y="9563"/>
                  </a:lnTo>
                  <a:lnTo>
                    <a:pt x="1142758" y="4279"/>
                  </a:lnTo>
                  <a:lnTo>
                    <a:pt x="1095362" y="1079"/>
                  </a:lnTo>
                  <a:lnTo>
                    <a:pt x="1047419" y="0"/>
                  </a:lnTo>
                  <a:lnTo>
                    <a:pt x="999477" y="1079"/>
                  </a:lnTo>
                  <a:lnTo>
                    <a:pt x="952080" y="4279"/>
                  </a:lnTo>
                  <a:lnTo>
                    <a:pt x="905294" y="9563"/>
                  </a:lnTo>
                  <a:lnTo>
                    <a:pt x="859142" y="16878"/>
                  </a:lnTo>
                  <a:lnTo>
                    <a:pt x="813689" y="26174"/>
                  </a:lnTo>
                  <a:lnTo>
                    <a:pt x="768972" y="37414"/>
                  </a:lnTo>
                  <a:lnTo>
                    <a:pt x="725043" y="50558"/>
                  </a:lnTo>
                  <a:lnTo>
                    <a:pt x="681939" y="65532"/>
                  </a:lnTo>
                  <a:lnTo>
                    <a:pt x="639724" y="82321"/>
                  </a:lnTo>
                  <a:lnTo>
                    <a:pt x="598424" y="100850"/>
                  </a:lnTo>
                  <a:lnTo>
                    <a:pt x="558088" y="121094"/>
                  </a:lnTo>
                  <a:lnTo>
                    <a:pt x="518769" y="143002"/>
                  </a:lnTo>
                  <a:lnTo>
                    <a:pt x="480517" y="166535"/>
                  </a:lnTo>
                  <a:lnTo>
                    <a:pt x="443369" y="191630"/>
                  </a:lnTo>
                  <a:lnTo>
                    <a:pt x="407377" y="218249"/>
                  </a:lnTo>
                  <a:lnTo>
                    <a:pt x="372579" y="246341"/>
                  </a:lnTo>
                  <a:lnTo>
                    <a:pt x="339039" y="275869"/>
                  </a:lnTo>
                  <a:lnTo>
                    <a:pt x="306781" y="306781"/>
                  </a:lnTo>
                  <a:lnTo>
                    <a:pt x="275869" y="339039"/>
                  </a:lnTo>
                  <a:lnTo>
                    <a:pt x="246341" y="372579"/>
                  </a:lnTo>
                  <a:lnTo>
                    <a:pt x="218249" y="407377"/>
                  </a:lnTo>
                  <a:lnTo>
                    <a:pt x="191630" y="443369"/>
                  </a:lnTo>
                  <a:lnTo>
                    <a:pt x="166535" y="480517"/>
                  </a:lnTo>
                  <a:lnTo>
                    <a:pt x="143014" y="518769"/>
                  </a:lnTo>
                  <a:lnTo>
                    <a:pt x="121094" y="558088"/>
                  </a:lnTo>
                  <a:lnTo>
                    <a:pt x="100850" y="598411"/>
                  </a:lnTo>
                  <a:lnTo>
                    <a:pt x="82321" y="639724"/>
                  </a:lnTo>
                  <a:lnTo>
                    <a:pt x="65532" y="681939"/>
                  </a:lnTo>
                  <a:lnTo>
                    <a:pt x="50558" y="725043"/>
                  </a:lnTo>
                  <a:lnTo>
                    <a:pt x="37426" y="768972"/>
                  </a:lnTo>
                  <a:lnTo>
                    <a:pt x="26187" y="813689"/>
                  </a:lnTo>
                  <a:lnTo>
                    <a:pt x="16878" y="859142"/>
                  </a:lnTo>
                  <a:lnTo>
                    <a:pt x="9563" y="905294"/>
                  </a:lnTo>
                  <a:lnTo>
                    <a:pt x="4292" y="952080"/>
                  </a:lnTo>
                  <a:lnTo>
                    <a:pt x="1079" y="999477"/>
                  </a:lnTo>
                  <a:lnTo>
                    <a:pt x="0" y="1047419"/>
                  </a:lnTo>
                  <a:lnTo>
                    <a:pt x="1079" y="1095362"/>
                  </a:lnTo>
                  <a:lnTo>
                    <a:pt x="4292" y="1142758"/>
                  </a:lnTo>
                  <a:lnTo>
                    <a:pt x="9563" y="1189545"/>
                  </a:lnTo>
                  <a:lnTo>
                    <a:pt x="16878" y="1235697"/>
                  </a:lnTo>
                  <a:lnTo>
                    <a:pt x="26187" y="1281150"/>
                  </a:lnTo>
                  <a:lnTo>
                    <a:pt x="37426" y="1325867"/>
                  </a:lnTo>
                  <a:lnTo>
                    <a:pt x="50558" y="1369796"/>
                  </a:lnTo>
                  <a:lnTo>
                    <a:pt x="65532" y="1412900"/>
                  </a:lnTo>
                  <a:lnTo>
                    <a:pt x="82321" y="1455115"/>
                  </a:lnTo>
                  <a:lnTo>
                    <a:pt x="100850" y="1496428"/>
                  </a:lnTo>
                  <a:lnTo>
                    <a:pt x="121094" y="1536750"/>
                  </a:lnTo>
                  <a:lnTo>
                    <a:pt x="143014" y="1576070"/>
                  </a:lnTo>
                  <a:lnTo>
                    <a:pt x="166535" y="1614322"/>
                  </a:lnTo>
                  <a:lnTo>
                    <a:pt x="191630" y="1651469"/>
                  </a:lnTo>
                  <a:lnTo>
                    <a:pt x="218249" y="1687461"/>
                  </a:lnTo>
                  <a:lnTo>
                    <a:pt x="246341" y="1722259"/>
                  </a:lnTo>
                  <a:lnTo>
                    <a:pt x="275869" y="1755800"/>
                  </a:lnTo>
                  <a:lnTo>
                    <a:pt x="306781" y="1788058"/>
                  </a:lnTo>
                  <a:lnTo>
                    <a:pt x="339039" y="1818970"/>
                  </a:lnTo>
                  <a:lnTo>
                    <a:pt x="372579" y="1848497"/>
                  </a:lnTo>
                  <a:lnTo>
                    <a:pt x="407377" y="1876590"/>
                  </a:lnTo>
                  <a:lnTo>
                    <a:pt x="443369" y="1903209"/>
                  </a:lnTo>
                  <a:lnTo>
                    <a:pt x="480517" y="1928304"/>
                  </a:lnTo>
                  <a:lnTo>
                    <a:pt x="518769" y="1951837"/>
                  </a:lnTo>
                  <a:lnTo>
                    <a:pt x="558088" y="1973745"/>
                  </a:lnTo>
                  <a:lnTo>
                    <a:pt x="598424" y="1993988"/>
                  </a:lnTo>
                  <a:lnTo>
                    <a:pt x="639724" y="2012518"/>
                  </a:lnTo>
                  <a:lnTo>
                    <a:pt x="681939" y="2029307"/>
                  </a:lnTo>
                  <a:lnTo>
                    <a:pt x="725043" y="2044293"/>
                  </a:lnTo>
                  <a:lnTo>
                    <a:pt x="768972" y="2057425"/>
                  </a:lnTo>
                  <a:lnTo>
                    <a:pt x="813689" y="2068664"/>
                  </a:lnTo>
                  <a:lnTo>
                    <a:pt x="859142" y="2077961"/>
                  </a:lnTo>
                  <a:lnTo>
                    <a:pt x="905294" y="2085276"/>
                  </a:lnTo>
                  <a:lnTo>
                    <a:pt x="952080" y="2090559"/>
                  </a:lnTo>
                  <a:lnTo>
                    <a:pt x="999477" y="2093760"/>
                  </a:lnTo>
                  <a:lnTo>
                    <a:pt x="1047419" y="2094839"/>
                  </a:lnTo>
                  <a:lnTo>
                    <a:pt x="1095362" y="2093760"/>
                  </a:lnTo>
                  <a:lnTo>
                    <a:pt x="1142758" y="2090559"/>
                  </a:lnTo>
                  <a:lnTo>
                    <a:pt x="1189545" y="2085276"/>
                  </a:lnTo>
                  <a:lnTo>
                    <a:pt x="1235697" y="2077961"/>
                  </a:lnTo>
                  <a:lnTo>
                    <a:pt x="1281150" y="2068664"/>
                  </a:lnTo>
                  <a:lnTo>
                    <a:pt x="1325867" y="2057425"/>
                  </a:lnTo>
                  <a:lnTo>
                    <a:pt x="1369796" y="2044293"/>
                  </a:lnTo>
                  <a:lnTo>
                    <a:pt x="1412900" y="2029307"/>
                  </a:lnTo>
                  <a:lnTo>
                    <a:pt x="1455127" y="2012518"/>
                  </a:lnTo>
                  <a:lnTo>
                    <a:pt x="1496428" y="1993988"/>
                  </a:lnTo>
                  <a:lnTo>
                    <a:pt x="1536750" y="1973745"/>
                  </a:lnTo>
                  <a:lnTo>
                    <a:pt x="1576070" y="1951837"/>
                  </a:lnTo>
                  <a:lnTo>
                    <a:pt x="1614322" y="1928304"/>
                  </a:lnTo>
                  <a:lnTo>
                    <a:pt x="1651469" y="1903209"/>
                  </a:lnTo>
                  <a:lnTo>
                    <a:pt x="1687461" y="1876590"/>
                  </a:lnTo>
                  <a:lnTo>
                    <a:pt x="1722259" y="1848497"/>
                  </a:lnTo>
                  <a:lnTo>
                    <a:pt x="1755800" y="1818970"/>
                  </a:lnTo>
                  <a:lnTo>
                    <a:pt x="1788058" y="1788058"/>
                  </a:lnTo>
                  <a:lnTo>
                    <a:pt x="1818970" y="1755800"/>
                  </a:lnTo>
                  <a:lnTo>
                    <a:pt x="1848497" y="1722259"/>
                  </a:lnTo>
                  <a:lnTo>
                    <a:pt x="1876590" y="1687461"/>
                  </a:lnTo>
                  <a:lnTo>
                    <a:pt x="1903209" y="1651469"/>
                  </a:lnTo>
                  <a:lnTo>
                    <a:pt x="1928304" y="1614322"/>
                  </a:lnTo>
                  <a:lnTo>
                    <a:pt x="1951837" y="1576070"/>
                  </a:lnTo>
                  <a:lnTo>
                    <a:pt x="1973745" y="1536750"/>
                  </a:lnTo>
                  <a:lnTo>
                    <a:pt x="1993988" y="1496428"/>
                  </a:lnTo>
                  <a:lnTo>
                    <a:pt x="2012530" y="1455115"/>
                  </a:lnTo>
                  <a:lnTo>
                    <a:pt x="2029307" y="1412900"/>
                  </a:lnTo>
                  <a:lnTo>
                    <a:pt x="2044293" y="1369796"/>
                  </a:lnTo>
                  <a:lnTo>
                    <a:pt x="2057425" y="1325867"/>
                  </a:lnTo>
                  <a:lnTo>
                    <a:pt x="2068664" y="1281150"/>
                  </a:lnTo>
                  <a:lnTo>
                    <a:pt x="2077961" y="1235697"/>
                  </a:lnTo>
                  <a:lnTo>
                    <a:pt x="2085276" y="1189545"/>
                  </a:lnTo>
                  <a:lnTo>
                    <a:pt x="2090559" y="1142758"/>
                  </a:lnTo>
                  <a:lnTo>
                    <a:pt x="2093760" y="1095362"/>
                  </a:lnTo>
                  <a:lnTo>
                    <a:pt x="2094839" y="1047419"/>
                  </a:lnTo>
                  <a:close/>
                </a:path>
                <a:path w="7374890" h="5052695">
                  <a:moveTo>
                    <a:pt x="7374293" y="4004919"/>
                  </a:moveTo>
                  <a:lnTo>
                    <a:pt x="7373213" y="3956977"/>
                  </a:lnTo>
                  <a:lnTo>
                    <a:pt x="7370000" y="3909580"/>
                  </a:lnTo>
                  <a:lnTo>
                    <a:pt x="7364730" y="3862794"/>
                  </a:lnTo>
                  <a:lnTo>
                    <a:pt x="7357415" y="3816642"/>
                  </a:lnTo>
                  <a:lnTo>
                    <a:pt x="7348106" y="3771188"/>
                  </a:lnTo>
                  <a:lnTo>
                    <a:pt x="7336866" y="3726472"/>
                  </a:lnTo>
                  <a:lnTo>
                    <a:pt x="7323734" y="3682542"/>
                  </a:lnTo>
                  <a:lnTo>
                    <a:pt x="7308761" y="3639439"/>
                  </a:lnTo>
                  <a:lnTo>
                    <a:pt x="7291972" y="3597224"/>
                  </a:lnTo>
                  <a:lnTo>
                    <a:pt x="7273442" y="3555923"/>
                  </a:lnTo>
                  <a:lnTo>
                    <a:pt x="7253198" y="3515588"/>
                  </a:lnTo>
                  <a:lnTo>
                    <a:pt x="7231278" y="3476269"/>
                  </a:lnTo>
                  <a:lnTo>
                    <a:pt x="7207758" y="3438017"/>
                  </a:lnTo>
                  <a:lnTo>
                    <a:pt x="7182663" y="3400869"/>
                  </a:lnTo>
                  <a:lnTo>
                    <a:pt x="7156043" y="3364877"/>
                  </a:lnTo>
                  <a:lnTo>
                    <a:pt x="7127951" y="3330079"/>
                  </a:lnTo>
                  <a:lnTo>
                    <a:pt x="7098424" y="3296539"/>
                  </a:lnTo>
                  <a:lnTo>
                    <a:pt x="7067512" y="3264293"/>
                  </a:lnTo>
                  <a:lnTo>
                    <a:pt x="7035254" y="3233369"/>
                  </a:lnTo>
                  <a:lnTo>
                    <a:pt x="7001713" y="3203841"/>
                  </a:lnTo>
                  <a:lnTo>
                    <a:pt x="6966915" y="3175749"/>
                  </a:lnTo>
                  <a:lnTo>
                    <a:pt x="6930923" y="3149130"/>
                  </a:lnTo>
                  <a:lnTo>
                    <a:pt x="6893776" y="3124035"/>
                  </a:lnTo>
                  <a:lnTo>
                    <a:pt x="6855523" y="3100514"/>
                  </a:lnTo>
                  <a:lnTo>
                    <a:pt x="6816204" y="3078607"/>
                  </a:lnTo>
                  <a:lnTo>
                    <a:pt x="6775869" y="3058350"/>
                  </a:lnTo>
                  <a:lnTo>
                    <a:pt x="6734569" y="3039821"/>
                  </a:lnTo>
                  <a:lnTo>
                    <a:pt x="6692354" y="3023031"/>
                  </a:lnTo>
                  <a:lnTo>
                    <a:pt x="6649250" y="3008058"/>
                  </a:lnTo>
                  <a:lnTo>
                    <a:pt x="6605321" y="2994926"/>
                  </a:lnTo>
                  <a:lnTo>
                    <a:pt x="6560604" y="2983687"/>
                  </a:lnTo>
                  <a:lnTo>
                    <a:pt x="6515151" y="2974378"/>
                  </a:lnTo>
                  <a:lnTo>
                    <a:pt x="6468999" y="2967063"/>
                  </a:lnTo>
                  <a:lnTo>
                    <a:pt x="6422212" y="2961792"/>
                  </a:lnTo>
                  <a:lnTo>
                    <a:pt x="6374816" y="2958579"/>
                  </a:lnTo>
                  <a:lnTo>
                    <a:pt x="6326873" y="2957512"/>
                  </a:lnTo>
                  <a:lnTo>
                    <a:pt x="6278931" y="2958579"/>
                  </a:lnTo>
                  <a:lnTo>
                    <a:pt x="6231534" y="2961792"/>
                  </a:lnTo>
                  <a:lnTo>
                    <a:pt x="6184747" y="2967063"/>
                  </a:lnTo>
                  <a:lnTo>
                    <a:pt x="6138596" y="2974378"/>
                  </a:lnTo>
                  <a:lnTo>
                    <a:pt x="6093142" y="2983687"/>
                  </a:lnTo>
                  <a:lnTo>
                    <a:pt x="6048426" y="2994926"/>
                  </a:lnTo>
                  <a:lnTo>
                    <a:pt x="6004496" y="3008058"/>
                  </a:lnTo>
                  <a:lnTo>
                    <a:pt x="5961392" y="3023031"/>
                  </a:lnTo>
                  <a:lnTo>
                    <a:pt x="5919165" y="3039821"/>
                  </a:lnTo>
                  <a:lnTo>
                    <a:pt x="5877865" y="3058350"/>
                  </a:lnTo>
                  <a:lnTo>
                    <a:pt x="5837542" y="3078607"/>
                  </a:lnTo>
                  <a:lnTo>
                    <a:pt x="5798223" y="3100514"/>
                  </a:lnTo>
                  <a:lnTo>
                    <a:pt x="5759970" y="3124035"/>
                  </a:lnTo>
                  <a:lnTo>
                    <a:pt x="5722823" y="3149130"/>
                  </a:lnTo>
                  <a:lnTo>
                    <a:pt x="5686831" y="3175749"/>
                  </a:lnTo>
                  <a:lnTo>
                    <a:pt x="5652033" y="3203841"/>
                  </a:lnTo>
                  <a:lnTo>
                    <a:pt x="5618492" y="3233369"/>
                  </a:lnTo>
                  <a:lnTo>
                    <a:pt x="5586234" y="3264293"/>
                  </a:lnTo>
                  <a:lnTo>
                    <a:pt x="5555323" y="3296539"/>
                  </a:lnTo>
                  <a:lnTo>
                    <a:pt x="5525795" y="3330079"/>
                  </a:lnTo>
                  <a:lnTo>
                    <a:pt x="5497703" y="3364877"/>
                  </a:lnTo>
                  <a:lnTo>
                    <a:pt x="5471084" y="3400869"/>
                  </a:lnTo>
                  <a:lnTo>
                    <a:pt x="5445988" y="3438017"/>
                  </a:lnTo>
                  <a:lnTo>
                    <a:pt x="5422455" y="3476269"/>
                  </a:lnTo>
                  <a:lnTo>
                    <a:pt x="5400548" y="3515588"/>
                  </a:lnTo>
                  <a:lnTo>
                    <a:pt x="5380304" y="3555923"/>
                  </a:lnTo>
                  <a:lnTo>
                    <a:pt x="5361762" y="3597224"/>
                  </a:lnTo>
                  <a:lnTo>
                    <a:pt x="5344985" y="3639439"/>
                  </a:lnTo>
                  <a:lnTo>
                    <a:pt x="5329999" y="3682542"/>
                  </a:lnTo>
                  <a:lnTo>
                    <a:pt x="5316867" y="3726472"/>
                  </a:lnTo>
                  <a:lnTo>
                    <a:pt x="5305628" y="3771188"/>
                  </a:lnTo>
                  <a:lnTo>
                    <a:pt x="5296332" y="3816642"/>
                  </a:lnTo>
                  <a:lnTo>
                    <a:pt x="5289016" y="3862794"/>
                  </a:lnTo>
                  <a:lnTo>
                    <a:pt x="5283733" y="3909580"/>
                  </a:lnTo>
                  <a:lnTo>
                    <a:pt x="5280533" y="3956977"/>
                  </a:lnTo>
                  <a:lnTo>
                    <a:pt x="5279453" y="4004919"/>
                  </a:lnTo>
                  <a:lnTo>
                    <a:pt x="5280533" y="4052862"/>
                  </a:lnTo>
                  <a:lnTo>
                    <a:pt x="5283733" y="4100258"/>
                  </a:lnTo>
                  <a:lnTo>
                    <a:pt x="5289016" y="4147045"/>
                  </a:lnTo>
                  <a:lnTo>
                    <a:pt x="5296332" y="4193197"/>
                  </a:lnTo>
                  <a:lnTo>
                    <a:pt x="5305628" y="4238650"/>
                  </a:lnTo>
                  <a:lnTo>
                    <a:pt x="5316867" y="4283367"/>
                  </a:lnTo>
                  <a:lnTo>
                    <a:pt x="5329999" y="4327296"/>
                  </a:lnTo>
                  <a:lnTo>
                    <a:pt x="5344985" y="4370400"/>
                  </a:lnTo>
                  <a:lnTo>
                    <a:pt x="5361762" y="4412627"/>
                  </a:lnTo>
                  <a:lnTo>
                    <a:pt x="5380304" y="4453928"/>
                  </a:lnTo>
                  <a:lnTo>
                    <a:pt x="5400548" y="4494250"/>
                  </a:lnTo>
                  <a:lnTo>
                    <a:pt x="5422455" y="4533570"/>
                  </a:lnTo>
                  <a:lnTo>
                    <a:pt x="5445988" y="4571822"/>
                  </a:lnTo>
                  <a:lnTo>
                    <a:pt x="5471084" y="4608969"/>
                  </a:lnTo>
                  <a:lnTo>
                    <a:pt x="5497703" y="4644961"/>
                  </a:lnTo>
                  <a:lnTo>
                    <a:pt x="5525795" y="4679759"/>
                  </a:lnTo>
                  <a:lnTo>
                    <a:pt x="5555323" y="4713300"/>
                  </a:lnTo>
                  <a:lnTo>
                    <a:pt x="5586234" y="4745558"/>
                  </a:lnTo>
                  <a:lnTo>
                    <a:pt x="5618492" y="4776470"/>
                  </a:lnTo>
                  <a:lnTo>
                    <a:pt x="5652033" y="4805997"/>
                  </a:lnTo>
                  <a:lnTo>
                    <a:pt x="5686831" y="4834090"/>
                  </a:lnTo>
                  <a:lnTo>
                    <a:pt x="5722823" y="4860709"/>
                  </a:lnTo>
                  <a:lnTo>
                    <a:pt x="5759970" y="4885804"/>
                  </a:lnTo>
                  <a:lnTo>
                    <a:pt x="5798223" y="4909337"/>
                  </a:lnTo>
                  <a:lnTo>
                    <a:pt x="5837542" y="4931245"/>
                  </a:lnTo>
                  <a:lnTo>
                    <a:pt x="5877865" y="4951488"/>
                  </a:lnTo>
                  <a:lnTo>
                    <a:pt x="5919165" y="4970030"/>
                  </a:lnTo>
                  <a:lnTo>
                    <a:pt x="5961392" y="4986807"/>
                  </a:lnTo>
                  <a:lnTo>
                    <a:pt x="6004496" y="5001793"/>
                  </a:lnTo>
                  <a:lnTo>
                    <a:pt x="6048426" y="5014925"/>
                  </a:lnTo>
                  <a:lnTo>
                    <a:pt x="6093142" y="5026164"/>
                  </a:lnTo>
                  <a:lnTo>
                    <a:pt x="6138596" y="5035461"/>
                  </a:lnTo>
                  <a:lnTo>
                    <a:pt x="6184747" y="5042776"/>
                  </a:lnTo>
                  <a:lnTo>
                    <a:pt x="6231534" y="5048059"/>
                  </a:lnTo>
                  <a:lnTo>
                    <a:pt x="6278931" y="5051260"/>
                  </a:lnTo>
                  <a:lnTo>
                    <a:pt x="6326873" y="5052339"/>
                  </a:lnTo>
                  <a:lnTo>
                    <a:pt x="6374816" y="5051260"/>
                  </a:lnTo>
                  <a:lnTo>
                    <a:pt x="6422212" y="5048059"/>
                  </a:lnTo>
                  <a:lnTo>
                    <a:pt x="6468999" y="5042776"/>
                  </a:lnTo>
                  <a:lnTo>
                    <a:pt x="6515151" y="5035461"/>
                  </a:lnTo>
                  <a:lnTo>
                    <a:pt x="6560604" y="5026164"/>
                  </a:lnTo>
                  <a:lnTo>
                    <a:pt x="6605321" y="5014925"/>
                  </a:lnTo>
                  <a:lnTo>
                    <a:pt x="6649250" y="5001793"/>
                  </a:lnTo>
                  <a:lnTo>
                    <a:pt x="6692354" y="4986807"/>
                  </a:lnTo>
                  <a:lnTo>
                    <a:pt x="6734569" y="4970030"/>
                  </a:lnTo>
                  <a:lnTo>
                    <a:pt x="6775869" y="4951488"/>
                  </a:lnTo>
                  <a:lnTo>
                    <a:pt x="6816204" y="4931245"/>
                  </a:lnTo>
                  <a:lnTo>
                    <a:pt x="6855523" y="4909337"/>
                  </a:lnTo>
                  <a:lnTo>
                    <a:pt x="6893776" y="4885804"/>
                  </a:lnTo>
                  <a:lnTo>
                    <a:pt x="6930923" y="4860709"/>
                  </a:lnTo>
                  <a:lnTo>
                    <a:pt x="6966915" y="4834090"/>
                  </a:lnTo>
                  <a:lnTo>
                    <a:pt x="7001713" y="4805997"/>
                  </a:lnTo>
                  <a:lnTo>
                    <a:pt x="7035254" y="4776470"/>
                  </a:lnTo>
                  <a:lnTo>
                    <a:pt x="7067512" y="4745558"/>
                  </a:lnTo>
                  <a:lnTo>
                    <a:pt x="7098424" y="4713300"/>
                  </a:lnTo>
                  <a:lnTo>
                    <a:pt x="7127951" y="4679759"/>
                  </a:lnTo>
                  <a:lnTo>
                    <a:pt x="7156043" y="4644961"/>
                  </a:lnTo>
                  <a:lnTo>
                    <a:pt x="7182663" y="4608969"/>
                  </a:lnTo>
                  <a:lnTo>
                    <a:pt x="7207758" y="4571822"/>
                  </a:lnTo>
                  <a:lnTo>
                    <a:pt x="7231278" y="4533570"/>
                  </a:lnTo>
                  <a:lnTo>
                    <a:pt x="7253198" y="4494250"/>
                  </a:lnTo>
                  <a:lnTo>
                    <a:pt x="7273442" y="4453928"/>
                  </a:lnTo>
                  <a:lnTo>
                    <a:pt x="7291972" y="4412627"/>
                  </a:lnTo>
                  <a:lnTo>
                    <a:pt x="7308761" y="4370400"/>
                  </a:lnTo>
                  <a:lnTo>
                    <a:pt x="7323734" y="4327296"/>
                  </a:lnTo>
                  <a:lnTo>
                    <a:pt x="7336866" y="4283367"/>
                  </a:lnTo>
                  <a:lnTo>
                    <a:pt x="7348106" y="4238650"/>
                  </a:lnTo>
                  <a:lnTo>
                    <a:pt x="7357415" y="4193197"/>
                  </a:lnTo>
                  <a:lnTo>
                    <a:pt x="7364730" y="4147045"/>
                  </a:lnTo>
                  <a:lnTo>
                    <a:pt x="7370000" y="4100258"/>
                  </a:lnTo>
                  <a:lnTo>
                    <a:pt x="7373213" y="4052862"/>
                  </a:lnTo>
                  <a:lnTo>
                    <a:pt x="7374293" y="4004919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1610" y="3030109"/>
              <a:ext cx="4720590" cy="2423160"/>
            </a:xfrm>
            <a:custGeom>
              <a:avLst/>
              <a:gdLst/>
              <a:ahLst/>
              <a:cxnLst/>
              <a:rect l="l" t="t" r="r" b="b"/>
              <a:pathLst>
                <a:path w="4720590" h="2423160">
                  <a:moveTo>
                    <a:pt x="4720203" y="2422888"/>
                  </a:moveTo>
                  <a:lnTo>
                    <a:pt x="644991" y="2422888"/>
                  </a:lnTo>
                  <a:lnTo>
                    <a:pt x="0" y="0"/>
                  </a:lnTo>
                  <a:lnTo>
                    <a:pt x="4075211" y="0"/>
                  </a:lnTo>
                  <a:lnTo>
                    <a:pt x="4720203" y="2422888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126" y="3101867"/>
              <a:ext cx="68227" cy="709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6676" y="3101867"/>
              <a:ext cx="68227" cy="709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711" y="3101867"/>
              <a:ext cx="68227" cy="7091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1732" y="3249967"/>
              <a:ext cx="4079240" cy="18415"/>
            </a:xfrm>
            <a:custGeom>
              <a:avLst/>
              <a:gdLst/>
              <a:ahLst/>
              <a:cxnLst/>
              <a:rect l="l" t="t" r="r" b="b"/>
              <a:pathLst>
                <a:path w="4079240" h="18414">
                  <a:moveTo>
                    <a:pt x="4077480" y="18039"/>
                  </a:moveTo>
                  <a:lnTo>
                    <a:pt x="0" y="18039"/>
                  </a:lnTo>
                  <a:lnTo>
                    <a:pt x="1612" y="0"/>
                  </a:lnTo>
                  <a:lnTo>
                    <a:pt x="4079092" y="0"/>
                  </a:lnTo>
                  <a:lnTo>
                    <a:pt x="4077480" y="18039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2235" y="3112759"/>
              <a:ext cx="139058" cy="794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03411" y="3374955"/>
              <a:ext cx="4554855" cy="1800860"/>
            </a:xfrm>
            <a:custGeom>
              <a:avLst/>
              <a:gdLst/>
              <a:ahLst/>
              <a:cxnLst/>
              <a:rect l="l" t="t" r="r" b="b"/>
              <a:pathLst>
                <a:path w="4554855" h="1800860">
                  <a:moveTo>
                    <a:pt x="4554530" y="1800534"/>
                  </a:moveTo>
                  <a:lnTo>
                    <a:pt x="479318" y="1800534"/>
                  </a:lnTo>
                  <a:lnTo>
                    <a:pt x="0" y="0"/>
                  </a:lnTo>
                  <a:lnTo>
                    <a:pt x="4075212" y="0"/>
                  </a:lnTo>
                  <a:lnTo>
                    <a:pt x="4554530" y="1800534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3454" y="5252266"/>
              <a:ext cx="2072639" cy="100330"/>
            </a:xfrm>
            <a:custGeom>
              <a:avLst/>
              <a:gdLst/>
              <a:ahLst/>
              <a:cxnLst/>
              <a:rect l="l" t="t" r="r" b="b"/>
              <a:pathLst>
                <a:path w="2072639" h="100329">
                  <a:moveTo>
                    <a:pt x="2072156" y="100270"/>
                  </a:moveTo>
                  <a:lnTo>
                    <a:pt x="26694" y="100270"/>
                  </a:lnTo>
                  <a:lnTo>
                    <a:pt x="0" y="0"/>
                  </a:lnTo>
                  <a:lnTo>
                    <a:pt x="2045464" y="0"/>
                  </a:lnTo>
                  <a:lnTo>
                    <a:pt x="2072156" y="100270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7190" y="3192756"/>
              <a:ext cx="6371605" cy="50893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35640" y="8217263"/>
              <a:ext cx="6398260" cy="282575"/>
            </a:xfrm>
            <a:custGeom>
              <a:avLst/>
              <a:gdLst/>
              <a:ahLst/>
              <a:cxnLst/>
              <a:rect l="l" t="t" r="r" b="b"/>
              <a:pathLst>
                <a:path w="6398259" h="282575">
                  <a:moveTo>
                    <a:pt x="0" y="0"/>
                  </a:moveTo>
                  <a:lnTo>
                    <a:pt x="6397690" y="0"/>
                  </a:lnTo>
                  <a:lnTo>
                    <a:pt x="6397690" y="282049"/>
                  </a:lnTo>
                  <a:lnTo>
                    <a:pt x="0" y="28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3898" y="2603194"/>
              <a:ext cx="2026920" cy="1312545"/>
            </a:xfrm>
            <a:custGeom>
              <a:avLst/>
              <a:gdLst/>
              <a:ahLst/>
              <a:cxnLst/>
              <a:rect l="l" t="t" r="r" b="b"/>
              <a:pathLst>
                <a:path w="2026920" h="1312545">
                  <a:moveTo>
                    <a:pt x="348538" y="675500"/>
                  </a:moveTo>
                  <a:lnTo>
                    <a:pt x="345033" y="660273"/>
                  </a:lnTo>
                  <a:lnTo>
                    <a:pt x="341490" y="647331"/>
                  </a:lnTo>
                  <a:lnTo>
                    <a:pt x="337667" y="632167"/>
                  </a:lnTo>
                  <a:lnTo>
                    <a:pt x="331470" y="618236"/>
                  </a:lnTo>
                  <a:lnTo>
                    <a:pt x="324485" y="604748"/>
                  </a:lnTo>
                  <a:lnTo>
                    <a:pt x="318236" y="590931"/>
                  </a:lnTo>
                  <a:lnTo>
                    <a:pt x="317017" y="590308"/>
                  </a:lnTo>
                  <a:lnTo>
                    <a:pt x="317639" y="589089"/>
                  </a:lnTo>
                  <a:lnTo>
                    <a:pt x="316433" y="588467"/>
                  </a:lnTo>
                  <a:lnTo>
                    <a:pt x="308102" y="574040"/>
                  </a:lnTo>
                  <a:lnTo>
                    <a:pt x="304533" y="567055"/>
                  </a:lnTo>
                  <a:lnTo>
                    <a:pt x="299974" y="554050"/>
                  </a:lnTo>
                  <a:lnTo>
                    <a:pt x="297421" y="549960"/>
                  </a:lnTo>
                  <a:lnTo>
                    <a:pt x="293268" y="545630"/>
                  </a:lnTo>
                  <a:lnTo>
                    <a:pt x="286385" y="539318"/>
                  </a:lnTo>
                  <a:lnTo>
                    <a:pt x="285165" y="538695"/>
                  </a:lnTo>
                  <a:lnTo>
                    <a:pt x="285788" y="537489"/>
                  </a:lnTo>
                  <a:lnTo>
                    <a:pt x="285203" y="535647"/>
                  </a:lnTo>
                  <a:lnTo>
                    <a:pt x="285826" y="534428"/>
                  </a:lnTo>
                  <a:lnTo>
                    <a:pt x="285851" y="531380"/>
                  </a:lnTo>
                  <a:lnTo>
                    <a:pt x="284632" y="530758"/>
                  </a:lnTo>
                  <a:lnTo>
                    <a:pt x="279552" y="524624"/>
                  </a:lnTo>
                  <a:lnTo>
                    <a:pt x="276136" y="517779"/>
                  </a:lnTo>
                  <a:lnTo>
                    <a:pt x="273075" y="510806"/>
                  </a:lnTo>
                  <a:lnTo>
                    <a:pt x="264807" y="497586"/>
                  </a:lnTo>
                  <a:lnTo>
                    <a:pt x="263067" y="489026"/>
                  </a:lnTo>
                  <a:lnTo>
                    <a:pt x="253911" y="488924"/>
                  </a:lnTo>
                  <a:lnTo>
                    <a:pt x="251536" y="481584"/>
                  </a:lnTo>
                  <a:lnTo>
                    <a:pt x="249732" y="479120"/>
                  </a:lnTo>
                  <a:lnTo>
                    <a:pt x="246735" y="472986"/>
                  </a:lnTo>
                  <a:lnTo>
                    <a:pt x="241909" y="467436"/>
                  </a:lnTo>
                  <a:lnTo>
                    <a:pt x="238912" y="461302"/>
                  </a:lnTo>
                  <a:lnTo>
                    <a:pt x="234784" y="451065"/>
                  </a:lnTo>
                  <a:lnTo>
                    <a:pt x="230936" y="442836"/>
                  </a:lnTo>
                  <a:lnTo>
                    <a:pt x="226720" y="435851"/>
                  </a:lnTo>
                  <a:lnTo>
                    <a:pt x="221526" y="429374"/>
                  </a:lnTo>
                  <a:lnTo>
                    <a:pt x="219125" y="425081"/>
                  </a:lnTo>
                  <a:lnTo>
                    <a:pt x="213080" y="418909"/>
                  </a:lnTo>
                  <a:lnTo>
                    <a:pt x="208241" y="413372"/>
                  </a:lnTo>
                  <a:lnTo>
                    <a:pt x="205346" y="398081"/>
                  </a:lnTo>
                  <a:lnTo>
                    <a:pt x="203568" y="392569"/>
                  </a:lnTo>
                  <a:lnTo>
                    <a:pt x="201764" y="390105"/>
                  </a:lnTo>
                  <a:lnTo>
                    <a:pt x="197497" y="389445"/>
                  </a:lnTo>
                  <a:lnTo>
                    <a:pt x="190169" y="388772"/>
                  </a:lnTo>
                  <a:lnTo>
                    <a:pt x="189014" y="382041"/>
                  </a:lnTo>
                  <a:lnTo>
                    <a:pt x="185991" y="378955"/>
                  </a:lnTo>
                  <a:lnTo>
                    <a:pt x="184188" y="376491"/>
                  </a:lnTo>
                  <a:lnTo>
                    <a:pt x="184213" y="373443"/>
                  </a:lnTo>
                  <a:lnTo>
                    <a:pt x="183007" y="372821"/>
                  </a:lnTo>
                  <a:lnTo>
                    <a:pt x="177368" y="367296"/>
                  </a:lnTo>
                  <a:lnTo>
                    <a:pt x="173355" y="360591"/>
                  </a:lnTo>
                  <a:lnTo>
                    <a:pt x="169799" y="353542"/>
                  </a:lnTo>
                  <a:lnTo>
                    <a:pt x="165544" y="347002"/>
                  </a:lnTo>
                  <a:lnTo>
                    <a:pt x="160121" y="339623"/>
                  </a:lnTo>
                  <a:lnTo>
                    <a:pt x="157759" y="332270"/>
                  </a:lnTo>
                  <a:lnTo>
                    <a:pt x="147612" y="321005"/>
                  </a:lnTo>
                  <a:lnTo>
                    <a:pt x="142125" y="315633"/>
                  </a:lnTo>
                  <a:lnTo>
                    <a:pt x="137210" y="310261"/>
                  </a:lnTo>
                  <a:lnTo>
                    <a:pt x="128892" y="297154"/>
                  </a:lnTo>
                  <a:lnTo>
                    <a:pt x="117132" y="285762"/>
                  </a:lnTo>
                  <a:lnTo>
                    <a:pt x="113106" y="278701"/>
                  </a:lnTo>
                  <a:lnTo>
                    <a:pt x="111912" y="275031"/>
                  </a:lnTo>
                  <a:lnTo>
                    <a:pt x="109512" y="270725"/>
                  </a:lnTo>
                  <a:lnTo>
                    <a:pt x="82283" y="246037"/>
                  </a:lnTo>
                  <a:lnTo>
                    <a:pt x="79260" y="242951"/>
                  </a:lnTo>
                  <a:lnTo>
                    <a:pt x="77419" y="243547"/>
                  </a:lnTo>
                  <a:lnTo>
                    <a:pt x="71577" y="242417"/>
                  </a:lnTo>
                  <a:lnTo>
                    <a:pt x="65862" y="239915"/>
                  </a:lnTo>
                  <a:lnTo>
                    <a:pt x="60121" y="238569"/>
                  </a:lnTo>
                  <a:lnTo>
                    <a:pt x="54241" y="240880"/>
                  </a:lnTo>
                  <a:lnTo>
                    <a:pt x="53619" y="242087"/>
                  </a:lnTo>
                  <a:lnTo>
                    <a:pt x="49974" y="240220"/>
                  </a:lnTo>
                  <a:lnTo>
                    <a:pt x="45770" y="233464"/>
                  </a:lnTo>
                  <a:lnTo>
                    <a:pt x="35928" y="240690"/>
                  </a:lnTo>
                  <a:lnTo>
                    <a:pt x="34747" y="237020"/>
                  </a:lnTo>
                  <a:lnTo>
                    <a:pt x="31724" y="233934"/>
                  </a:lnTo>
                  <a:lnTo>
                    <a:pt x="26174" y="238760"/>
                  </a:lnTo>
                  <a:lnTo>
                    <a:pt x="27990" y="241223"/>
                  </a:lnTo>
                  <a:lnTo>
                    <a:pt x="28575" y="243065"/>
                  </a:lnTo>
                  <a:lnTo>
                    <a:pt x="30391" y="245529"/>
                  </a:lnTo>
                  <a:lnTo>
                    <a:pt x="25488" y="246087"/>
                  </a:lnTo>
                  <a:lnTo>
                    <a:pt x="18148" y="248450"/>
                  </a:lnTo>
                  <a:lnTo>
                    <a:pt x="19329" y="252133"/>
                  </a:lnTo>
                  <a:lnTo>
                    <a:pt x="20447" y="261912"/>
                  </a:lnTo>
                  <a:lnTo>
                    <a:pt x="18618" y="262509"/>
                  </a:lnTo>
                  <a:lnTo>
                    <a:pt x="14973" y="260642"/>
                  </a:lnTo>
                  <a:lnTo>
                    <a:pt x="12509" y="262445"/>
                  </a:lnTo>
                  <a:lnTo>
                    <a:pt x="8775" y="269735"/>
                  </a:lnTo>
                  <a:lnTo>
                    <a:pt x="10579" y="272199"/>
                  </a:lnTo>
                  <a:lnTo>
                    <a:pt x="10553" y="275247"/>
                  </a:lnTo>
                  <a:lnTo>
                    <a:pt x="6870" y="276428"/>
                  </a:lnTo>
                  <a:lnTo>
                    <a:pt x="2578" y="278828"/>
                  </a:lnTo>
                  <a:lnTo>
                    <a:pt x="114" y="280644"/>
                  </a:lnTo>
                  <a:lnTo>
                    <a:pt x="88" y="283692"/>
                  </a:lnTo>
                  <a:lnTo>
                    <a:pt x="1270" y="287362"/>
                  </a:lnTo>
                  <a:lnTo>
                    <a:pt x="0" y="292849"/>
                  </a:lnTo>
                  <a:lnTo>
                    <a:pt x="9753" y="294779"/>
                  </a:lnTo>
                  <a:lnTo>
                    <a:pt x="7823" y="304533"/>
                  </a:lnTo>
                  <a:lnTo>
                    <a:pt x="10807" y="310667"/>
                  </a:lnTo>
                  <a:lnTo>
                    <a:pt x="19342" y="311975"/>
                  </a:lnTo>
                  <a:lnTo>
                    <a:pt x="20535" y="315645"/>
                  </a:lnTo>
                  <a:lnTo>
                    <a:pt x="19824" y="326021"/>
                  </a:lnTo>
                  <a:lnTo>
                    <a:pt x="30759" y="331622"/>
                  </a:lnTo>
                  <a:lnTo>
                    <a:pt x="35585" y="337172"/>
                  </a:lnTo>
                  <a:lnTo>
                    <a:pt x="37338" y="345732"/>
                  </a:lnTo>
                  <a:lnTo>
                    <a:pt x="39103" y="351243"/>
                  </a:lnTo>
                  <a:lnTo>
                    <a:pt x="43319" y="358000"/>
                  </a:lnTo>
                  <a:lnTo>
                    <a:pt x="44475" y="364731"/>
                  </a:lnTo>
                  <a:lnTo>
                    <a:pt x="44437" y="367792"/>
                  </a:lnTo>
                  <a:lnTo>
                    <a:pt x="48082" y="369658"/>
                  </a:lnTo>
                  <a:lnTo>
                    <a:pt x="48679" y="371487"/>
                  </a:lnTo>
                  <a:lnTo>
                    <a:pt x="53644" y="376631"/>
                  </a:lnTo>
                  <a:lnTo>
                    <a:pt x="59423" y="381596"/>
                  </a:lnTo>
                  <a:lnTo>
                    <a:pt x="64490" y="387362"/>
                  </a:lnTo>
                  <a:lnTo>
                    <a:pt x="67373" y="394881"/>
                  </a:lnTo>
                  <a:lnTo>
                    <a:pt x="67348" y="397929"/>
                  </a:lnTo>
                  <a:lnTo>
                    <a:pt x="69151" y="400392"/>
                  </a:lnTo>
                  <a:lnTo>
                    <a:pt x="70370" y="401015"/>
                  </a:lnTo>
                  <a:lnTo>
                    <a:pt x="77685" y="401701"/>
                  </a:lnTo>
                  <a:lnTo>
                    <a:pt x="78841" y="408432"/>
                  </a:lnTo>
                  <a:lnTo>
                    <a:pt x="83083" y="412140"/>
                  </a:lnTo>
                  <a:lnTo>
                    <a:pt x="87909" y="417677"/>
                  </a:lnTo>
                  <a:lnTo>
                    <a:pt x="94576" y="422630"/>
                  </a:lnTo>
                  <a:lnTo>
                    <a:pt x="96951" y="429983"/>
                  </a:lnTo>
                  <a:lnTo>
                    <a:pt x="99949" y="436118"/>
                  </a:lnTo>
                  <a:lnTo>
                    <a:pt x="107238" y="439851"/>
                  </a:lnTo>
                  <a:lnTo>
                    <a:pt x="107759" y="447789"/>
                  </a:lnTo>
                  <a:lnTo>
                    <a:pt x="109537" y="453313"/>
                  </a:lnTo>
                  <a:lnTo>
                    <a:pt x="112623" y="450291"/>
                  </a:lnTo>
                  <a:lnTo>
                    <a:pt x="112001" y="451497"/>
                  </a:lnTo>
                  <a:lnTo>
                    <a:pt x="113182" y="455180"/>
                  </a:lnTo>
                  <a:lnTo>
                    <a:pt x="116865" y="453986"/>
                  </a:lnTo>
                  <a:lnTo>
                    <a:pt x="117462" y="455828"/>
                  </a:lnTo>
                  <a:lnTo>
                    <a:pt x="118668" y="456450"/>
                  </a:lnTo>
                  <a:lnTo>
                    <a:pt x="118046" y="457669"/>
                  </a:lnTo>
                  <a:lnTo>
                    <a:pt x="119824" y="463181"/>
                  </a:lnTo>
                  <a:lnTo>
                    <a:pt x="118554" y="468668"/>
                  </a:lnTo>
                  <a:lnTo>
                    <a:pt x="126492" y="468134"/>
                  </a:lnTo>
                  <a:lnTo>
                    <a:pt x="125222" y="473608"/>
                  </a:lnTo>
                  <a:lnTo>
                    <a:pt x="131381" y="467563"/>
                  </a:lnTo>
                  <a:lnTo>
                    <a:pt x="132575" y="471246"/>
                  </a:lnTo>
                  <a:lnTo>
                    <a:pt x="132537" y="474294"/>
                  </a:lnTo>
                  <a:lnTo>
                    <a:pt x="134937" y="478599"/>
                  </a:lnTo>
                  <a:lnTo>
                    <a:pt x="137363" y="479844"/>
                  </a:lnTo>
                  <a:lnTo>
                    <a:pt x="145288" y="482358"/>
                  </a:lnTo>
                  <a:lnTo>
                    <a:pt x="142760" y="490270"/>
                  </a:lnTo>
                  <a:lnTo>
                    <a:pt x="144538" y="495782"/>
                  </a:lnTo>
                  <a:lnTo>
                    <a:pt x="149428" y="495223"/>
                  </a:lnTo>
                  <a:lnTo>
                    <a:pt x="153098" y="494042"/>
                  </a:lnTo>
                  <a:lnTo>
                    <a:pt x="152425" y="501357"/>
                  </a:lnTo>
                  <a:lnTo>
                    <a:pt x="151803" y="502577"/>
                  </a:lnTo>
                  <a:lnTo>
                    <a:pt x="159092" y="506310"/>
                  </a:lnTo>
                  <a:lnTo>
                    <a:pt x="160896" y="508774"/>
                  </a:lnTo>
                  <a:lnTo>
                    <a:pt x="160248" y="513041"/>
                  </a:lnTo>
                  <a:lnTo>
                    <a:pt x="159562" y="520357"/>
                  </a:lnTo>
                  <a:lnTo>
                    <a:pt x="163207" y="522224"/>
                  </a:lnTo>
                  <a:lnTo>
                    <a:pt x="169938" y="521068"/>
                  </a:lnTo>
                  <a:lnTo>
                    <a:pt x="173761" y="527545"/>
                  </a:lnTo>
                  <a:lnTo>
                    <a:pt x="178054" y="533666"/>
                  </a:lnTo>
                  <a:lnTo>
                    <a:pt x="182816" y="538886"/>
                  </a:lnTo>
                  <a:lnTo>
                    <a:pt x="188036" y="542620"/>
                  </a:lnTo>
                  <a:lnTo>
                    <a:pt x="191655" y="547547"/>
                  </a:lnTo>
                  <a:lnTo>
                    <a:pt x="192836" y="551218"/>
                  </a:lnTo>
                  <a:lnTo>
                    <a:pt x="195859" y="554304"/>
                  </a:lnTo>
                  <a:lnTo>
                    <a:pt x="197675" y="556768"/>
                  </a:lnTo>
                  <a:lnTo>
                    <a:pt x="197637" y="559816"/>
                  </a:lnTo>
                  <a:lnTo>
                    <a:pt x="202526" y="559257"/>
                  </a:lnTo>
                  <a:lnTo>
                    <a:pt x="201853" y="566572"/>
                  </a:lnTo>
                  <a:lnTo>
                    <a:pt x="207949" y="566635"/>
                  </a:lnTo>
                  <a:lnTo>
                    <a:pt x="210972" y="569722"/>
                  </a:lnTo>
                  <a:lnTo>
                    <a:pt x="213410" y="570966"/>
                  </a:lnTo>
                  <a:lnTo>
                    <a:pt x="210921" y="575818"/>
                  </a:lnTo>
                  <a:lnTo>
                    <a:pt x="216395" y="577100"/>
                  </a:lnTo>
                  <a:lnTo>
                    <a:pt x="224307" y="579615"/>
                  </a:lnTo>
                  <a:lnTo>
                    <a:pt x="230390" y="582739"/>
                  </a:lnTo>
                  <a:lnTo>
                    <a:pt x="233349" y="591921"/>
                  </a:lnTo>
                  <a:lnTo>
                    <a:pt x="232727" y="593140"/>
                  </a:lnTo>
                  <a:lnTo>
                    <a:pt x="236994" y="593788"/>
                  </a:lnTo>
                  <a:lnTo>
                    <a:pt x="237591" y="595630"/>
                  </a:lnTo>
                  <a:lnTo>
                    <a:pt x="239395" y="598093"/>
                  </a:lnTo>
                  <a:lnTo>
                    <a:pt x="242417" y="601167"/>
                  </a:lnTo>
                  <a:lnTo>
                    <a:pt x="243014" y="603008"/>
                  </a:lnTo>
                  <a:lnTo>
                    <a:pt x="244170" y="609739"/>
                  </a:lnTo>
                  <a:lnTo>
                    <a:pt x="249643" y="611009"/>
                  </a:lnTo>
                  <a:lnTo>
                    <a:pt x="253885" y="614718"/>
                  </a:lnTo>
                  <a:lnTo>
                    <a:pt x="266001" y="624001"/>
                  </a:lnTo>
                  <a:lnTo>
                    <a:pt x="269595" y="631977"/>
                  </a:lnTo>
                  <a:lnTo>
                    <a:pt x="270179" y="633806"/>
                  </a:lnTo>
                  <a:lnTo>
                    <a:pt x="271995" y="636270"/>
                  </a:lnTo>
                  <a:lnTo>
                    <a:pt x="273202" y="636892"/>
                  </a:lnTo>
                  <a:lnTo>
                    <a:pt x="283171" y="643864"/>
                  </a:lnTo>
                  <a:lnTo>
                    <a:pt x="301498" y="658723"/>
                  </a:lnTo>
                  <a:lnTo>
                    <a:pt x="310781" y="665353"/>
                  </a:lnTo>
                  <a:lnTo>
                    <a:pt x="316966" y="669429"/>
                  </a:lnTo>
                  <a:lnTo>
                    <a:pt x="329552" y="677125"/>
                  </a:lnTo>
                  <a:lnTo>
                    <a:pt x="335051" y="680859"/>
                  </a:lnTo>
                  <a:lnTo>
                    <a:pt x="344246" y="677900"/>
                  </a:lnTo>
                  <a:lnTo>
                    <a:pt x="348538" y="675500"/>
                  </a:lnTo>
                  <a:close/>
                </a:path>
                <a:path w="2026920" h="1312545">
                  <a:moveTo>
                    <a:pt x="611784" y="544982"/>
                  </a:moveTo>
                  <a:lnTo>
                    <a:pt x="610958" y="532625"/>
                  </a:lnTo>
                  <a:lnTo>
                    <a:pt x="610806" y="520319"/>
                  </a:lnTo>
                  <a:lnTo>
                    <a:pt x="609752" y="508127"/>
                  </a:lnTo>
                  <a:lnTo>
                    <a:pt x="606171" y="496074"/>
                  </a:lnTo>
                  <a:lnTo>
                    <a:pt x="608622" y="494271"/>
                  </a:lnTo>
                  <a:lnTo>
                    <a:pt x="609244" y="493052"/>
                  </a:lnTo>
                  <a:lnTo>
                    <a:pt x="611085" y="492467"/>
                  </a:lnTo>
                  <a:lnTo>
                    <a:pt x="607301" y="483044"/>
                  </a:lnTo>
                  <a:lnTo>
                    <a:pt x="605015" y="473240"/>
                  </a:lnTo>
                  <a:lnTo>
                    <a:pt x="604329" y="463118"/>
                  </a:lnTo>
                  <a:lnTo>
                    <a:pt x="605370" y="452716"/>
                  </a:lnTo>
                  <a:lnTo>
                    <a:pt x="606653" y="447230"/>
                  </a:lnTo>
                  <a:lnTo>
                    <a:pt x="605497" y="440499"/>
                  </a:lnTo>
                  <a:lnTo>
                    <a:pt x="605548" y="434403"/>
                  </a:lnTo>
                  <a:lnTo>
                    <a:pt x="606209" y="430136"/>
                  </a:lnTo>
                  <a:lnTo>
                    <a:pt x="603808" y="425831"/>
                  </a:lnTo>
                  <a:lnTo>
                    <a:pt x="602627" y="422160"/>
                  </a:lnTo>
                  <a:lnTo>
                    <a:pt x="606298" y="420966"/>
                  </a:lnTo>
                  <a:lnTo>
                    <a:pt x="608761" y="419163"/>
                  </a:lnTo>
                  <a:lnTo>
                    <a:pt x="601522" y="409321"/>
                  </a:lnTo>
                  <a:lnTo>
                    <a:pt x="597293" y="405612"/>
                  </a:lnTo>
                  <a:lnTo>
                    <a:pt x="603453" y="399567"/>
                  </a:lnTo>
                  <a:lnTo>
                    <a:pt x="598068" y="389140"/>
                  </a:lnTo>
                  <a:lnTo>
                    <a:pt x="603046" y="379412"/>
                  </a:lnTo>
                  <a:lnTo>
                    <a:pt x="600024" y="376339"/>
                  </a:lnTo>
                  <a:lnTo>
                    <a:pt x="597649" y="368985"/>
                  </a:lnTo>
                  <a:lnTo>
                    <a:pt x="600735" y="365963"/>
                  </a:lnTo>
                  <a:lnTo>
                    <a:pt x="601383" y="361696"/>
                  </a:lnTo>
                  <a:lnTo>
                    <a:pt x="602005" y="360476"/>
                  </a:lnTo>
                  <a:lnTo>
                    <a:pt x="601421" y="358635"/>
                  </a:lnTo>
                  <a:lnTo>
                    <a:pt x="600202" y="358013"/>
                  </a:lnTo>
                  <a:lnTo>
                    <a:pt x="597128" y="350647"/>
                  </a:lnTo>
                  <a:lnTo>
                    <a:pt x="594423" y="334772"/>
                  </a:lnTo>
                  <a:lnTo>
                    <a:pt x="591350" y="327406"/>
                  </a:lnTo>
                  <a:lnTo>
                    <a:pt x="590130" y="326771"/>
                  </a:lnTo>
                  <a:lnTo>
                    <a:pt x="591997" y="323126"/>
                  </a:lnTo>
                  <a:lnTo>
                    <a:pt x="594525" y="315214"/>
                  </a:lnTo>
                  <a:lnTo>
                    <a:pt x="594575" y="309118"/>
                  </a:lnTo>
                  <a:lnTo>
                    <a:pt x="585482" y="302920"/>
                  </a:lnTo>
                  <a:lnTo>
                    <a:pt x="590372" y="302348"/>
                  </a:lnTo>
                  <a:lnTo>
                    <a:pt x="597725" y="299986"/>
                  </a:lnTo>
                  <a:lnTo>
                    <a:pt x="595325" y="295681"/>
                  </a:lnTo>
                  <a:lnTo>
                    <a:pt x="592302" y="292608"/>
                  </a:lnTo>
                  <a:lnTo>
                    <a:pt x="589902" y="288302"/>
                  </a:lnTo>
                  <a:lnTo>
                    <a:pt x="590550" y="284035"/>
                  </a:lnTo>
                  <a:lnTo>
                    <a:pt x="593039" y="279171"/>
                  </a:lnTo>
                  <a:lnTo>
                    <a:pt x="591858" y="275501"/>
                  </a:lnTo>
                  <a:lnTo>
                    <a:pt x="590118" y="266941"/>
                  </a:lnTo>
                  <a:lnTo>
                    <a:pt x="585368" y="252234"/>
                  </a:lnTo>
                  <a:lnTo>
                    <a:pt x="591540" y="246189"/>
                  </a:lnTo>
                  <a:lnTo>
                    <a:pt x="594004" y="244386"/>
                  </a:lnTo>
                  <a:lnTo>
                    <a:pt x="587832" y="236067"/>
                  </a:lnTo>
                  <a:lnTo>
                    <a:pt x="583552" y="227711"/>
                  </a:lnTo>
                  <a:lnTo>
                    <a:pt x="580771" y="219265"/>
                  </a:lnTo>
                  <a:lnTo>
                    <a:pt x="579069" y="210654"/>
                  </a:lnTo>
                  <a:lnTo>
                    <a:pt x="586422" y="208280"/>
                  </a:lnTo>
                  <a:lnTo>
                    <a:pt x="584606" y="205816"/>
                  </a:lnTo>
                  <a:lnTo>
                    <a:pt x="584644" y="202768"/>
                  </a:lnTo>
                  <a:lnTo>
                    <a:pt x="584047" y="200926"/>
                  </a:lnTo>
                  <a:lnTo>
                    <a:pt x="582244" y="198462"/>
                  </a:lnTo>
                  <a:lnTo>
                    <a:pt x="577380" y="195973"/>
                  </a:lnTo>
                  <a:lnTo>
                    <a:pt x="581875" y="187998"/>
                  </a:lnTo>
                  <a:lnTo>
                    <a:pt x="583095" y="182219"/>
                  </a:lnTo>
                  <a:lnTo>
                    <a:pt x="580745" y="177203"/>
                  </a:lnTo>
                  <a:lnTo>
                    <a:pt x="570331" y="167817"/>
                  </a:lnTo>
                  <a:lnTo>
                    <a:pt x="571639" y="159283"/>
                  </a:lnTo>
                  <a:lnTo>
                    <a:pt x="571665" y="156235"/>
                  </a:lnTo>
                  <a:lnTo>
                    <a:pt x="573532" y="152590"/>
                  </a:lnTo>
                  <a:lnTo>
                    <a:pt x="574192" y="148323"/>
                  </a:lnTo>
                  <a:lnTo>
                    <a:pt x="574217" y="145262"/>
                  </a:lnTo>
                  <a:lnTo>
                    <a:pt x="574878" y="140995"/>
                  </a:lnTo>
                  <a:lnTo>
                    <a:pt x="574306" y="136105"/>
                  </a:lnTo>
                  <a:lnTo>
                    <a:pt x="570661" y="134239"/>
                  </a:lnTo>
                  <a:lnTo>
                    <a:pt x="568858" y="131775"/>
                  </a:lnTo>
                  <a:lnTo>
                    <a:pt x="566432" y="130530"/>
                  </a:lnTo>
                  <a:lnTo>
                    <a:pt x="570191" y="120192"/>
                  </a:lnTo>
                  <a:lnTo>
                    <a:pt x="570217" y="117132"/>
                  </a:lnTo>
                  <a:lnTo>
                    <a:pt x="561149" y="107886"/>
                  </a:lnTo>
                  <a:lnTo>
                    <a:pt x="561835" y="100571"/>
                  </a:lnTo>
                  <a:lnTo>
                    <a:pt x="564362" y="92659"/>
                  </a:lnTo>
                  <a:lnTo>
                    <a:pt x="560120" y="88950"/>
                  </a:lnTo>
                  <a:lnTo>
                    <a:pt x="558317" y="86487"/>
                  </a:lnTo>
                  <a:lnTo>
                    <a:pt x="560209" y="79794"/>
                  </a:lnTo>
                  <a:lnTo>
                    <a:pt x="562076" y="76149"/>
                  </a:lnTo>
                  <a:lnTo>
                    <a:pt x="563981" y="69443"/>
                  </a:lnTo>
                  <a:lnTo>
                    <a:pt x="557276" y="67551"/>
                  </a:lnTo>
                  <a:lnTo>
                    <a:pt x="557898" y="66332"/>
                  </a:lnTo>
                  <a:lnTo>
                    <a:pt x="557314" y="64490"/>
                  </a:lnTo>
                  <a:lnTo>
                    <a:pt x="555498" y="62039"/>
                  </a:lnTo>
                  <a:lnTo>
                    <a:pt x="554913" y="60198"/>
                  </a:lnTo>
                  <a:lnTo>
                    <a:pt x="553097" y="57734"/>
                  </a:lnTo>
                  <a:lnTo>
                    <a:pt x="556780" y="56553"/>
                  </a:lnTo>
                  <a:lnTo>
                    <a:pt x="558050" y="51066"/>
                  </a:lnTo>
                  <a:lnTo>
                    <a:pt x="554443" y="46151"/>
                  </a:lnTo>
                  <a:lnTo>
                    <a:pt x="548398" y="39979"/>
                  </a:lnTo>
                  <a:lnTo>
                    <a:pt x="548487" y="30822"/>
                  </a:lnTo>
                  <a:lnTo>
                    <a:pt x="543648" y="25285"/>
                  </a:lnTo>
                  <a:lnTo>
                    <a:pt x="544271" y="24066"/>
                  </a:lnTo>
                  <a:lnTo>
                    <a:pt x="546735" y="22263"/>
                  </a:lnTo>
                  <a:lnTo>
                    <a:pt x="547979" y="19824"/>
                  </a:lnTo>
                  <a:lnTo>
                    <a:pt x="540689" y="16090"/>
                  </a:lnTo>
                  <a:lnTo>
                    <a:pt x="538886" y="13627"/>
                  </a:lnTo>
                  <a:lnTo>
                    <a:pt x="536486" y="9334"/>
                  </a:lnTo>
                  <a:lnTo>
                    <a:pt x="533463" y="6248"/>
                  </a:lnTo>
                  <a:lnTo>
                    <a:pt x="524929" y="4940"/>
                  </a:lnTo>
                  <a:lnTo>
                    <a:pt x="520687" y="1244"/>
                  </a:lnTo>
                  <a:lnTo>
                    <a:pt x="518261" y="0"/>
                  </a:lnTo>
                  <a:lnTo>
                    <a:pt x="513372" y="558"/>
                  </a:lnTo>
                  <a:lnTo>
                    <a:pt x="510311" y="520"/>
                  </a:lnTo>
                  <a:lnTo>
                    <a:pt x="502958" y="2895"/>
                  </a:lnTo>
                  <a:lnTo>
                    <a:pt x="498690" y="2247"/>
                  </a:lnTo>
                  <a:lnTo>
                    <a:pt x="496239" y="4051"/>
                  </a:lnTo>
                  <a:lnTo>
                    <a:pt x="493153" y="7073"/>
                  </a:lnTo>
                  <a:lnTo>
                    <a:pt x="489470" y="8255"/>
                  </a:lnTo>
                  <a:lnTo>
                    <a:pt x="486422" y="8229"/>
                  </a:lnTo>
                  <a:lnTo>
                    <a:pt x="482130" y="10629"/>
                  </a:lnTo>
                  <a:lnTo>
                    <a:pt x="478485" y="8763"/>
                  </a:lnTo>
                  <a:lnTo>
                    <a:pt x="472249" y="20916"/>
                  </a:lnTo>
                  <a:lnTo>
                    <a:pt x="469201" y="20878"/>
                  </a:lnTo>
                  <a:lnTo>
                    <a:pt x="470954" y="29451"/>
                  </a:lnTo>
                  <a:lnTo>
                    <a:pt x="472135" y="33121"/>
                  </a:lnTo>
                  <a:lnTo>
                    <a:pt x="471512" y="34340"/>
                  </a:lnTo>
                  <a:lnTo>
                    <a:pt x="470204" y="42875"/>
                  </a:lnTo>
                  <a:lnTo>
                    <a:pt x="468934" y="48361"/>
                  </a:lnTo>
                  <a:lnTo>
                    <a:pt x="462788" y="51346"/>
                  </a:lnTo>
                  <a:lnTo>
                    <a:pt x="460959" y="51943"/>
                  </a:lnTo>
                  <a:lnTo>
                    <a:pt x="462699" y="60502"/>
                  </a:lnTo>
                  <a:lnTo>
                    <a:pt x="463842" y="67729"/>
                  </a:lnTo>
                  <a:lnTo>
                    <a:pt x="468541" y="88049"/>
                  </a:lnTo>
                  <a:lnTo>
                    <a:pt x="466077" y="89852"/>
                  </a:lnTo>
                  <a:lnTo>
                    <a:pt x="460565" y="91630"/>
                  </a:lnTo>
                  <a:lnTo>
                    <a:pt x="465429" y="94119"/>
                  </a:lnTo>
                  <a:lnTo>
                    <a:pt x="459854" y="102006"/>
                  </a:lnTo>
                  <a:lnTo>
                    <a:pt x="467169" y="102679"/>
                  </a:lnTo>
                  <a:lnTo>
                    <a:pt x="465861" y="111213"/>
                  </a:lnTo>
                  <a:lnTo>
                    <a:pt x="466432" y="116116"/>
                  </a:lnTo>
                  <a:lnTo>
                    <a:pt x="469392" y="125298"/>
                  </a:lnTo>
                  <a:lnTo>
                    <a:pt x="464464" y="128917"/>
                  </a:lnTo>
                  <a:lnTo>
                    <a:pt x="467487" y="131991"/>
                  </a:lnTo>
                  <a:lnTo>
                    <a:pt x="469303" y="134454"/>
                  </a:lnTo>
                  <a:lnTo>
                    <a:pt x="471728" y="135699"/>
                  </a:lnTo>
                  <a:lnTo>
                    <a:pt x="473481" y="144272"/>
                  </a:lnTo>
                  <a:lnTo>
                    <a:pt x="467906" y="152146"/>
                  </a:lnTo>
                  <a:lnTo>
                    <a:pt x="473329" y="159537"/>
                  </a:lnTo>
                  <a:lnTo>
                    <a:pt x="477532" y="166293"/>
                  </a:lnTo>
                  <a:lnTo>
                    <a:pt x="472554" y="176009"/>
                  </a:lnTo>
                  <a:lnTo>
                    <a:pt x="479221" y="180962"/>
                  </a:lnTo>
                  <a:lnTo>
                    <a:pt x="474294" y="184581"/>
                  </a:lnTo>
                  <a:lnTo>
                    <a:pt x="473049" y="187007"/>
                  </a:lnTo>
                  <a:lnTo>
                    <a:pt x="470535" y="194919"/>
                  </a:lnTo>
                  <a:lnTo>
                    <a:pt x="479666" y="198069"/>
                  </a:lnTo>
                  <a:lnTo>
                    <a:pt x="480822" y="204787"/>
                  </a:lnTo>
                  <a:lnTo>
                    <a:pt x="479564" y="207225"/>
                  </a:lnTo>
                  <a:lnTo>
                    <a:pt x="477113" y="209029"/>
                  </a:lnTo>
                  <a:lnTo>
                    <a:pt x="475869" y="211455"/>
                  </a:lnTo>
                  <a:lnTo>
                    <a:pt x="480669" y="220052"/>
                  </a:lnTo>
                  <a:lnTo>
                    <a:pt x="484276" y="224980"/>
                  </a:lnTo>
                  <a:lnTo>
                    <a:pt x="481228" y="224942"/>
                  </a:lnTo>
                  <a:lnTo>
                    <a:pt x="478764" y="226758"/>
                  </a:lnTo>
                  <a:lnTo>
                    <a:pt x="475094" y="227939"/>
                  </a:lnTo>
                  <a:lnTo>
                    <a:pt x="482968" y="233514"/>
                  </a:lnTo>
                  <a:lnTo>
                    <a:pt x="483501" y="241452"/>
                  </a:lnTo>
                  <a:lnTo>
                    <a:pt x="484098" y="243293"/>
                  </a:lnTo>
                  <a:lnTo>
                    <a:pt x="482777" y="250545"/>
                  </a:lnTo>
                  <a:lnTo>
                    <a:pt x="483577" y="257022"/>
                  </a:lnTo>
                  <a:lnTo>
                    <a:pt x="485190" y="263055"/>
                  </a:lnTo>
                  <a:lnTo>
                    <a:pt x="486283" y="268960"/>
                  </a:lnTo>
                  <a:lnTo>
                    <a:pt x="490880" y="274916"/>
                  </a:lnTo>
                  <a:lnTo>
                    <a:pt x="491350" y="281914"/>
                  </a:lnTo>
                  <a:lnTo>
                    <a:pt x="490893" y="289013"/>
                  </a:lnTo>
                  <a:lnTo>
                    <a:pt x="492747" y="295287"/>
                  </a:lnTo>
                  <a:lnTo>
                    <a:pt x="488416" y="300736"/>
                  </a:lnTo>
                  <a:lnTo>
                    <a:pt x="491413" y="306870"/>
                  </a:lnTo>
                  <a:lnTo>
                    <a:pt x="493814" y="311175"/>
                  </a:lnTo>
                  <a:lnTo>
                    <a:pt x="493153" y="315442"/>
                  </a:lnTo>
                  <a:lnTo>
                    <a:pt x="490664" y="320294"/>
                  </a:lnTo>
                  <a:lnTo>
                    <a:pt x="491261" y="322135"/>
                  </a:lnTo>
                  <a:lnTo>
                    <a:pt x="492417" y="328866"/>
                  </a:lnTo>
                  <a:lnTo>
                    <a:pt x="494195" y="334378"/>
                  </a:lnTo>
                  <a:lnTo>
                    <a:pt x="494131" y="340487"/>
                  </a:lnTo>
                  <a:lnTo>
                    <a:pt x="496023" y="347446"/>
                  </a:lnTo>
                  <a:lnTo>
                    <a:pt x="498729" y="353961"/>
                  </a:lnTo>
                  <a:lnTo>
                    <a:pt x="500291" y="360464"/>
                  </a:lnTo>
                  <a:lnTo>
                    <a:pt x="498741" y="367398"/>
                  </a:lnTo>
                  <a:lnTo>
                    <a:pt x="501116" y="374751"/>
                  </a:lnTo>
                  <a:lnTo>
                    <a:pt x="502869" y="383311"/>
                  </a:lnTo>
                  <a:lnTo>
                    <a:pt x="503402" y="391261"/>
                  </a:lnTo>
                  <a:lnTo>
                    <a:pt x="502742" y="395528"/>
                  </a:lnTo>
                  <a:lnTo>
                    <a:pt x="506361" y="400443"/>
                  </a:lnTo>
                  <a:lnTo>
                    <a:pt x="502653" y="404685"/>
                  </a:lnTo>
                  <a:lnTo>
                    <a:pt x="504482" y="413651"/>
                  </a:lnTo>
                  <a:lnTo>
                    <a:pt x="507466" y="430657"/>
                  </a:lnTo>
                  <a:lnTo>
                    <a:pt x="509638" y="438950"/>
                  </a:lnTo>
                  <a:lnTo>
                    <a:pt x="510209" y="443839"/>
                  </a:lnTo>
                  <a:lnTo>
                    <a:pt x="513816" y="448754"/>
                  </a:lnTo>
                  <a:lnTo>
                    <a:pt x="518617" y="457352"/>
                  </a:lnTo>
                  <a:lnTo>
                    <a:pt x="519176" y="462241"/>
                  </a:lnTo>
                  <a:lnTo>
                    <a:pt x="515442" y="469531"/>
                  </a:lnTo>
                  <a:lnTo>
                    <a:pt x="514172" y="475018"/>
                  </a:lnTo>
                  <a:lnTo>
                    <a:pt x="516597" y="476262"/>
                  </a:lnTo>
                  <a:lnTo>
                    <a:pt x="522643" y="482434"/>
                  </a:lnTo>
                  <a:lnTo>
                    <a:pt x="521335" y="490969"/>
                  </a:lnTo>
                  <a:lnTo>
                    <a:pt x="524929" y="498932"/>
                  </a:lnTo>
                  <a:lnTo>
                    <a:pt x="528104" y="509485"/>
                  </a:lnTo>
                  <a:lnTo>
                    <a:pt x="530821" y="520369"/>
                  </a:lnTo>
                  <a:lnTo>
                    <a:pt x="534911" y="530809"/>
                  </a:lnTo>
                  <a:lnTo>
                    <a:pt x="542226" y="540016"/>
                  </a:lnTo>
                  <a:lnTo>
                    <a:pt x="544652" y="541261"/>
                  </a:lnTo>
                  <a:lnTo>
                    <a:pt x="544004" y="545528"/>
                  </a:lnTo>
                  <a:lnTo>
                    <a:pt x="544601" y="547370"/>
                  </a:lnTo>
                  <a:lnTo>
                    <a:pt x="542734" y="551014"/>
                  </a:lnTo>
                  <a:lnTo>
                    <a:pt x="543941" y="551637"/>
                  </a:lnTo>
                  <a:lnTo>
                    <a:pt x="572566" y="582993"/>
                  </a:lnTo>
                  <a:lnTo>
                    <a:pt x="583857" y="590499"/>
                  </a:lnTo>
                  <a:lnTo>
                    <a:pt x="584517" y="586232"/>
                  </a:lnTo>
                  <a:lnTo>
                    <a:pt x="585139" y="585025"/>
                  </a:lnTo>
                  <a:lnTo>
                    <a:pt x="585165" y="581964"/>
                  </a:lnTo>
                  <a:lnTo>
                    <a:pt x="594233" y="591223"/>
                  </a:lnTo>
                  <a:lnTo>
                    <a:pt x="597357" y="576897"/>
                  </a:lnTo>
                  <a:lnTo>
                    <a:pt x="599338" y="570318"/>
                  </a:lnTo>
                  <a:lnTo>
                    <a:pt x="601827" y="564426"/>
                  </a:lnTo>
                  <a:lnTo>
                    <a:pt x="603592" y="557758"/>
                  </a:lnTo>
                  <a:lnTo>
                    <a:pt x="603923" y="543928"/>
                  </a:lnTo>
                  <a:lnTo>
                    <a:pt x="606361" y="537603"/>
                  </a:lnTo>
                  <a:lnTo>
                    <a:pt x="608177" y="540067"/>
                  </a:lnTo>
                  <a:lnTo>
                    <a:pt x="608139" y="543115"/>
                  </a:lnTo>
                  <a:lnTo>
                    <a:pt x="609955" y="545579"/>
                  </a:lnTo>
                  <a:lnTo>
                    <a:pt x="611784" y="544982"/>
                  </a:lnTo>
                  <a:close/>
                </a:path>
                <a:path w="2026920" h="1312545">
                  <a:moveTo>
                    <a:pt x="1105014" y="67475"/>
                  </a:moveTo>
                  <a:lnTo>
                    <a:pt x="1094689" y="60655"/>
                  </a:lnTo>
                  <a:lnTo>
                    <a:pt x="1097153" y="58839"/>
                  </a:lnTo>
                  <a:lnTo>
                    <a:pt x="1098397" y="56413"/>
                  </a:lnTo>
                  <a:lnTo>
                    <a:pt x="1100239" y="55816"/>
                  </a:lnTo>
                  <a:lnTo>
                    <a:pt x="1099680" y="50927"/>
                  </a:lnTo>
                  <a:lnTo>
                    <a:pt x="1098486" y="47256"/>
                  </a:lnTo>
                  <a:lnTo>
                    <a:pt x="1098524" y="44208"/>
                  </a:lnTo>
                  <a:lnTo>
                    <a:pt x="1097330" y="40525"/>
                  </a:lnTo>
                  <a:lnTo>
                    <a:pt x="1097991" y="36258"/>
                  </a:lnTo>
                  <a:lnTo>
                    <a:pt x="1093063" y="39878"/>
                  </a:lnTo>
                  <a:lnTo>
                    <a:pt x="1089990" y="42900"/>
                  </a:lnTo>
                  <a:lnTo>
                    <a:pt x="1081747" y="11061"/>
                  </a:lnTo>
                  <a:lnTo>
                    <a:pt x="1075588" y="17106"/>
                  </a:lnTo>
                  <a:lnTo>
                    <a:pt x="1073124" y="18910"/>
                  </a:lnTo>
                  <a:lnTo>
                    <a:pt x="1071943" y="15240"/>
                  </a:lnTo>
                  <a:lnTo>
                    <a:pt x="1071384" y="10350"/>
                  </a:lnTo>
                  <a:lnTo>
                    <a:pt x="1070190" y="6680"/>
                  </a:lnTo>
                  <a:lnTo>
                    <a:pt x="1065898" y="9080"/>
                  </a:lnTo>
                  <a:lnTo>
                    <a:pt x="1060970" y="12687"/>
                  </a:lnTo>
                  <a:lnTo>
                    <a:pt x="1056678" y="15087"/>
                  </a:lnTo>
                  <a:lnTo>
                    <a:pt x="1054303" y="7734"/>
                  </a:lnTo>
                  <a:lnTo>
                    <a:pt x="1051229" y="10756"/>
                  </a:lnTo>
                  <a:lnTo>
                    <a:pt x="1046302" y="14376"/>
                  </a:lnTo>
                  <a:lnTo>
                    <a:pt x="1045743" y="9486"/>
                  </a:lnTo>
                  <a:lnTo>
                    <a:pt x="1045768" y="6438"/>
                  </a:lnTo>
                  <a:lnTo>
                    <a:pt x="1045210" y="1536"/>
                  </a:lnTo>
                  <a:lnTo>
                    <a:pt x="1040320" y="2108"/>
                  </a:lnTo>
                  <a:lnTo>
                    <a:pt x="1036053" y="1447"/>
                  </a:lnTo>
                  <a:lnTo>
                    <a:pt x="1029944" y="1397"/>
                  </a:lnTo>
                  <a:lnTo>
                    <a:pt x="1033564" y="6311"/>
                  </a:lnTo>
                  <a:lnTo>
                    <a:pt x="1032903" y="10579"/>
                  </a:lnTo>
                  <a:lnTo>
                    <a:pt x="1029830" y="13601"/>
                  </a:lnTo>
                  <a:lnTo>
                    <a:pt x="1024902" y="17221"/>
                  </a:lnTo>
                  <a:lnTo>
                    <a:pt x="1022388" y="25133"/>
                  </a:lnTo>
                  <a:lnTo>
                    <a:pt x="1010793" y="23799"/>
                  </a:lnTo>
                  <a:lnTo>
                    <a:pt x="1009573" y="23177"/>
                  </a:lnTo>
                  <a:lnTo>
                    <a:pt x="1007706" y="26822"/>
                  </a:lnTo>
                  <a:lnTo>
                    <a:pt x="1006398" y="35356"/>
                  </a:lnTo>
                  <a:lnTo>
                    <a:pt x="999058" y="37719"/>
                  </a:lnTo>
                  <a:lnTo>
                    <a:pt x="993508" y="42557"/>
                  </a:lnTo>
                  <a:lnTo>
                    <a:pt x="994105" y="44386"/>
                  </a:lnTo>
                  <a:lnTo>
                    <a:pt x="994041" y="50495"/>
                  </a:lnTo>
                  <a:lnTo>
                    <a:pt x="989152" y="51054"/>
                  </a:lnTo>
                  <a:lnTo>
                    <a:pt x="992149" y="57200"/>
                  </a:lnTo>
                  <a:lnTo>
                    <a:pt x="989685" y="59004"/>
                  </a:lnTo>
                  <a:lnTo>
                    <a:pt x="985380" y="61404"/>
                  </a:lnTo>
                  <a:lnTo>
                    <a:pt x="986510" y="71183"/>
                  </a:lnTo>
                  <a:lnTo>
                    <a:pt x="988288" y="76695"/>
                  </a:lnTo>
                  <a:lnTo>
                    <a:pt x="987018" y="82181"/>
                  </a:lnTo>
                  <a:lnTo>
                    <a:pt x="983310" y="86410"/>
                  </a:lnTo>
                  <a:lnTo>
                    <a:pt x="980198" y="92494"/>
                  </a:lnTo>
                  <a:lnTo>
                    <a:pt x="980782" y="94335"/>
                  </a:lnTo>
                  <a:lnTo>
                    <a:pt x="983780" y="100469"/>
                  </a:lnTo>
                  <a:lnTo>
                    <a:pt x="976934" y="113830"/>
                  </a:lnTo>
                  <a:lnTo>
                    <a:pt x="975652" y="119316"/>
                  </a:lnTo>
                  <a:lnTo>
                    <a:pt x="978027" y="126669"/>
                  </a:lnTo>
                  <a:lnTo>
                    <a:pt x="977366" y="130937"/>
                  </a:lnTo>
                  <a:lnTo>
                    <a:pt x="976122" y="133362"/>
                  </a:lnTo>
                  <a:lnTo>
                    <a:pt x="972146" y="139115"/>
                  </a:lnTo>
                  <a:lnTo>
                    <a:pt x="968908" y="144818"/>
                  </a:lnTo>
                  <a:lnTo>
                    <a:pt x="966939" y="150876"/>
                  </a:lnTo>
                  <a:lnTo>
                    <a:pt x="966724" y="157695"/>
                  </a:lnTo>
                  <a:lnTo>
                    <a:pt x="965479" y="160121"/>
                  </a:lnTo>
                  <a:lnTo>
                    <a:pt x="964361" y="165862"/>
                  </a:lnTo>
                  <a:lnTo>
                    <a:pt x="964958" y="169570"/>
                  </a:lnTo>
                  <a:lnTo>
                    <a:pt x="963485" y="175983"/>
                  </a:lnTo>
                  <a:lnTo>
                    <a:pt x="961809" y="182029"/>
                  </a:lnTo>
                  <a:lnTo>
                    <a:pt x="960475" y="188239"/>
                  </a:lnTo>
                  <a:lnTo>
                    <a:pt x="958354" y="200964"/>
                  </a:lnTo>
                  <a:lnTo>
                    <a:pt x="954735" y="219633"/>
                  </a:lnTo>
                  <a:lnTo>
                    <a:pt x="953706" y="229006"/>
                  </a:lnTo>
                  <a:lnTo>
                    <a:pt x="954316" y="238785"/>
                  </a:lnTo>
                  <a:lnTo>
                    <a:pt x="954913" y="240626"/>
                  </a:lnTo>
                  <a:lnTo>
                    <a:pt x="951179" y="247916"/>
                  </a:lnTo>
                  <a:lnTo>
                    <a:pt x="951115" y="254025"/>
                  </a:lnTo>
                  <a:lnTo>
                    <a:pt x="949248" y="257670"/>
                  </a:lnTo>
                  <a:lnTo>
                    <a:pt x="947356" y="264363"/>
                  </a:lnTo>
                  <a:lnTo>
                    <a:pt x="947293" y="270471"/>
                  </a:lnTo>
                  <a:lnTo>
                    <a:pt x="950252" y="279654"/>
                  </a:lnTo>
                  <a:lnTo>
                    <a:pt x="949007" y="282092"/>
                  </a:lnTo>
                  <a:lnTo>
                    <a:pt x="945299" y="286321"/>
                  </a:lnTo>
                  <a:lnTo>
                    <a:pt x="944029" y="291807"/>
                  </a:lnTo>
                  <a:lnTo>
                    <a:pt x="945807" y="297319"/>
                  </a:lnTo>
                  <a:lnTo>
                    <a:pt x="947610" y="299783"/>
                  </a:lnTo>
                  <a:lnTo>
                    <a:pt x="943876" y="307073"/>
                  </a:lnTo>
                  <a:lnTo>
                    <a:pt x="942606" y="312559"/>
                  </a:lnTo>
                  <a:lnTo>
                    <a:pt x="939482" y="318630"/>
                  </a:lnTo>
                  <a:lnTo>
                    <a:pt x="940054" y="323519"/>
                  </a:lnTo>
                  <a:lnTo>
                    <a:pt x="938745" y="332054"/>
                  </a:lnTo>
                  <a:lnTo>
                    <a:pt x="935012" y="339344"/>
                  </a:lnTo>
                  <a:lnTo>
                    <a:pt x="934351" y="343611"/>
                  </a:lnTo>
                  <a:lnTo>
                    <a:pt x="928128" y="355765"/>
                  </a:lnTo>
                  <a:lnTo>
                    <a:pt x="929347" y="356387"/>
                  </a:lnTo>
                  <a:lnTo>
                    <a:pt x="929932" y="358228"/>
                  </a:lnTo>
                  <a:lnTo>
                    <a:pt x="931748" y="360692"/>
                  </a:lnTo>
                  <a:lnTo>
                    <a:pt x="929906" y="361276"/>
                  </a:lnTo>
                  <a:lnTo>
                    <a:pt x="929284" y="362496"/>
                  </a:lnTo>
                  <a:lnTo>
                    <a:pt x="926820" y="364299"/>
                  </a:lnTo>
                  <a:lnTo>
                    <a:pt x="931037" y="371055"/>
                  </a:lnTo>
                  <a:lnTo>
                    <a:pt x="930973" y="377164"/>
                  </a:lnTo>
                  <a:lnTo>
                    <a:pt x="925423" y="381990"/>
                  </a:lnTo>
                  <a:lnTo>
                    <a:pt x="925398" y="385051"/>
                  </a:lnTo>
                  <a:lnTo>
                    <a:pt x="926579" y="388721"/>
                  </a:lnTo>
                  <a:lnTo>
                    <a:pt x="926490" y="397878"/>
                  </a:lnTo>
                  <a:lnTo>
                    <a:pt x="925220" y="403364"/>
                  </a:lnTo>
                  <a:lnTo>
                    <a:pt x="923315" y="410057"/>
                  </a:lnTo>
                  <a:lnTo>
                    <a:pt x="920851" y="411873"/>
                  </a:lnTo>
                  <a:lnTo>
                    <a:pt x="920800" y="417982"/>
                  </a:lnTo>
                  <a:lnTo>
                    <a:pt x="921981" y="421652"/>
                  </a:lnTo>
                  <a:lnTo>
                    <a:pt x="920737" y="424078"/>
                  </a:lnTo>
                  <a:lnTo>
                    <a:pt x="918857" y="430936"/>
                  </a:lnTo>
                  <a:lnTo>
                    <a:pt x="916241" y="444652"/>
                  </a:lnTo>
                  <a:lnTo>
                    <a:pt x="914361" y="451497"/>
                  </a:lnTo>
                  <a:lnTo>
                    <a:pt x="912190" y="461175"/>
                  </a:lnTo>
                  <a:lnTo>
                    <a:pt x="911720" y="470852"/>
                  </a:lnTo>
                  <a:lnTo>
                    <a:pt x="910805" y="480314"/>
                  </a:lnTo>
                  <a:lnTo>
                    <a:pt x="907275" y="489280"/>
                  </a:lnTo>
                  <a:lnTo>
                    <a:pt x="910882" y="494207"/>
                  </a:lnTo>
                  <a:lnTo>
                    <a:pt x="905370" y="495985"/>
                  </a:lnTo>
                  <a:lnTo>
                    <a:pt x="904722" y="500253"/>
                  </a:lnTo>
                  <a:lnTo>
                    <a:pt x="905306" y="502094"/>
                  </a:lnTo>
                  <a:lnTo>
                    <a:pt x="907122" y="504545"/>
                  </a:lnTo>
                  <a:lnTo>
                    <a:pt x="905256" y="508190"/>
                  </a:lnTo>
                  <a:lnTo>
                    <a:pt x="902792" y="510006"/>
                  </a:lnTo>
                  <a:lnTo>
                    <a:pt x="903376" y="511835"/>
                  </a:lnTo>
                  <a:lnTo>
                    <a:pt x="903947" y="516724"/>
                  </a:lnTo>
                  <a:lnTo>
                    <a:pt x="905751" y="519188"/>
                  </a:lnTo>
                  <a:lnTo>
                    <a:pt x="901395" y="527697"/>
                  </a:lnTo>
                  <a:lnTo>
                    <a:pt x="901954" y="532587"/>
                  </a:lnTo>
                  <a:lnTo>
                    <a:pt x="901306" y="536854"/>
                  </a:lnTo>
                  <a:lnTo>
                    <a:pt x="900023" y="542340"/>
                  </a:lnTo>
                  <a:lnTo>
                    <a:pt x="898131" y="549033"/>
                  </a:lnTo>
                  <a:lnTo>
                    <a:pt x="899909" y="554545"/>
                  </a:lnTo>
                  <a:lnTo>
                    <a:pt x="902195" y="563372"/>
                  </a:lnTo>
                  <a:lnTo>
                    <a:pt x="902703" y="572287"/>
                  </a:lnTo>
                  <a:lnTo>
                    <a:pt x="902652" y="581190"/>
                  </a:lnTo>
                  <a:lnTo>
                    <a:pt x="903224" y="590003"/>
                  </a:lnTo>
                  <a:lnTo>
                    <a:pt x="904379" y="596722"/>
                  </a:lnTo>
                  <a:lnTo>
                    <a:pt x="904938" y="601611"/>
                  </a:lnTo>
                  <a:lnTo>
                    <a:pt x="906678" y="610184"/>
                  </a:lnTo>
                  <a:lnTo>
                    <a:pt x="909205" y="602272"/>
                  </a:lnTo>
                  <a:lnTo>
                    <a:pt x="913561" y="593763"/>
                  </a:lnTo>
                  <a:lnTo>
                    <a:pt x="915987" y="595007"/>
                  </a:lnTo>
                  <a:lnTo>
                    <a:pt x="915314" y="602335"/>
                  </a:lnTo>
                  <a:lnTo>
                    <a:pt x="915250" y="608431"/>
                  </a:lnTo>
                  <a:lnTo>
                    <a:pt x="936383" y="570179"/>
                  </a:lnTo>
                  <a:lnTo>
                    <a:pt x="940181" y="556780"/>
                  </a:lnTo>
                  <a:lnTo>
                    <a:pt x="943305" y="550710"/>
                  </a:lnTo>
                  <a:lnTo>
                    <a:pt x="947623" y="545249"/>
                  </a:lnTo>
                  <a:lnTo>
                    <a:pt x="950734" y="539178"/>
                  </a:lnTo>
                  <a:lnTo>
                    <a:pt x="950798" y="533069"/>
                  </a:lnTo>
                  <a:lnTo>
                    <a:pt x="953858" y="533095"/>
                  </a:lnTo>
                  <a:lnTo>
                    <a:pt x="955065" y="533717"/>
                  </a:lnTo>
                  <a:lnTo>
                    <a:pt x="956906" y="533133"/>
                  </a:lnTo>
                  <a:lnTo>
                    <a:pt x="952665" y="529424"/>
                  </a:lnTo>
                  <a:lnTo>
                    <a:pt x="952703" y="526376"/>
                  </a:lnTo>
                  <a:lnTo>
                    <a:pt x="960043" y="524002"/>
                  </a:lnTo>
                  <a:lnTo>
                    <a:pt x="961301" y="521576"/>
                  </a:lnTo>
                  <a:lnTo>
                    <a:pt x="966990" y="501472"/>
                  </a:lnTo>
                  <a:lnTo>
                    <a:pt x="968832" y="500888"/>
                  </a:lnTo>
                  <a:lnTo>
                    <a:pt x="969454" y="499668"/>
                  </a:lnTo>
                  <a:lnTo>
                    <a:pt x="970661" y="500291"/>
                  </a:lnTo>
                  <a:lnTo>
                    <a:pt x="970127" y="492353"/>
                  </a:lnTo>
                  <a:lnTo>
                    <a:pt x="970254" y="480136"/>
                  </a:lnTo>
                  <a:lnTo>
                    <a:pt x="971473" y="480758"/>
                  </a:lnTo>
                  <a:lnTo>
                    <a:pt x="973302" y="480174"/>
                  </a:lnTo>
                  <a:lnTo>
                    <a:pt x="975741" y="481418"/>
                  </a:lnTo>
                  <a:lnTo>
                    <a:pt x="974547" y="477735"/>
                  </a:lnTo>
                  <a:lnTo>
                    <a:pt x="978852" y="475335"/>
                  </a:lnTo>
                  <a:lnTo>
                    <a:pt x="980097" y="472909"/>
                  </a:lnTo>
                  <a:lnTo>
                    <a:pt x="982840" y="465353"/>
                  </a:lnTo>
                  <a:lnTo>
                    <a:pt x="988555" y="450926"/>
                  </a:lnTo>
                  <a:lnTo>
                    <a:pt x="991984" y="443712"/>
                  </a:lnTo>
                  <a:lnTo>
                    <a:pt x="998207" y="431571"/>
                  </a:lnTo>
                  <a:lnTo>
                    <a:pt x="993470" y="416864"/>
                  </a:lnTo>
                  <a:lnTo>
                    <a:pt x="999578" y="416928"/>
                  </a:lnTo>
                  <a:lnTo>
                    <a:pt x="1003249" y="415734"/>
                  </a:lnTo>
                  <a:lnTo>
                    <a:pt x="1002576" y="406615"/>
                  </a:lnTo>
                  <a:lnTo>
                    <a:pt x="1005103" y="398284"/>
                  </a:lnTo>
                  <a:lnTo>
                    <a:pt x="1008316" y="390283"/>
                  </a:lnTo>
                  <a:lnTo>
                    <a:pt x="1009688" y="382219"/>
                  </a:lnTo>
                  <a:lnTo>
                    <a:pt x="1009726" y="379171"/>
                  </a:lnTo>
                  <a:lnTo>
                    <a:pt x="1012215" y="374307"/>
                  </a:lnTo>
                  <a:lnTo>
                    <a:pt x="1015288" y="371284"/>
                  </a:lnTo>
                  <a:lnTo>
                    <a:pt x="1018997" y="367042"/>
                  </a:lnTo>
                  <a:lnTo>
                    <a:pt x="1021461" y="365239"/>
                  </a:lnTo>
                  <a:lnTo>
                    <a:pt x="1019683" y="359727"/>
                  </a:lnTo>
                  <a:lnTo>
                    <a:pt x="1024280" y="354025"/>
                  </a:lnTo>
                  <a:lnTo>
                    <a:pt x="1025918" y="346811"/>
                  </a:lnTo>
                  <a:lnTo>
                    <a:pt x="1027099" y="339356"/>
                  </a:lnTo>
                  <a:lnTo>
                    <a:pt x="1030325" y="332968"/>
                  </a:lnTo>
                  <a:lnTo>
                    <a:pt x="1029169" y="326237"/>
                  </a:lnTo>
                  <a:lnTo>
                    <a:pt x="1038364" y="323278"/>
                  </a:lnTo>
                  <a:lnTo>
                    <a:pt x="1034161" y="316509"/>
                  </a:lnTo>
                  <a:lnTo>
                    <a:pt x="1037209" y="316547"/>
                  </a:lnTo>
                  <a:lnTo>
                    <a:pt x="1040879" y="315353"/>
                  </a:lnTo>
                  <a:lnTo>
                    <a:pt x="1040942" y="309257"/>
                  </a:lnTo>
                  <a:lnTo>
                    <a:pt x="1040384" y="304368"/>
                  </a:lnTo>
                  <a:lnTo>
                    <a:pt x="1044092" y="300126"/>
                  </a:lnTo>
                  <a:lnTo>
                    <a:pt x="1046581" y="295262"/>
                  </a:lnTo>
                  <a:lnTo>
                    <a:pt x="1047254" y="287947"/>
                  </a:lnTo>
                  <a:lnTo>
                    <a:pt x="1047318" y="281838"/>
                  </a:lnTo>
                  <a:lnTo>
                    <a:pt x="1046200" y="272059"/>
                  </a:lnTo>
                  <a:lnTo>
                    <a:pt x="1049312" y="265976"/>
                  </a:lnTo>
                  <a:lnTo>
                    <a:pt x="1056690" y="260565"/>
                  </a:lnTo>
                  <a:lnTo>
                    <a:pt x="1058532" y="259969"/>
                  </a:lnTo>
                  <a:lnTo>
                    <a:pt x="1059154" y="258749"/>
                  </a:lnTo>
                  <a:lnTo>
                    <a:pt x="1061605" y="256946"/>
                  </a:lnTo>
                  <a:lnTo>
                    <a:pt x="1060399" y="256324"/>
                  </a:lnTo>
                  <a:lnTo>
                    <a:pt x="1059802" y="254482"/>
                  </a:lnTo>
                  <a:lnTo>
                    <a:pt x="1054938" y="251993"/>
                  </a:lnTo>
                  <a:lnTo>
                    <a:pt x="1054976" y="248945"/>
                  </a:lnTo>
                  <a:lnTo>
                    <a:pt x="1055624" y="244678"/>
                  </a:lnTo>
                  <a:lnTo>
                    <a:pt x="1055687" y="238569"/>
                  </a:lnTo>
                  <a:lnTo>
                    <a:pt x="1061224" y="233743"/>
                  </a:lnTo>
                  <a:lnTo>
                    <a:pt x="1061910" y="226415"/>
                  </a:lnTo>
                  <a:lnTo>
                    <a:pt x="1062570" y="222148"/>
                  </a:lnTo>
                  <a:lnTo>
                    <a:pt x="1062621" y="216039"/>
                  </a:lnTo>
                  <a:lnTo>
                    <a:pt x="1069975" y="213677"/>
                  </a:lnTo>
                  <a:lnTo>
                    <a:pt x="1070013" y="210616"/>
                  </a:lnTo>
                  <a:lnTo>
                    <a:pt x="1070635" y="209410"/>
                  </a:lnTo>
                  <a:lnTo>
                    <a:pt x="1069619" y="206057"/>
                  </a:lnTo>
                  <a:lnTo>
                    <a:pt x="1064983" y="207810"/>
                  </a:lnTo>
                  <a:lnTo>
                    <a:pt x="1063967" y="204457"/>
                  </a:lnTo>
                  <a:lnTo>
                    <a:pt x="1073746" y="203327"/>
                  </a:lnTo>
                  <a:lnTo>
                    <a:pt x="1068349" y="192900"/>
                  </a:lnTo>
                  <a:lnTo>
                    <a:pt x="1070838" y="188036"/>
                  </a:lnTo>
                  <a:lnTo>
                    <a:pt x="1076350" y="186258"/>
                  </a:lnTo>
                  <a:lnTo>
                    <a:pt x="1074051" y="172796"/>
                  </a:lnTo>
                  <a:lnTo>
                    <a:pt x="1075321" y="167322"/>
                  </a:lnTo>
                  <a:lnTo>
                    <a:pt x="1080236" y="163703"/>
                  </a:lnTo>
                  <a:lnTo>
                    <a:pt x="1082078" y="163106"/>
                  </a:lnTo>
                  <a:lnTo>
                    <a:pt x="1080858" y="162483"/>
                  </a:lnTo>
                  <a:lnTo>
                    <a:pt x="1081481" y="161277"/>
                  </a:lnTo>
                  <a:lnTo>
                    <a:pt x="1080274" y="160655"/>
                  </a:lnTo>
                  <a:lnTo>
                    <a:pt x="1078458" y="158191"/>
                  </a:lnTo>
                  <a:lnTo>
                    <a:pt x="1076032" y="156946"/>
                  </a:lnTo>
                  <a:lnTo>
                    <a:pt x="1077899" y="153301"/>
                  </a:lnTo>
                  <a:lnTo>
                    <a:pt x="1080985" y="150279"/>
                  </a:lnTo>
                  <a:lnTo>
                    <a:pt x="1082230" y="147853"/>
                  </a:lnTo>
                  <a:lnTo>
                    <a:pt x="1084287" y="141084"/>
                  </a:lnTo>
                  <a:lnTo>
                    <a:pt x="1085875" y="134378"/>
                  </a:lnTo>
                  <a:lnTo>
                    <a:pt x="1088605" y="120434"/>
                  </a:lnTo>
                  <a:lnTo>
                    <a:pt x="1084961" y="118567"/>
                  </a:lnTo>
                  <a:lnTo>
                    <a:pt x="1081913" y="118529"/>
                  </a:lnTo>
                  <a:lnTo>
                    <a:pt x="1079474" y="117284"/>
                  </a:lnTo>
                  <a:lnTo>
                    <a:pt x="1080719" y="114858"/>
                  </a:lnTo>
                  <a:lnTo>
                    <a:pt x="1088504" y="111506"/>
                  </a:lnTo>
                  <a:lnTo>
                    <a:pt x="1092390" y="108178"/>
                  </a:lnTo>
                  <a:lnTo>
                    <a:pt x="1093546" y="102882"/>
                  </a:lnTo>
                  <a:lnTo>
                    <a:pt x="1093177" y="90551"/>
                  </a:lnTo>
                  <a:lnTo>
                    <a:pt x="1093825" y="86283"/>
                  </a:lnTo>
                  <a:lnTo>
                    <a:pt x="1100061" y="74142"/>
                  </a:lnTo>
                  <a:lnTo>
                    <a:pt x="1105014" y="67475"/>
                  </a:lnTo>
                  <a:close/>
                </a:path>
                <a:path w="2026920" h="1312545">
                  <a:moveTo>
                    <a:pt x="1616240" y="300291"/>
                  </a:moveTo>
                  <a:lnTo>
                    <a:pt x="1610753" y="299008"/>
                  </a:lnTo>
                  <a:lnTo>
                    <a:pt x="1610156" y="297180"/>
                  </a:lnTo>
                  <a:lnTo>
                    <a:pt x="1610817" y="292912"/>
                  </a:lnTo>
                  <a:lnTo>
                    <a:pt x="1610969" y="277647"/>
                  </a:lnTo>
                  <a:lnTo>
                    <a:pt x="1607972" y="271513"/>
                  </a:lnTo>
                  <a:lnTo>
                    <a:pt x="1605610" y="264160"/>
                  </a:lnTo>
                  <a:lnTo>
                    <a:pt x="1602613" y="258025"/>
                  </a:lnTo>
                  <a:lnTo>
                    <a:pt x="1594078" y="256717"/>
                  </a:lnTo>
                  <a:lnTo>
                    <a:pt x="1591017" y="256679"/>
                  </a:lnTo>
                  <a:lnTo>
                    <a:pt x="1589874" y="249961"/>
                  </a:lnTo>
                  <a:lnTo>
                    <a:pt x="1586877" y="243827"/>
                  </a:lnTo>
                  <a:lnTo>
                    <a:pt x="1586318" y="238925"/>
                  </a:lnTo>
                  <a:lnTo>
                    <a:pt x="1580210" y="238874"/>
                  </a:lnTo>
                  <a:lnTo>
                    <a:pt x="1575943" y="238213"/>
                  </a:lnTo>
                  <a:lnTo>
                    <a:pt x="1572260" y="239407"/>
                  </a:lnTo>
                  <a:lnTo>
                    <a:pt x="1559369" y="246595"/>
                  </a:lnTo>
                  <a:lnTo>
                    <a:pt x="1557528" y="247192"/>
                  </a:lnTo>
                  <a:lnTo>
                    <a:pt x="1556943" y="245351"/>
                  </a:lnTo>
                  <a:lnTo>
                    <a:pt x="1553260" y="246545"/>
                  </a:lnTo>
                  <a:lnTo>
                    <a:pt x="1548993" y="245884"/>
                  </a:lnTo>
                  <a:lnTo>
                    <a:pt x="1547749" y="248323"/>
                  </a:lnTo>
                  <a:lnTo>
                    <a:pt x="1544662" y="251345"/>
                  </a:lnTo>
                  <a:lnTo>
                    <a:pt x="1540967" y="255574"/>
                  </a:lnTo>
                  <a:lnTo>
                    <a:pt x="1536661" y="257975"/>
                  </a:lnTo>
                  <a:lnTo>
                    <a:pt x="1534833" y="258572"/>
                  </a:lnTo>
                  <a:lnTo>
                    <a:pt x="1534795" y="261620"/>
                  </a:lnTo>
                  <a:lnTo>
                    <a:pt x="1533550" y="264058"/>
                  </a:lnTo>
                  <a:lnTo>
                    <a:pt x="1534731" y="267728"/>
                  </a:lnTo>
                  <a:lnTo>
                    <a:pt x="1528660" y="264617"/>
                  </a:lnTo>
                  <a:lnTo>
                    <a:pt x="1516354" y="289001"/>
                  </a:lnTo>
                  <a:lnTo>
                    <a:pt x="1511274" y="297281"/>
                  </a:lnTo>
                  <a:lnTo>
                    <a:pt x="1500733" y="310134"/>
                  </a:lnTo>
                  <a:lnTo>
                    <a:pt x="1495183" y="314972"/>
                  </a:lnTo>
                  <a:lnTo>
                    <a:pt x="1490827" y="323469"/>
                  </a:lnTo>
                  <a:lnTo>
                    <a:pt x="1488998" y="324065"/>
                  </a:lnTo>
                  <a:lnTo>
                    <a:pt x="1486496" y="328930"/>
                  </a:lnTo>
                  <a:lnTo>
                    <a:pt x="1482801" y="333159"/>
                  </a:lnTo>
                  <a:lnTo>
                    <a:pt x="1480934" y="336804"/>
                  </a:lnTo>
                  <a:lnTo>
                    <a:pt x="1477848" y="339826"/>
                  </a:lnTo>
                  <a:lnTo>
                    <a:pt x="1477810" y="342887"/>
                  </a:lnTo>
                  <a:lnTo>
                    <a:pt x="1466329" y="351929"/>
                  </a:lnTo>
                  <a:lnTo>
                    <a:pt x="1460804" y="357365"/>
                  </a:lnTo>
                  <a:lnTo>
                    <a:pt x="1456537" y="363740"/>
                  </a:lnTo>
                  <a:lnTo>
                    <a:pt x="1450632" y="374980"/>
                  </a:lnTo>
                  <a:lnTo>
                    <a:pt x="1448790" y="375577"/>
                  </a:lnTo>
                  <a:lnTo>
                    <a:pt x="1428457" y="394296"/>
                  </a:lnTo>
                  <a:lnTo>
                    <a:pt x="1427213" y="396735"/>
                  </a:lnTo>
                  <a:lnTo>
                    <a:pt x="1425905" y="405269"/>
                  </a:lnTo>
                  <a:lnTo>
                    <a:pt x="1419771" y="408254"/>
                  </a:lnTo>
                  <a:lnTo>
                    <a:pt x="1416062" y="412496"/>
                  </a:lnTo>
                  <a:lnTo>
                    <a:pt x="1405648" y="423456"/>
                  </a:lnTo>
                  <a:lnTo>
                    <a:pt x="1401038" y="429602"/>
                  </a:lnTo>
                  <a:lnTo>
                    <a:pt x="1397508" y="436740"/>
                  </a:lnTo>
                  <a:lnTo>
                    <a:pt x="1395615" y="443433"/>
                  </a:lnTo>
                  <a:lnTo>
                    <a:pt x="1391310" y="445833"/>
                  </a:lnTo>
                  <a:lnTo>
                    <a:pt x="1387602" y="450075"/>
                  </a:lnTo>
                  <a:lnTo>
                    <a:pt x="1385150" y="451878"/>
                  </a:lnTo>
                  <a:lnTo>
                    <a:pt x="1383271" y="455523"/>
                  </a:lnTo>
                  <a:lnTo>
                    <a:pt x="1380820" y="457327"/>
                  </a:lnTo>
                  <a:lnTo>
                    <a:pt x="1376489" y="462788"/>
                  </a:lnTo>
                  <a:lnTo>
                    <a:pt x="1369072" y="471258"/>
                  </a:lnTo>
                  <a:lnTo>
                    <a:pt x="1365999" y="474281"/>
                  </a:lnTo>
                  <a:lnTo>
                    <a:pt x="1362290" y="478523"/>
                  </a:lnTo>
                  <a:lnTo>
                    <a:pt x="1359204" y="481545"/>
                  </a:lnTo>
                  <a:lnTo>
                    <a:pt x="1356715" y="486410"/>
                  </a:lnTo>
                  <a:lnTo>
                    <a:pt x="1354251" y="488213"/>
                  </a:lnTo>
                  <a:lnTo>
                    <a:pt x="1349146" y="493649"/>
                  </a:lnTo>
                  <a:lnTo>
                    <a:pt x="1338465" y="504278"/>
                  </a:lnTo>
                  <a:lnTo>
                    <a:pt x="1332674" y="509371"/>
                  </a:lnTo>
                  <a:lnTo>
                    <a:pt x="1327746" y="512991"/>
                  </a:lnTo>
                  <a:lnTo>
                    <a:pt x="1325880" y="516636"/>
                  </a:lnTo>
                  <a:lnTo>
                    <a:pt x="1324610" y="522109"/>
                  </a:lnTo>
                  <a:lnTo>
                    <a:pt x="1323301" y="530644"/>
                  </a:lnTo>
                  <a:lnTo>
                    <a:pt x="1318348" y="537311"/>
                  </a:lnTo>
                  <a:lnTo>
                    <a:pt x="1306080" y="543306"/>
                  </a:lnTo>
                  <a:lnTo>
                    <a:pt x="1305433" y="547573"/>
                  </a:lnTo>
                  <a:lnTo>
                    <a:pt x="1294307" y="560285"/>
                  </a:lnTo>
                  <a:lnTo>
                    <a:pt x="1295463" y="567016"/>
                  </a:lnTo>
                  <a:lnTo>
                    <a:pt x="1293634" y="567601"/>
                  </a:lnTo>
                  <a:lnTo>
                    <a:pt x="1292377" y="570039"/>
                  </a:lnTo>
                  <a:lnTo>
                    <a:pt x="1290548" y="570623"/>
                  </a:lnTo>
                  <a:lnTo>
                    <a:pt x="1286243" y="573024"/>
                  </a:lnTo>
                  <a:lnTo>
                    <a:pt x="1282547" y="577265"/>
                  </a:lnTo>
                  <a:lnTo>
                    <a:pt x="1278242" y="579666"/>
                  </a:lnTo>
                  <a:lnTo>
                    <a:pt x="1272108" y="582650"/>
                  </a:lnTo>
                  <a:lnTo>
                    <a:pt x="1276311" y="589419"/>
                  </a:lnTo>
                  <a:lnTo>
                    <a:pt x="1272616" y="593648"/>
                  </a:lnTo>
                  <a:lnTo>
                    <a:pt x="1268869" y="600938"/>
                  </a:lnTo>
                  <a:lnTo>
                    <a:pt x="1255890" y="617296"/>
                  </a:lnTo>
                  <a:lnTo>
                    <a:pt x="1253401" y="622160"/>
                  </a:lnTo>
                  <a:lnTo>
                    <a:pt x="1249692" y="626402"/>
                  </a:lnTo>
                  <a:lnTo>
                    <a:pt x="1240510" y="629361"/>
                  </a:lnTo>
                  <a:lnTo>
                    <a:pt x="1239253" y="631786"/>
                  </a:lnTo>
                  <a:lnTo>
                    <a:pt x="1239164" y="640943"/>
                  </a:lnTo>
                  <a:lnTo>
                    <a:pt x="1236052" y="647026"/>
                  </a:lnTo>
                  <a:lnTo>
                    <a:pt x="1226159" y="660361"/>
                  </a:lnTo>
                  <a:lnTo>
                    <a:pt x="1214348" y="683958"/>
                  </a:lnTo>
                  <a:lnTo>
                    <a:pt x="1206906" y="700163"/>
                  </a:lnTo>
                  <a:lnTo>
                    <a:pt x="1200035" y="716381"/>
                  </a:lnTo>
                  <a:lnTo>
                    <a:pt x="1193685" y="732701"/>
                  </a:lnTo>
                  <a:lnTo>
                    <a:pt x="1192415" y="738187"/>
                  </a:lnTo>
                  <a:lnTo>
                    <a:pt x="1189329" y="741210"/>
                  </a:lnTo>
                  <a:lnTo>
                    <a:pt x="1194777" y="745540"/>
                  </a:lnTo>
                  <a:lnTo>
                    <a:pt x="1194752" y="748588"/>
                  </a:lnTo>
                  <a:lnTo>
                    <a:pt x="1193507" y="751014"/>
                  </a:lnTo>
                  <a:lnTo>
                    <a:pt x="1199019" y="749249"/>
                  </a:lnTo>
                  <a:lnTo>
                    <a:pt x="1207858" y="745451"/>
                  </a:lnTo>
                  <a:lnTo>
                    <a:pt x="1235214" y="732497"/>
                  </a:lnTo>
                  <a:lnTo>
                    <a:pt x="1239507" y="730110"/>
                  </a:lnTo>
                  <a:lnTo>
                    <a:pt x="1243177" y="728916"/>
                  </a:lnTo>
                  <a:lnTo>
                    <a:pt x="1251775" y="724115"/>
                  </a:lnTo>
                  <a:lnTo>
                    <a:pt x="1254861" y="721093"/>
                  </a:lnTo>
                  <a:lnTo>
                    <a:pt x="1259166" y="718693"/>
                  </a:lnTo>
                  <a:lnTo>
                    <a:pt x="1260995" y="718108"/>
                  </a:lnTo>
                  <a:lnTo>
                    <a:pt x="1263459" y="716292"/>
                  </a:lnTo>
                  <a:lnTo>
                    <a:pt x="1265301" y="715708"/>
                  </a:lnTo>
                  <a:lnTo>
                    <a:pt x="1271816" y="711441"/>
                  </a:lnTo>
                  <a:lnTo>
                    <a:pt x="1277378" y="705980"/>
                  </a:lnTo>
                  <a:lnTo>
                    <a:pt x="1283042" y="700849"/>
                  </a:lnTo>
                  <a:lnTo>
                    <a:pt x="1289900" y="697623"/>
                  </a:lnTo>
                  <a:lnTo>
                    <a:pt x="1291120" y="698246"/>
                  </a:lnTo>
                  <a:lnTo>
                    <a:pt x="1292987" y="694601"/>
                  </a:lnTo>
                  <a:lnTo>
                    <a:pt x="1294257" y="689127"/>
                  </a:lnTo>
                  <a:lnTo>
                    <a:pt x="1302854" y="684326"/>
                  </a:lnTo>
                  <a:lnTo>
                    <a:pt x="1305318" y="682510"/>
                  </a:lnTo>
                  <a:lnTo>
                    <a:pt x="1307147" y="681926"/>
                  </a:lnTo>
                  <a:lnTo>
                    <a:pt x="1308392" y="679488"/>
                  </a:lnTo>
                  <a:lnTo>
                    <a:pt x="1312722" y="674039"/>
                  </a:lnTo>
                  <a:lnTo>
                    <a:pt x="1315834" y="667969"/>
                  </a:lnTo>
                  <a:lnTo>
                    <a:pt x="1321981" y="664972"/>
                  </a:lnTo>
                  <a:lnTo>
                    <a:pt x="1326273" y="662571"/>
                  </a:lnTo>
                  <a:lnTo>
                    <a:pt x="1329359" y="659549"/>
                  </a:lnTo>
                  <a:lnTo>
                    <a:pt x="1331226" y="655904"/>
                  </a:lnTo>
                  <a:lnTo>
                    <a:pt x="1333690" y="654100"/>
                  </a:lnTo>
                  <a:lnTo>
                    <a:pt x="1333093" y="652259"/>
                  </a:lnTo>
                  <a:lnTo>
                    <a:pt x="1334935" y="651662"/>
                  </a:lnTo>
                  <a:lnTo>
                    <a:pt x="1341183" y="646620"/>
                  </a:lnTo>
                  <a:lnTo>
                    <a:pt x="1346631" y="641172"/>
                  </a:lnTo>
                  <a:lnTo>
                    <a:pt x="1352080" y="636295"/>
                  </a:lnTo>
                  <a:lnTo>
                    <a:pt x="1358315" y="632968"/>
                  </a:lnTo>
                  <a:lnTo>
                    <a:pt x="1358938" y="631748"/>
                  </a:lnTo>
                  <a:lnTo>
                    <a:pt x="1360779" y="631164"/>
                  </a:lnTo>
                  <a:lnTo>
                    <a:pt x="1361401" y="629945"/>
                  </a:lnTo>
                  <a:lnTo>
                    <a:pt x="1362087" y="622630"/>
                  </a:lnTo>
                  <a:lnTo>
                    <a:pt x="1368221" y="619633"/>
                  </a:lnTo>
                  <a:lnTo>
                    <a:pt x="1371955" y="612343"/>
                  </a:lnTo>
                  <a:lnTo>
                    <a:pt x="1373797" y="611746"/>
                  </a:lnTo>
                  <a:lnTo>
                    <a:pt x="1378712" y="608139"/>
                  </a:lnTo>
                  <a:lnTo>
                    <a:pt x="1380553" y="607542"/>
                  </a:lnTo>
                  <a:lnTo>
                    <a:pt x="1381175" y="606323"/>
                  </a:lnTo>
                  <a:lnTo>
                    <a:pt x="1384261" y="603300"/>
                  </a:lnTo>
                  <a:lnTo>
                    <a:pt x="1387957" y="599071"/>
                  </a:lnTo>
                  <a:lnTo>
                    <a:pt x="1392326" y="590562"/>
                  </a:lnTo>
                  <a:lnTo>
                    <a:pt x="1392974" y="586295"/>
                  </a:lnTo>
                  <a:lnTo>
                    <a:pt x="1395463" y="581431"/>
                  </a:lnTo>
                  <a:lnTo>
                    <a:pt x="1396682" y="582053"/>
                  </a:lnTo>
                  <a:lnTo>
                    <a:pt x="1402791" y="582117"/>
                  </a:lnTo>
                  <a:lnTo>
                    <a:pt x="1407375" y="574802"/>
                  </a:lnTo>
                  <a:lnTo>
                    <a:pt x="1413827" y="569175"/>
                  </a:lnTo>
                  <a:lnTo>
                    <a:pt x="1421091" y="563664"/>
                  </a:lnTo>
                  <a:lnTo>
                    <a:pt x="1428076" y="556717"/>
                  </a:lnTo>
                  <a:lnTo>
                    <a:pt x="1427480" y="554888"/>
                  </a:lnTo>
                  <a:lnTo>
                    <a:pt x="1431150" y="553694"/>
                  </a:lnTo>
                  <a:lnTo>
                    <a:pt x="1431785" y="552488"/>
                  </a:lnTo>
                  <a:lnTo>
                    <a:pt x="1436700" y="548868"/>
                  </a:lnTo>
                  <a:lnTo>
                    <a:pt x="1437944" y="546442"/>
                  </a:lnTo>
                  <a:lnTo>
                    <a:pt x="1442275" y="540981"/>
                  </a:lnTo>
                  <a:lnTo>
                    <a:pt x="1447812" y="536155"/>
                  </a:lnTo>
                  <a:lnTo>
                    <a:pt x="1450340" y="528243"/>
                  </a:lnTo>
                  <a:lnTo>
                    <a:pt x="1452206" y="524598"/>
                  </a:lnTo>
                  <a:lnTo>
                    <a:pt x="1457071" y="527088"/>
                  </a:lnTo>
                  <a:lnTo>
                    <a:pt x="1461427" y="518579"/>
                  </a:lnTo>
                  <a:lnTo>
                    <a:pt x="1469986" y="516839"/>
                  </a:lnTo>
                  <a:lnTo>
                    <a:pt x="1468247" y="508266"/>
                  </a:lnTo>
                  <a:lnTo>
                    <a:pt x="1467027" y="507644"/>
                  </a:lnTo>
                  <a:lnTo>
                    <a:pt x="1468894" y="503999"/>
                  </a:lnTo>
                  <a:lnTo>
                    <a:pt x="1470736" y="503402"/>
                  </a:lnTo>
                  <a:lnTo>
                    <a:pt x="1475651" y="499795"/>
                  </a:lnTo>
                  <a:lnTo>
                    <a:pt x="1478800" y="490664"/>
                  </a:lnTo>
                  <a:lnTo>
                    <a:pt x="1486738" y="490131"/>
                  </a:lnTo>
                  <a:lnTo>
                    <a:pt x="1488579" y="489534"/>
                  </a:lnTo>
                  <a:lnTo>
                    <a:pt x="1492288" y="485305"/>
                  </a:lnTo>
                  <a:lnTo>
                    <a:pt x="1489913" y="477951"/>
                  </a:lnTo>
                  <a:lnTo>
                    <a:pt x="1495425" y="476173"/>
                  </a:lnTo>
                  <a:lnTo>
                    <a:pt x="1518310" y="446481"/>
                  </a:lnTo>
                  <a:lnTo>
                    <a:pt x="1522018" y="442239"/>
                  </a:lnTo>
                  <a:lnTo>
                    <a:pt x="1523923" y="435546"/>
                  </a:lnTo>
                  <a:lnTo>
                    <a:pt x="1524546" y="434327"/>
                  </a:lnTo>
                  <a:lnTo>
                    <a:pt x="1526997" y="432523"/>
                  </a:lnTo>
                  <a:lnTo>
                    <a:pt x="1527619" y="431304"/>
                  </a:lnTo>
                  <a:lnTo>
                    <a:pt x="1551724" y="402234"/>
                  </a:lnTo>
                  <a:lnTo>
                    <a:pt x="1554835" y="396163"/>
                  </a:lnTo>
                  <a:lnTo>
                    <a:pt x="1559763" y="392544"/>
                  </a:lnTo>
                  <a:lnTo>
                    <a:pt x="1566481" y="391388"/>
                  </a:lnTo>
                  <a:lnTo>
                    <a:pt x="1567738" y="388962"/>
                  </a:lnTo>
                  <a:lnTo>
                    <a:pt x="1567764" y="385902"/>
                  </a:lnTo>
                  <a:lnTo>
                    <a:pt x="1568386" y="384695"/>
                  </a:lnTo>
                  <a:lnTo>
                    <a:pt x="1591868" y="356831"/>
                  </a:lnTo>
                  <a:lnTo>
                    <a:pt x="1588897" y="347649"/>
                  </a:lnTo>
                  <a:lnTo>
                    <a:pt x="1591360" y="345833"/>
                  </a:lnTo>
                  <a:lnTo>
                    <a:pt x="1593202" y="345249"/>
                  </a:lnTo>
                  <a:lnTo>
                    <a:pt x="1597494" y="342849"/>
                  </a:lnTo>
                  <a:lnTo>
                    <a:pt x="1603730" y="330695"/>
                  </a:lnTo>
                  <a:lnTo>
                    <a:pt x="1606181" y="328891"/>
                  </a:lnTo>
                  <a:lnTo>
                    <a:pt x="1609293" y="322808"/>
                  </a:lnTo>
                  <a:lnTo>
                    <a:pt x="1607553" y="314248"/>
                  </a:lnTo>
                  <a:lnTo>
                    <a:pt x="1612506" y="307581"/>
                  </a:lnTo>
                  <a:lnTo>
                    <a:pt x="1616240" y="300291"/>
                  </a:lnTo>
                  <a:close/>
                </a:path>
                <a:path w="2026920" h="1312545">
                  <a:moveTo>
                    <a:pt x="1857946" y="741718"/>
                  </a:moveTo>
                  <a:lnTo>
                    <a:pt x="1854339" y="736790"/>
                  </a:lnTo>
                  <a:lnTo>
                    <a:pt x="1846986" y="739165"/>
                  </a:lnTo>
                  <a:lnTo>
                    <a:pt x="1846427" y="734275"/>
                  </a:lnTo>
                  <a:lnTo>
                    <a:pt x="1846453" y="731227"/>
                  </a:lnTo>
                  <a:lnTo>
                    <a:pt x="1845271" y="727544"/>
                  </a:lnTo>
                  <a:lnTo>
                    <a:pt x="1840382" y="728103"/>
                  </a:lnTo>
                  <a:lnTo>
                    <a:pt x="1836115" y="727456"/>
                  </a:lnTo>
                  <a:lnTo>
                    <a:pt x="1831225" y="728014"/>
                  </a:lnTo>
                  <a:lnTo>
                    <a:pt x="1834337" y="721944"/>
                  </a:lnTo>
                  <a:lnTo>
                    <a:pt x="1831898" y="720699"/>
                  </a:lnTo>
                  <a:lnTo>
                    <a:pt x="1830095" y="718235"/>
                  </a:lnTo>
                  <a:lnTo>
                    <a:pt x="1825231" y="715746"/>
                  </a:lnTo>
                  <a:lnTo>
                    <a:pt x="1823402" y="716343"/>
                  </a:lnTo>
                  <a:lnTo>
                    <a:pt x="1820341" y="716305"/>
                  </a:lnTo>
                  <a:lnTo>
                    <a:pt x="1817319" y="713219"/>
                  </a:lnTo>
                  <a:lnTo>
                    <a:pt x="1814957" y="705878"/>
                  </a:lnTo>
                  <a:lnTo>
                    <a:pt x="1808848" y="705815"/>
                  </a:lnTo>
                  <a:lnTo>
                    <a:pt x="1804581" y="705167"/>
                  </a:lnTo>
                  <a:lnTo>
                    <a:pt x="1801431" y="714286"/>
                  </a:lnTo>
                  <a:lnTo>
                    <a:pt x="1792312" y="711149"/>
                  </a:lnTo>
                  <a:lnTo>
                    <a:pt x="1784959" y="713511"/>
                  </a:lnTo>
                  <a:lnTo>
                    <a:pt x="1782432" y="721423"/>
                  </a:lnTo>
                  <a:lnTo>
                    <a:pt x="1779981" y="723239"/>
                  </a:lnTo>
                  <a:lnTo>
                    <a:pt x="1769008" y="720686"/>
                  </a:lnTo>
                  <a:lnTo>
                    <a:pt x="1767166" y="721283"/>
                  </a:lnTo>
                  <a:lnTo>
                    <a:pt x="1765922" y="723709"/>
                  </a:lnTo>
                  <a:lnTo>
                    <a:pt x="1760982" y="730377"/>
                  </a:lnTo>
                  <a:lnTo>
                    <a:pt x="1756054" y="733996"/>
                  </a:lnTo>
                  <a:lnTo>
                    <a:pt x="1746275" y="735114"/>
                  </a:lnTo>
                  <a:lnTo>
                    <a:pt x="1738325" y="735647"/>
                  </a:lnTo>
                  <a:lnTo>
                    <a:pt x="1732191" y="738644"/>
                  </a:lnTo>
                  <a:lnTo>
                    <a:pt x="1725472" y="739800"/>
                  </a:lnTo>
                  <a:lnTo>
                    <a:pt x="1723631" y="740384"/>
                  </a:lnTo>
                  <a:lnTo>
                    <a:pt x="1720545" y="743407"/>
                  </a:lnTo>
                  <a:lnTo>
                    <a:pt x="1711883" y="749617"/>
                  </a:lnTo>
                  <a:lnTo>
                    <a:pt x="1705775" y="754634"/>
                  </a:lnTo>
                  <a:lnTo>
                    <a:pt x="1699234" y="758850"/>
                  </a:lnTo>
                  <a:lnTo>
                    <a:pt x="1691678" y="760831"/>
                  </a:lnTo>
                  <a:lnTo>
                    <a:pt x="1686166" y="762609"/>
                  </a:lnTo>
                  <a:lnTo>
                    <a:pt x="1685544" y="763828"/>
                  </a:lnTo>
                  <a:lnTo>
                    <a:pt x="1684858" y="771144"/>
                  </a:lnTo>
                  <a:lnTo>
                    <a:pt x="1678749" y="771080"/>
                  </a:lnTo>
                  <a:lnTo>
                    <a:pt x="1673834" y="774700"/>
                  </a:lnTo>
                  <a:lnTo>
                    <a:pt x="1668284" y="779526"/>
                  </a:lnTo>
                  <a:lnTo>
                    <a:pt x="1663954" y="784987"/>
                  </a:lnTo>
                  <a:lnTo>
                    <a:pt x="1648663" y="787882"/>
                  </a:lnTo>
                  <a:lnTo>
                    <a:pt x="1644307" y="796391"/>
                  </a:lnTo>
                  <a:lnTo>
                    <a:pt x="1635772" y="795083"/>
                  </a:lnTo>
                  <a:lnTo>
                    <a:pt x="1630883" y="795642"/>
                  </a:lnTo>
                  <a:lnTo>
                    <a:pt x="1633283" y="799947"/>
                  </a:lnTo>
                  <a:lnTo>
                    <a:pt x="1631442" y="800531"/>
                  </a:lnTo>
                  <a:lnTo>
                    <a:pt x="1630222" y="799909"/>
                  </a:lnTo>
                  <a:lnTo>
                    <a:pt x="1628394" y="800506"/>
                  </a:lnTo>
                  <a:lnTo>
                    <a:pt x="1628978" y="802347"/>
                  </a:lnTo>
                  <a:lnTo>
                    <a:pt x="1628355" y="803554"/>
                  </a:lnTo>
                  <a:lnTo>
                    <a:pt x="1628952" y="805395"/>
                  </a:lnTo>
                  <a:lnTo>
                    <a:pt x="1627733" y="804773"/>
                  </a:lnTo>
                  <a:lnTo>
                    <a:pt x="1627111" y="805992"/>
                  </a:lnTo>
                  <a:lnTo>
                    <a:pt x="1625892" y="805370"/>
                  </a:lnTo>
                  <a:lnTo>
                    <a:pt x="1621002" y="805929"/>
                  </a:lnTo>
                  <a:lnTo>
                    <a:pt x="1614309" y="804037"/>
                  </a:lnTo>
                  <a:lnTo>
                    <a:pt x="1614843" y="811974"/>
                  </a:lnTo>
                  <a:lnTo>
                    <a:pt x="1608759" y="808863"/>
                  </a:lnTo>
                  <a:lnTo>
                    <a:pt x="1615401" y="816864"/>
                  </a:lnTo>
                  <a:lnTo>
                    <a:pt x="1610512" y="817422"/>
                  </a:lnTo>
                  <a:lnTo>
                    <a:pt x="1606842" y="818616"/>
                  </a:lnTo>
                  <a:lnTo>
                    <a:pt x="1601952" y="819175"/>
                  </a:lnTo>
                  <a:lnTo>
                    <a:pt x="1596961" y="828890"/>
                  </a:lnTo>
                  <a:lnTo>
                    <a:pt x="1590268" y="826998"/>
                  </a:lnTo>
                  <a:lnTo>
                    <a:pt x="1584159" y="826935"/>
                  </a:lnTo>
                  <a:lnTo>
                    <a:pt x="1583512" y="831202"/>
                  </a:lnTo>
                  <a:lnTo>
                    <a:pt x="1584071" y="836091"/>
                  </a:lnTo>
                  <a:lnTo>
                    <a:pt x="1577378" y="834199"/>
                  </a:lnTo>
                  <a:lnTo>
                    <a:pt x="1576755" y="835418"/>
                  </a:lnTo>
                  <a:lnTo>
                    <a:pt x="1574914" y="836002"/>
                  </a:lnTo>
                  <a:lnTo>
                    <a:pt x="1572425" y="840867"/>
                  </a:lnTo>
                  <a:lnTo>
                    <a:pt x="1569961" y="842670"/>
                  </a:lnTo>
                  <a:lnTo>
                    <a:pt x="1559001" y="840117"/>
                  </a:lnTo>
                  <a:lnTo>
                    <a:pt x="1556512" y="844981"/>
                  </a:lnTo>
                  <a:lnTo>
                    <a:pt x="1556448" y="851090"/>
                  </a:lnTo>
                  <a:lnTo>
                    <a:pt x="1549349" y="854354"/>
                  </a:lnTo>
                  <a:lnTo>
                    <a:pt x="1542948" y="857973"/>
                  </a:lnTo>
                  <a:lnTo>
                    <a:pt x="1537449" y="862063"/>
                  </a:lnTo>
                  <a:lnTo>
                    <a:pt x="1533093" y="866736"/>
                  </a:lnTo>
                  <a:lnTo>
                    <a:pt x="1527568" y="868514"/>
                  </a:lnTo>
                  <a:lnTo>
                    <a:pt x="1523276" y="870915"/>
                  </a:lnTo>
                  <a:lnTo>
                    <a:pt x="1518361" y="874522"/>
                  </a:lnTo>
                  <a:lnTo>
                    <a:pt x="1514081" y="873874"/>
                  </a:lnTo>
                  <a:lnTo>
                    <a:pt x="1514652" y="878763"/>
                  </a:lnTo>
                  <a:lnTo>
                    <a:pt x="1508569" y="875652"/>
                  </a:lnTo>
                  <a:lnTo>
                    <a:pt x="1506677" y="882345"/>
                  </a:lnTo>
                  <a:lnTo>
                    <a:pt x="1503591" y="885367"/>
                  </a:lnTo>
                  <a:lnTo>
                    <a:pt x="1501127" y="887183"/>
                  </a:lnTo>
                  <a:lnTo>
                    <a:pt x="1497482" y="885317"/>
                  </a:lnTo>
                  <a:lnTo>
                    <a:pt x="1491881" y="896251"/>
                  </a:lnTo>
                  <a:lnTo>
                    <a:pt x="1486928" y="902919"/>
                  </a:lnTo>
                  <a:lnTo>
                    <a:pt x="1478368" y="904659"/>
                  </a:lnTo>
                  <a:lnTo>
                    <a:pt x="1476527" y="905256"/>
                  </a:lnTo>
                  <a:lnTo>
                    <a:pt x="1475282" y="907681"/>
                  </a:lnTo>
                  <a:lnTo>
                    <a:pt x="1473441" y="908278"/>
                  </a:lnTo>
                  <a:lnTo>
                    <a:pt x="1470990" y="910082"/>
                  </a:lnTo>
                  <a:lnTo>
                    <a:pt x="1469745" y="912520"/>
                  </a:lnTo>
                  <a:lnTo>
                    <a:pt x="1460576" y="912418"/>
                  </a:lnTo>
                  <a:lnTo>
                    <a:pt x="1458087" y="917282"/>
                  </a:lnTo>
                  <a:lnTo>
                    <a:pt x="1454391" y="921524"/>
                  </a:lnTo>
                  <a:lnTo>
                    <a:pt x="1448219" y="927569"/>
                  </a:lnTo>
                  <a:lnTo>
                    <a:pt x="1442681" y="932395"/>
                  </a:lnTo>
                  <a:lnTo>
                    <a:pt x="1433487" y="935355"/>
                  </a:lnTo>
                  <a:lnTo>
                    <a:pt x="1431023" y="937171"/>
                  </a:lnTo>
                  <a:lnTo>
                    <a:pt x="1430401" y="938377"/>
                  </a:lnTo>
                  <a:lnTo>
                    <a:pt x="1397711" y="972248"/>
                  </a:lnTo>
                  <a:lnTo>
                    <a:pt x="1392986" y="978750"/>
                  </a:lnTo>
                  <a:lnTo>
                    <a:pt x="1379766" y="995273"/>
                  </a:lnTo>
                  <a:lnTo>
                    <a:pt x="1382166" y="999578"/>
                  </a:lnTo>
                  <a:lnTo>
                    <a:pt x="1382141" y="1002626"/>
                  </a:lnTo>
                  <a:lnTo>
                    <a:pt x="1383919" y="1008138"/>
                  </a:lnTo>
                  <a:lnTo>
                    <a:pt x="1399882" y="1007313"/>
                  </a:lnTo>
                  <a:lnTo>
                    <a:pt x="1407883" y="1007262"/>
                  </a:lnTo>
                  <a:lnTo>
                    <a:pt x="1416278" y="1007859"/>
                  </a:lnTo>
                  <a:lnTo>
                    <a:pt x="1431721" y="1006208"/>
                  </a:lnTo>
                  <a:lnTo>
                    <a:pt x="1446339" y="1001966"/>
                  </a:lnTo>
                  <a:lnTo>
                    <a:pt x="1460614" y="996696"/>
                  </a:lnTo>
                  <a:lnTo>
                    <a:pt x="1475066" y="991946"/>
                  </a:lnTo>
                  <a:lnTo>
                    <a:pt x="1475689" y="990727"/>
                  </a:lnTo>
                  <a:lnTo>
                    <a:pt x="1477518" y="990142"/>
                  </a:lnTo>
                  <a:lnTo>
                    <a:pt x="1492084" y="983411"/>
                  </a:lnTo>
                  <a:lnTo>
                    <a:pt x="1499590" y="980744"/>
                  </a:lnTo>
                  <a:lnTo>
                    <a:pt x="1507553" y="979449"/>
                  </a:lnTo>
                  <a:lnTo>
                    <a:pt x="1512798" y="978090"/>
                  </a:lnTo>
                  <a:lnTo>
                    <a:pt x="1516964" y="976033"/>
                  </a:lnTo>
                  <a:lnTo>
                    <a:pt x="1521955" y="972375"/>
                  </a:lnTo>
                  <a:lnTo>
                    <a:pt x="1529664" y="966228"/>
                  </a:lnTo>
                  <a:lnTo>
                    <a:pt x="1530286" y="965022"/>
                  </a:lnTo>
                  <a:lnTo>
                    <a:pt x="1531493" y="965644"/>
                  </a:lnTo>
                  <a:lnTo>
                    <a:pt x="1535176" y="964450"/>
                  </a:lnTo>
                  <a:lnTo>
                    <a:pt x="1537601" y="965695"/>
                  </a:lnTo>
                  <a:lnTo>
                    <a:pt x="1538224" y="964488"/>
                  </a:lnTo>
                  <a:lnTo>
                    <a:pt x="1545069" y="959789"/>
                  </a:lnTo>
                  <a:lnTo>
                    <a:pt x="1552346" y="956767"/>
                  </a:lnTo>
                  <a:lnTo>
                    <a:pt x="1559623" y="954303"/>
                  </a:lnTo>
                  <a:lnTo>
                    <a:pt x="1566443" y="951331"/>
                  </a:lnTo>
                  <a:lnTo>
                    <a:pt x="1571371" y="948309"/>
                  </a:lnTo>
                  <a:lnTo>
                    <a:pt x="1576806" y="945705"/>
                  </a:lnTo>
                  <a:lnTo>
                    <a:pt x="1581213" y="942289"/>
                  </a:lnTo>
                  <a:lnTo>
                    <a:pt x="1583080" y="936840"/>
                  </a:lnTo>
                  <a:lnTo>
                    <a:pt x="1590421" y="934466"/>
                  </a:lnTo>
                  <a:lnTo>
                    <a:pt x="1592884" y="932662"/>
                  </a:lnTo>
                  <a:lnTo>
                    <a:pt x="1599018" y="929665"/>
                  </a:lnTo>
                  <a:lnTo>
                    <a:pt x="1604568" y="924839"/>
                  </a:lnTo>
                  <a:lnTo>
                    <a:pt x="1611299" y="923683"/>
                  </a:lnTo>
                  <a:lnTo>
                    <a:pt x="1650568" y="903922"/>
                  </a:lnTo>
                  <a:lnTo>
                    <a:pt x="1654860" y="901522"/>
                  </a:lnTo>
                  <a:lnTo>
                    <a:pt x="1661629" y="897318"/>
                  </a:lnTo>
                  <a:lnTo>
                    <a:pt x="1668348" y="896162"/>
                  </a:lnTo>
                  <a:lnTo>
                    <a:pt x="1676298" y="895629"/>
                  </a:lnTo>
                  <a:lnTo>
                    <a:pt x="1682407" y="895692"/>
                  </a:lnTo>
                  <a:lnTo>
                    <a:pt x="1684858" y="893876"/>
                  </a:lnTo>
                  <a:lnTo>
                    <a:pt x="1685518" y="889609"/>
                  </a:lnTo>
                  <a:lnTo>
                    <a:pt x="1685582" y="883500"/>
                  </a:lnTo>
                  <a:lnTo>
                    <a:pt x="1692300" y="882357"/>
                  </a:lnTo>
                  <a:lnTo>
                    <a:pt x="1696605" y="879957"/>
                  </a:lnTo>
                  <a:lnTo>
                    <a:pt x="1698434" y="879360"/>
                  </a:lnTo>
                  <a:lnTo>
                    <a:pt x="1701495" y="879386"/>
                  </a:lnTo>
                  <a:lnTo>
                    <a:pt x="1702117" y="878179"/>
                  </a:lnTo>
                  <a:lnTo>
                    <a:pt x="1708264" y="873099"/>
                  </a:lnTo>
                  <a:lnTo>
                    <a:pt x="1715249" y="869759"/>
                  </a:lnTo>
                  <a:lnTo>
                    <a:pt x="1722577" y="866876"/>
                  </a:lnTo>
                  <a:lnTo>
                    <a:pt x="1729740" y="863180"/>
                  </a:lnTo>
                  <a:lnTo>
                    <a:pt x="1736496" y="858977"/>
                  </a:lnTo>
                  <a:lnTo>
                    <a:pt x="1743849" y="856602"/>
                  </a:lnTo>
                  <a:lnTo>
                    <a:pt x="1756879" y="848258"/>
                  </a:lnTo>
                  <a:lnTo>
                    <a:pt x="1762988" y="843584"/>
                  </a:lnTo>
                  <a:lnTo>
                    <a:pt x="1769198" y="839266"/>
                  </a:lnTo>
                  <a:lnTo>
                    <a:pt x="1775802" y="836155"/>
                  </a:lnTo>
                  <a:lnTo>
                    <a:pt x="1783143" y="832078"/>
                  </a:lnTo>
                  <a:lnTo>
                    <a:pt x="1789417" y="826452"/>
                  </a:lnTo>
                  <a:lnTo>
                    <a:pt x="1795792" y="821156"/>
                  </a:lnTo>
                  <a:lnTo>
                    <a:pt x="1803463" y="818121"/>
                  </a:lnTo>
                  <a:lnTo>
                    <a:pt x="1808353" y="817549"/>
                  </a:lnTo>
                  <a:lnTo>
                    <a:pt x="1825002" y="800773"/>
                  </a:lnTo>
                  <a:lnTo>
                    <a:pt x="1830819" y="795693"/>
                  </a:lnTo>
                  <a:lnTo>
                    <a:pt x="1837309" y="790968"/>
                  </a:lnTo>
                  <a:lnTo>
                    <a:pt x="1839150" y="790384"/>
                  </a:lnTo>
                  <a:lnTo>
                    <a:pt x="1843455" y="787984"/>
                  </a:lnTo>
                  <a:lnTo>
                    <a:pt x="1842858" y="786142"/>
                  </a:lnTo>
                  <a:lnTo>
                    <a:pt x="1844789" y="780923"/>
                  </a:lnTo>
                  <a:lnTo>
                    <a:pt x="1847926" y="775893"/>
                  </a:lnTo>
                  <a:lnTo>
                    <a:pt x="1849793" y="770496"/>
                  </a:lnTo>
                  <a:lnTo>
                    <a:pt x="1847964" y="764209"/>
                  </a:lnTo>
                  <a:lnTo>
                    <a:pt x="1849831" y="760564"/>
                  </a:lnTo>
                  <a:lnTo>
                    <a:pt x="1856587" y="756361"/>
                  </a:lnTo>
                  <a:lnTo>
                    <a:pt x="1854187" y="752055"/>
                  </a:lnTo>
                  <a:lnTo>
                    <a:pt x="1850567" y="747141"/>
                  </a:lnTo>
                  <a:lnTo>
                    <a:pt x="1853653" y="744118"/>
                  </a:lnTo>
                  <a:lnTo>
                    <a:pt x="1857946" y="741718"/>
                  </a:lnTo>
                  <a:close/>
                </a:path>
                <a:path w="2026920" h="1312545">
                  <a:moveTo>
                    <a:pt x="2026297" y="1254467"/>
                  </a:moveTo>
                  <a:lnTo>
                    <a:pt x="2015451" y="1239710"/>
                  </a:lnTo>
                  <a:lnTo>
                    <a:pt x="2011248" y="1232954"/>
                  </a:lnTo>
                  <a:lnTo>
                    <a:pt x="2005761" y="1231671"/>
                  </a:lnTo>
                  <a:lnTo>
                    <a:pt x="2000961" y="1223073"/>
                  </a:lnTo>
                  <a:lnTo>
                    <a:pt x="1992426" y="1221778"/>
                  </a:lnTo>
                  <a:lnTo>
                    <a:pt x="1971484" y="1217371"/>
                  </a:lnTo>
                  <a:lnTo>
                    <a:pt x="1961134" y="1216736"/>
                  </a:lnTo>
                  <a:lnTo>
                    <a:pt x="1950935" y="1218920"/>
                  </a:lnTo>
                  <a:lnTo>
                    <a:pt x="1946630" y="1221320"/>
                  </a:lnTo>
                  <a:lnTo>
                    <a:pt x="1940534" y="1221257"/>
                  </a:lnTo>
                  <a:lnTo>
                    <a:pt x="1930806" y="1216279"/>
                  </a:lnTo>
                  <a:lnTo>
                    <a:pt x="1924697" y="1216215"/>
                  </a:lnTo>
                  <a:lnTo>
                    <a:pt x="1917979" y="1217371"/>
                  </a:lnTo>
                  <a:lnTo>
                    <a:pt x="1911870" y="1217307"/>
                  </a:lnTo>
                  <a:lnTo>
                    <a:pt x="1906981" y="1217879"/>
                  </a:lnTo>
                  <a:lnTo>
                    <a:pt x="1901494" y="1216596"/>
                  </a:lnTo>
                  <a:lnTo>
                    <a:pt x="1894166" y="1215263"/>
                  </a:lnTo>
                  <a:lnTo>
                    <a:pt x="1886788" y="1214628"/>
                  </a:lnTo>
                  <a:lnTo>
                    <a:pt x="1879269" y="1215351"/>
                  </a:lnTo>
                  <a:lnTo>
                    <a:pt x="1869719" y="1218730"/>
                  </a:lnTo>
                  <a:lnTo>
                    <a:pt x="1864855" y="1216240"/>
                  </a:lnTo>
                  <a:lnTo>
                    <a:pt x="1861807" y="1216202"/>
                  </a:lnTo>
                  <a:lnTo>
                    <a:pt x="1856943" y="1213713"/>
                  </a:lnTo>
                  <a:lnTo>
                    <a:pt x="1844827" y="1216736"/>
                  </a:lnTo>
                  <a:lnTo>
                    <a:pt x="1834845" y="1218311"/>
                  </a:lnTo>
                  <a:lnTo>
                    <a:pt x="1824761" y="1218387"/>
                  </a:lnTo>
                  <a:lnTo>
                    <a:pt x="1814182" y="1216342"/>
                  </a:lnTo>
                  <a:lnTo>
                    <a:pt x="1812340" y="1216939"/>
                  </a:lnTo>
                  <a:lnTo>
                    <a:pt x="1807425" y="1220558"/>
                  </a:lnTo>
                  <a:lnTo>
                    <a:pt x="1802561" y="1218069"/>
                  </a:lnTo>
                  <a:lnTo>
                    <a:pt x="1797672" y="1218628"/>
                  </a:lnTo>
                  <a:lnTo>
                    <a:pt x="1785454" y="1218501"/>
                  </a:lnTo>
                  <a:lnTo>
                    <a:pt x="1778723" y="1219657"/>
                  </a:lnTo>
                  <a:lnTo>
                    <a:pt x="1749386" y="1223035"/>
                  </a:lnTo>
                  <a:lnTo>
                    <a:pt x="1741043" y="1223124"/>
                  </a:lnTo>
                  <a:lnTo>
                    <a:pt x="1724139" y="1222616"/>
                  </a:lnTo>
                  <a:lnTo>
                    <a:pt x="1715808" y="1222705"/>
                  </a:lnTo>
                  <a:lnTo>
                    <a:pt x="1711540" y="1222044"/>
                  </a:lnTo>
                  <a:lnTo>
                    <a:pt x="1706651" y="1222616"/>
                  </a:lnTo>
                  <a:lnTo>
                    <a:pt x="1702968" y="1223797"/>
                  </a:lnTo>
                  <a:lnTo>
                    <a:pt x="1682661" y="1228483"/>
                  </a:lnTo>
                  <a:lnTo>
                    <a:pt x="1675434" y="1229626"/>
                  </a:lnTo>
                  <a:lnTo>
                    <a:pt x="1668119" y="1229982"/>
                  </a:lnTo>
                  <a:lnTo>
                    <a:pt x="1646745" y="1228737"/>
                  </a:lnTo>
                  <a:lnTo>
                    <a:pt x="1643075" y="1229918"/>
                  </a:lnTo>
                  <a:lnTo>
                    <a:pt x="1638185" y="1230477"/>
                  </a:lnTo>
                  <a:lnTo>
                    <a:pt x="1634502" y="1231671"/>
                  </a:lnTo>
                  <a:lnTo>
                    <a:pt x="1593024" y="1235583"/>
                  </a:lnTo>
                  <a:lnTo>
                    <a:pt x="1541475" y="1246174"/>
                  </a:lnTo>
                  <a:lnTo>
                    <a:pt x="1498041" y="1261452"/>
                  </a:lnTo>
                  <a:lnTo>
                    <a:pt x="1497418" y="1262672"/>
                  </a:lnTo>
                  <a:lnTo>
                    <a:pt x="1502283" y="1265161"/>
                  </a:lnTo>
                  <a:lnTo>
                    <a:pt x="1501000" y="1270647"/>
                  </a:lnTo>
                  <a:lnTo>
                    <a:pt x="1494904" y="1270584"/>
                  </a:lnTo>
                  <a:lnTo>
                    <a:pt x="1489379" y="1272362"/>
                  </a:lnTo>
                  <a:lnTo>
                    <a:pt x="1499108" y="1277340"/>
                  </a:lnTo>
                  <a:lnTo>
                    <a:pt x="1502778" y="1276159"/>
                  </a:lnTo>
                  <a:lnTo>
                    <a:pt x="1514119" y="1277416"/>
                  </a:lnTo>
                  <a:lnTo>
                    <a:pt x="1536547" y="1282674"/>
                  </a:lnTo>
                  <a:lnTo>
                    <a:pt x="1547888" y="1283931"/>
                  </a:lnTo>
                  <a:lnTo>
                    <a:pt x="1557058" y="1284478"/>
                  </a:lnTo>
                  <a:lnTo>
                    <a:pt x="1575600" y="1286268"/>
                  </a:lnTo>
                  <a:lnTo>
                    <a:pt x="1600873" y="1285963"/>
                  </a:lnTo>
                  <a:lnTo>
                    <a:pt x="1632839" y="1288148"/>
                  </a:lnTo>
                  <a:lnTo>
                    <a:pt x="1651660" y="1288008"/>
                  </a:lnTo>
                  <a:lnTo>
                    <a:pt x="1654086" y="1289253"/>
                  </a:lnTo>
                  <a:lnTo>
                    <a:pt x="1663242" y="1289354"/>
                  </a:lnTo>
                  <a:lnTo>
                    <a:pt x="1668729" y="1290624"/>
                  </a:lnTo>
                  <a:lnTo>
                    <a:pt x="1674837" y="1290688"/>
                  </a:lnTo>
                  <a:lnTo>
                    <a:pt x="1682153" y="1291374"/>
                  </a:lnTo>
                  <a:lnTo>
                    <a:pt x="1694370" y="1291488"/>
                  </a:lnTo>
                  <a:lnTo>
                    <a:pt x="1713865" y="1294968"/>
                  </a:lnTo>
                  <a:lnTo>
                    <a:pt x="1723682" y="1296162"/>
                  </a:lnTo>
                  <a:lnTo>
                    <a:pt x="1733397" y="1296149"/>
                  </a:lnTo>
                  <a:lnTo>
                    <a:pt x="1738287" y="1295590"/>
                  </a:lnTo>
                  <a:lnTo>
                    <a:pt x="1744992" y="1297482"/>
                  </a:lnTo>
                  <a:lnTo>
                    <a:pt x="1749882" y="1296924"/>
                  </a:lnTo>
                  <a:lnTo>
                    <a:pt x="1758442" y="1295171"/>
                  </a:lnTo>
                  <a:lnTo>
                    <a:pt x="1766976" y="1296479"/>
                  </a:lnTo>
                  <a:lnTo>
                    <a:pt x="1774266" y="1300213"/>
                  </a:lnTo>
                  <a:lnTo>
                    <a:pt x="1777288" y="1303299"/>
                  </a:lnTo>
                  <a:lnTo>
                    <a:pt x="1782178" y="1302740"/>
                  </a:lnTo>
                  <a:lnTo>
                    <a:pt x="1785861" y="1301559"/>
                  </a:lnTo>
                  <a:lnTo>
                    <a:pt x="1791995" y="1298562"/>
                  </a:lnTo>
                  <a:lnTo>
                    <a:pt x="1798726" y="1297406"/>
                  </a:lnTo>
                  <a:lnTo>
                    <a:pt x="1804797" y="1300518"/>
                  </a:lnTo>
                  <a:lnTo>
                    <a:pt x="1811274" y="1302181"/>
                  </a:lnTo>
                  <a:lnTo>
                    <a:pt x="1824278" y="1302080"/>
                  </a:lnTo>
                  <a:lnTo>
                    <a:pt x="1830400" y="1304442"/>
                  </a:lnTo>
                  <a:lnTo>
                    <a:pt x="1836534" y="1301445"/>
                  </a:lnTo>
                  <a:lnTo>
                    <a:pt x="1841995" y="1305775"/>
                  </a:lnTo>
                  <a:lnTo>
                    <a:pt x="1847481" y="1307045"/>
                  </a:lnTo>
                  <a:lnTo>
                    <a:pt x="1849907" y="1308290"/>
                  </a:lnTo>
                  <a:lnTo>
                    <a:pt x="1854174" y="1308950"/>
                  </a:lnTo>
                  <a:lnTo>
                    <a:pt x="1864652" y="1306042"/>
                  </a:lnTo>
                  <a:lnTo>
                    <a:pt x="1873211" y="1305852"/>
                  </a:lnTo>
                  <a:lnTo>
                    <a:pt x="1881873" y="1307147"/>
                  </a:lnTo>
                  <a:lnTo>
                    <a:pt x="1896287" y="1310589"/>
                  </a:lnTo>
                  <a:lnTo>
                    <a:pt x="1902396" y="1310640"/>
                  </a:lnTo>
                  <a:lnTo>
                    <a:pt x="1907882" y="1311922"/>
                  </a:lnTo>
                  <a:lnTo>
                    <a:pt x="1914042" y="1305877"/>
                  </a:lnTo>
                  <a:lnTo>
                    <a:pt x="1922576" y="1307185"/>
                  </a:lnTo>
                  <a:lnTo>
                    <a:pt x="1931149" y="1305433"/>
                  </a:lnTo>
                  <a:lnTo>
                    <a:pt x="1941410" y="1305153"/>
                  </a:lnTo>
                  <a:lnTo>
                    <a:pt x="1951824" y="1306245"/>
                  </a:lnTo>
                  <a:lnTo>
                    <a:pt x="1962137" y="1306423"/>
                  </a:lnTo>
                  <a:lnTo>
                    <a:pt x="1972081" y="1303401"/>
                  </a:lnTo>
                  <a:lnTo>
                    <a:pt x="1973300" y="1304023"/>
                  </a:lnTo>
                  <a:lnTo>
                    <a:pt x="1979968" y="1308963"/>
                  </a:lnTo>
                  <a:lnTo>
                    <a:pt x="1984883" y="1305356"/>
                  </a:lnTo>
                  <a:lnTo>
                    <a:pt x="1991017" y="1302359"/>
                  </a:lnTo>
                  <a:lnTo>
                    <a:pt x="1994103" y="1299337"/>
                  </a:lnTo>
                  <a:lnTo>
                    <a:pt x="2006968" y="1295196"/>
                  </a:lnTo>
                  <a:lnTo>
                    <a:pt x="2010054" y="1292174"/>
                  </a:lnTo>
                  <a:lnTo>
                    <a:pt x="2013750" y="1287932"/>
                  </a:lnTo>
                  <a:lnTo>
                    <a:pt x="2016213" y="1286129"/>
                  </a:lnTo>
                  <a:lnTo>
                    <a:pt x="2018080" y="1282484"/>
                  </a:lnTo>
                  <a:lnTo>
                    <a:pt x="2021166" y="1279461"/>
                  </a:lnTo>
                  <a:lnTo>
                    <a:pt x="2018169" y="1273314"/>
                  </a:lnTo>
                  <a:lnTo>
                    <a:pt x="2019452" y="1267841"/>
                  </a:lnTo>
                  <a:lnTo>
                    <a:pt x="2026297" y="1254467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150" y="5160341"/>
              <a:ext cx="1133705" cy="1202922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610600" y="1235513"/>
            <a:ext cx="5093655" cy="76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900" b="1" spc="305" dirty="0">
                <a:solidFill>
                  <a:srgbClr val="E99423"/>
                </a:solidFill>
                <a:latin typeface="Arial"/>
                <a:cs typeface="Arial"/>
              </a:rPr>
              <a:t>JOB SEEKER:-</a:t>
            </a:r>
            <a:endParaRPr sz="4900" b="1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619545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06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28601" y="2300130"/>
            <a:ext cx="9111615" cy="5917133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05130" indent="-400050">
              <a:lnSpc>
                <a:spcPct val="100000"/>
              </a:lnSpc>
              <a:spcBef>
                <a:spcPts val="2005"/>
              </a:spcBef>
              <a:buSzPct val="89393"/>
              <a:buFont typeface="Arial Black"/>
              <a:buAutoNum type="arabicPeriod"/>
              <a:tabLst>
                <a:tab pos="405130" algn="l"/>
              </a:tabLst>
            </a:pPr>
            <a:r>
              <a:rPr sz="3450" spc="145" dirty="0">
                <a:latin typeface="Verdana"/>
                <a:cs typeface="Verdana"/>
              </a:rPr>
              <a:t>Job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135" dirty="0">
                <a:latin typeface="Verdana"/>
                <a:cs typeface="Verdana"/>
              </a:rPr>
              <a:t>Seeker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35" dirty="0">
                <a:latin typeface="Verdana"/>
                <a:cs typeface="Verdana"/>
              </a:rPr>
              <a:t>can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40" dirty="0">
                <a:latin typeface="Verdana"/>
                <a:cs typeface="Verdana"/>
              </a:rPr>
              <a:t>watch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50" dirty="0">
                <a:latin typeface="Verdana"/>
                <a:cs typeface="Verdana"/>
              </a:rPr>
              <a:t>available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20" dirty="0">
                <a:latin typeface="Verdana"/>
                <a:cs typeface="Verdana"/>
              </a:rPr>
              <a:t>jobs</a:t>
            </a:r>
            <a:endParaRPr lang="en-US" sz="3450" dirty="0">
              <a:latin typeface="Verdana"/>
              <a:cs typeface="Verdana"/>
            </a:endParaRPr>
          </a:p>
          <a:p>
            <a:pPr marL="405130" indent="-400050">
              <a:lnSpc>
                <a:spcPct val="100000"/>
              </a:lnSpc>
              <a:spcBef>
                <a:spcPts val="2005"/>
              </a:spcBef>
              <a:buSzPct val="89393"/>
              <a:buFont typeface="Arial Black"/>
              <a:buAutoNum type="arabicPeriod"/>
              <a:tabLst>
                <a:tab pos="405130" algn="l"/>
              </a:tabLst>
            </a:pPr>
            <a:r>
              <a:rPr sz="3450" spc="135" dirty="0">
                <a:latin typeface="Verdana"/>
                <a:cs typeface="Verdana"/>
              </a:rPr>
              <a:t>Job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130" dirty="0">
                <a:latin typeface="Verdana"/>
                <a:cs typeface="Verdana"/>
              </a:rPr>
              <a:t>Seeker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upload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details</a:t>
            </a:r>
            <a:endParaRPr sz="3450" dirty="0">
              <a:latin typeface="Verdana"/>
              <a:cs typeface="Verdana"/>
            </a:endParaRPr>
          </a:p>
          <a:p>
            <a:pPr marL="36830" marR="643890" indent="-32384">
              <a:lnSpc>
                <a:spcPct val="117000"/>
              </a:lnSpc>
              <a:spcBef>
                <a:spcPts val="1205"/>
              </a:spcBef>
              <a:buSzPct val="88405"/>
              <a:buFont typeface="Arial Black"/>
              <a:buAutoNum type="arabicPeriod"/>
              <a:tabLst>
                <a:tab pos="417195" algn="l"/>
              </a:tabLst>
            </a:pPr>
            <a:r>
              <a:rPr sz="3450" spc="135" dirty="0">
                <a:latin typeface="Verdana"/>
                <a:cs typeface="Verdana"/>
              </a:rPr>
              <a:t>Job</a:t>
            </a:r>
            <a:r>
              <a:rPr sz="3450" spc="-320" dirty="0">
                <a:latin typeface="Verdana"/>
                <a:cs typeface="Verdana"/>
              </a:rPr>
              <a:t> </a:t>
            </a:r>
            <a:r>
              <a:rPr sz="3450" spc="-145" dirty="0">
                <a:latin typeface="Verdana"/>
                <a:cs typeface="Verdana"/>
              </a:rPr>
              <a:t>Seeker</a:t>
            </a:r>
            <a:r>
              <a:rPr sz="3450" spc="-320" dirty="0">
                <a:latin typeface="Verdana"/>
                <a:cs typeface="Verdana"/>
              </a:rPr>
              <a:t> </a:t>
            </a:r>
            <a:r>
              <a:rPr sz="3450" spc="-20" dirty="0">
                <a:latin typeface="Verdana"/>
                <a:cs typeface="Verdana"/>
              </a:rPr>
              <a:t>Filter</a:t>
            </a:r>
            <a:r>
              <a:rPr sz="3450" spc="-320" dirty="0">
                <a:latin typeface="Verdana"/>
                <a:cs typeface="Verdana"/>
              </a:rPr>
              <a:t> </a:t>
            </a:r>
            <a:r>
              <a:rPr sz="3450" spc="-80" dirty="0">
                <a:latin typeface="Verdana"/>
                <a:cs typeface="Verdana"/>
              </a:rPr>
              <a:t>jobs</a:t>
            </a:r>
            <a:r>
              <a:rPr sz="3450" spc="-320" dirty="0">
                <a:latin typeface="Verdana"/>
                <a:cs typeface="Verdana"/>
              </a:rPr>
              <a:t> </a:t>
            </a:r>
            <a:r>
              <a:rPr sz="3450" spc="-40" dirty="0">
                <a:latin typeface="Verdana"/>
                <a:cs typeface="Verdana"/>
              </a:rPr>
              <a:t>according</a:t>
            </a:r>
            <a:r>
              <a:rPr sz="3450" spc="-31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to</a:t>
            </a:r>
            <a:r>
              <a:rPr sz="3450" spc="-320" dirty="0">
                <a:latin typeface="Verdana"/>
                <a:cs typeface="Verdana"/>
              </a:rPr>
              <a:t> </a:t>
            </a:r>
            <a:r>
              <a:rPr sz="3450" spc="-25" dirty="0">
                <a:latin typeface="Verdana"/>
                <a:cs typeface="Verdana"/>
              </a:rPr>
              <a:t>his </a:t>
            </a:r>
            <a:r>
              <a:rPr lang="en-US" sz="3450" spc="-25" dirty="0">
                <a:latin typeface="Verdana"/>
                <a:cs typeface="Verdana"/>
              </a:rPr>
              <a:t>	</a:t>
            </a:r>
            <a:r>
              <a:rPr sz="3450" spc="-10" dirty="0">
                <a:latin typeface="Verdana"/>
                <a:cs typeface="Verdana"/>
              </a:rPr>
              <a:t>preference</a:t>
            </a:r>
            <a:endParaRPr sz="3450" dirty="0">
              <a:latin typeface="Verdana"/>
              <a:cs typeface="Verdana"/>
            </a:endParaRPr>
          </a:p>
          <a:p>
            <a:pPr marL="424815" indent="-419100">
              <a:lnSpc>
                <a:spcPct val="100000"/>
              </a:lnSpc>
              <a:spcBef>
                <a:spcPts val="1905"/>
              </a:spcBef>
              <a:buSzPct val="89855"/>
              <a:buFont typeface="Arial Black"/>
              <a:buAutoNum type="arabicPeriod"/>
              <a:tabLst>
                <a:tab pos="424815" algn="l"/>
              </a:tabLst>
            </a:pPr>
            <a:r>
              <a:rPr sz="3450" spc="135" dirty="0">
                <a:latin typeface="Verdana"/>
                <a:cs typeface="Verdana"/>
              </a:rPr>
              <a:t>Job</a:t>
            </a:r>
            <a:r>
              <a:rPr sz="3450" spc="-330" dirty="0">
                <a:latin typeface="Verdana"/>
                <a:cs typeface="Verdana"/>
              </a:rPr>
              <a:t> </a:t>
            </a:r>
            <a:r>
              <a:rPr sz="3450" spc="-145" dirty="0">
                <a:latin typeface="Verdana"/>
                <a:cs typeface="Verdana"/>
              </a:rPr>
              <a:t>Seeker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spc="-80" dirty="0">
                <a:latin typeface="Verdana"/>
                <a:cs typeface="Verdana"/>
              </a:rPr>
              <a:t>Can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Apply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for</a:t>
            </a:r>
            <a:r>
              <a:rPr sz="3450" spc="-325" dirty="0">
                <a:latin typeface="Verdana"/>
                <a:cs typeface="Verdana"/>
              </a:rPr>
              <a:t> </a:t>
            </a:r>
            <a:r>
              <a:rPr sz="3450" spc="60" dirty="0">
                <a:latin typeface="Verdana"/>
                <a:cs typeface="Verdana"/>
              </a:rPr>
              <a:t>Jobs</a:t>
            </a:r>
            <a:endParaRPr sz="3450" dirty="0">
              <a:latin typeface="Verdana"/>
              <a:cs typeface="Verdana"/>
            </a:endParaRPr>
          </a:p>
          <a:p>
            <a:pPr marL="447675" marR="5080" indent="-444500">
              <a:lnSpc>
                <a:spcPct val="117000"/>
              </a:lnSpc>
              <a:spcBef>
                <a:spcPts val="1200"/>
              </a:spcBef>
              <a:buSzPct val="95652"/>
              <a:buFont typeface="Arial Black"/>
              <a:buAutoNum type="arabicPeriod"/>
              <a:tabLst>
                <a:tab pos="2669540" algn="l"/>
              </a:tabLst>
            </a:pPr>
            <a:r>
              <a:rPr sz="3450" spc="135" dirty="0">
                <a:latin typeface="Verdana"/>
                <a:cs typeface="Verdana"/>
              </a:rPr>
              <a:t>Job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145" dirty="0">
                <a:latin typeface="Verdana"/>
                <a:cs typeface="Verdana"/>
              </a:rPr>
              <a:t>Seeker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80" dirty="0">
                <a:latin typeface="Verdana"/>
                <a:cs typeface="Verdana"/>
              </a:rPr>
              <a:t>Can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85" dirty="0">
                <a:latin typeface="Verdana"/>
                <a:cs typeface="Verdana"/>
              </a:rPr>
              <a:t>Message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130" dirty="0">
                <a:latin typeface="Verdana"/>
                <a:cs typeface="Verdana"/>
              </a:rPr>
              <a:t>(if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70" dirty="0">
                <a:latin typeface="Verdana"/>
                <a:cs typeface="Verdana"/>
              </a:rPr>
              <a:t>he’s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85" dirty="0">
                <a:latin typeface="Verdana"/>
                <a:cs typeface="Verdana"/>
              </a:rPr>
              <a:t>message 	</a:t>
            </a:r>
            <a:r>
              <a:rPr sz="3450" spc="-30" dirty="0">
                <a:latin typeface="Verdana"/>
                <a:cs typeface="Verdana"/>
              </a:rPr>
              <a:t>valided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20" dirty="0">
                <a:latin typeface="Verdana"/>
                <a:cs typeface="Verdana"/>
              </a:rPr>
              <a:t>by</a:t>
            </a:r>
            <a:r>
              <a:rPr sz="3450" spc="-330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Admin)</a:t>
            </a:r>
            <a:endParaRPr sz="3450" dirty="0">
              <a:latin typeface="Verdana"/>
              <a:cs typeface="Verdana"/>
            </a:endParaRPr>
          </a:p>
          <a:p>
            <a:pPr marL="439420" indent="-438150">
              <a:lnSpc>
                <a:spcPct val="100000"/>
              </a:lnSpc>
              <a:spcBef>
                <a:spcPts val="1910"/>
              </a:spcBef>
              <a:buSzPct val="94202"/>
              <a:buFont typeface="Arial Black"/>
              <a:buAutoNum type="arabicPeriod"/>
              <a:tabLst>
                <a:tab pos="439420" algn="l"/>
              </a:tabLst>
            </a:pPr>
            <a:r>
              <a:rPr sz="3450" spc="135" dirty="0">
                <a:latin typeface="Verdana"/>
                <a:cs typeface="Verdana"/>
              </a:rPr>
              <a:t>Job</a:t>
            </a:r>
            <a:r>
              <a:rPr sz="3450" spc="-340" dirty="0">
                <a:latin typeface="Verdana"/>
                <a:cs typeface="Verdana"/>
              </a:rPr>
              <a:t> </a:t>
            </a:r>
            <a:r>
              <a:rPr sz="3450" spc="-145" dirty="0">
                <a:latin typeface="Verdana"/>
                <a:cs typeface="Verdana"/>
              </a:rPr>
              <a:t>Seeker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80" dirty="0">
                <a:latin typeface="Verdana"/>
                <a:cs typeface="Verdana"/>
              </a:rPr>
              <a:t>Can</a:t>
            </a:r>
            <a:r>
              <a:rPr sz="3450" spc="-33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Feedback</a:t>
            </a:r>
            <a:endParaRPr sz="3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50" y="2510965"/>
            <a:ext cx="7832090" cy="5988685"/>
            <a:chOff x="648150" y="2510965"/>
            <a:chExt cx="7832090" cy="5988685"/>
          </a:xfrm>
        </p:grpSpPr>
        <p:sp>
          <p:nvSpPr>
            <p:cNvPr id="3" name="object 3"/>
            <p:cNvSpPr/>
            <p:nvPr/>
          </p:nvSpPr>
          <p:spPr>
            <a:xfrm>
              <a:off x="1028700" y="3366426"/>
              <a:ext cx="7374890" cy="4274820"/>
            </a:xfrm>
            <a:custGeom>
              <a:avLst/>
              <a:gdLst/>
              <a:ahLst/>
              <a:cxnLst/>
              <a:rect l="l" t="t" r="r" b="b"/>
              <a:pathLst>
                <a:path w="7374890" h="4274820">
                  <a:moveTo>
                    <a:pt x="2694381" y="2927273"/>
                  </a:moveTo>
                  <a:lnTo>
                    <a:pt x="2693530" y="2878950"/>
                  </a:lnTo>
                  <a:lnTo>
                    <a:pt x="2691003" y="2831058"/>
                  </a:lnTo>
                  <a:lnTo>
                    <a:pt x="2686812" y="2783624"/>
                  </a:lnTo>
                  <a:lnTo>
                    <a:pt x="2681008" y="2736672"/>
                  </a:lnTo>
                  <a:lnTo>
                    <a:pt x="2673604" y="2690241"/>
                  </a:lnTo>
                  <a:lnTo>
                    <a:pt x="2664625" y="2644343"/>
                  </a:lnTo>
                  <a:lnTo>
                    <a:pt x="2654109" y="2599017"/>
                  </a:lnTo>
                  <a:lnTo>
                    <a:pt x="2642082" y="2554287"/>
                  </a:lnTo>
                  <a:lnTo>
                    <a:pt x="2628582" y="2510193"/>
                  </a:lnTo>
                  <a:lnTo>
                    <a:pt x="2613622" y="2466759"/>
                  </a:lnTo>
                  <a:lnTo>
                    <a:pt x="2597239" y="2423998"/>
                  </a:lnTo>
                  <a:lnTo>
                    <a:pt x="2579446" y="2381948"/>
                  </a:lnTo>
                  <a:lnTo>
                    <a:pt x="2560294" y="2340648"/>
                  </a:lnTo>
                  <a:lnTo>
                    <a:pt x="2539809" y="2300109"/>
                  </a:lnTo>
                  <a:lnTo>
                    <a:pt x="2518003" y="2260384"/>
                  </a:lnTo>
                  <a:lnTo>
                    <a:pt x="2494915" y="2221471"/>
                  </a:lnTo>
                  <a:lnTo>
                    <a:pt x="2470581" y="2183422"/>
                  </a:lnTo>
                  <a:lnTo>
                    <a:pt x="2445016" y="2146249"/>
                  </a:lnTo>
                  <a:lnTo>
                    <a:pt x="2418257" y="2109990"/>
                  </a:lnTo>
                  <a:lnTo>
                    <a:pt x="2390317" y="2074672"/>
                  </a:lnTo>
                  <a:lnTo>
                    <a:pt x="2361247" y="2040331"/>
                  </a:lnTo>
                  <a:lnTo>
                    <a:pt x="2331072" y="2006981"/>
                  </a:lnTo>
                  <a:lnTo>
                    <a:pt x="2299805" y="1974659"/>
                  </a:lnTo>
                  <a:lnTo>
                    <a:pt x="2267483" y="1943392"/>
                  </a:lnTo>
                  <a:lnTo>
                    <a:pt x="2234133" y="1913204"/>
                  </a:lnTo>
                  <a:lnTo>
                    <a:pt x="2199779" y="1884133"/>
                  </a:lnTo>
                  <a:lnTo>
                    <a:pt x="2164461" y="1856206"/>
                  </a:lnTo>
                  <a:lnTo>
                    <a:pt x="2128215" y="1829447"/>
                  </a:lnTo>
                  <a:lnTo>
                    <a:pt x="2091042" y="1803882"/>
                  </a:lnTo>
                  <a:lnTo>
                    <a:pt x="2052993" y="1779536"/>
                  </a:lnTo>
                  <a:lnTo>
                    <a:pt x="2014080" y="1756448"/>
                  </a:lnTo>
                  <a:lnTo>
                    <a:pt x="1974342" y="1734654"/>
                  </a:lnTo>
                  <a:lnTo>
                    <a:pt x="1933816" y="1714157"/>
                  </a:lnTo>
                  <a:lnTo>
                    <a:pt x="1892503" y="1695005"/>
                  </a:lnTo>
                  <a:lnTo>
                    <a:pt x="1850466" y="1677225"/>
                  </a:lnTo>
                  <a:lnTo>
                    <a:pt x="1807705" y="1660842"/>
                  </a:lnTo>
                  <a:lnTo>
                    <a:pt x="1764258" y="1645881"/>
                  </a:lnTo>
                  <a:lnTo>
                    <a:pt x="1720164" y="1632369"/>
                  </a:lnTo>
                  <a:lnTo>
                    <a:pt x="1675434" y="1620354"/>
                  </a:lnTo>
                  <a:lnTo>
                    <a:pt x="1630121" y="1609839"/>
                  </a:lnTo>
                  <a:lnTo>
                    <a:pt x="1584223" y="1600860"/>
                  </a:lnTo>
                  <a:lnTo>
                    <a:pt x="1537779" y="1593456"/>
                  </a:lnTo>
                  <a:lnTo>
                    <a:pt x="1490840" y="1587639"/>
                  </a:lnTo>
                  <a:lnTo>
                    <a:pt x="1443405" y="1583461"/>
                  </a:lnTo>
                  <a:lnTo>
                    <a:pt x="1395514" y="1580921"/>
                  </a:lnTo>
                  <a:lnTo>
                    <a:pt x="1347190" y="1580070"/>
                  </a:lnTo>
                  <a:lnTo>
                    <a:pt x="1298867" y="1580921"/>
                  </a:lnTo>
                  <a:lnTo>
                    <a:pt x="1250975" y="1583461"/>
                  </a:lnTo>
                  <a:lnTo>
                    <a:pt x="1203540" y="1587639"/>
                  </a:lnTo>
                  <a:lnTo>
                    <a:pt x="1156589" y="1593456"/>
                  </a:lnTo>
                  <a:lnTo>
                    <a:pt x="1110157" y="1600860"/>
                  </a:lnTo>
                  <a:lnTo>
                    <a:pt x="1064260" y="1609839"/>
                  </a:lnTo>
                  <a:lnTo>
                    <a:pt x="1018933" y="1620354"/>
                  </a:lnTo>
                  <a:lnTo>
                    <a:pt x="974204" y="1632369"/>
                  </a:lnTo>
                  <a:lnTo>
                    <a:pt x="930109" y="1645881"/>
                  </a:lnTo>
                  <a:lnTo>
                    <a:pt x="886675" y="1660842"/>
                  </a:lnTo>
                  <a:lnTo>
                    <a:pt x="843915" y="1677225"/>
                  </a:lnTo>
                  <a:lnTo>
                    <a:pt x="801865" y="1695005"/>
                  </a:lnTo>
                  <a:lnTo>
                    <a:pt x="760564" y="1714157"/>
                  </a:lnTo>
                  <a:lnTo>
                    <a:pt x="720026" y="1734654"/>
                  </a:lnTo>
                  <a:lnTo>
                    <a:pt x="680300" y="1756448"/>
                  </a:lnTo>
                  <a:lnTo>
                    <a:pt x="641388" y="1779536"/>
                  </a:lnTo>
                  <a:lnTo>
                    <a:pt x="603338" y="1803882"/>
                  </a:lnTo>
                  <a:lnTo>
                    <a:pt x="566166" y="1829447"/>
                  </a:lnTo>
                  <a:lnTo>
                    <a:pt x="529907" y="1856206"/>
                  </a:lnTo>
                  <a:lnTo>
                    <a:pt x="494588" y="1884133"/>
                  </a:lnTo>
                  <a:lnTo>
                    <a:pt x="460248" y="1913204"/>
                  </a:lnTo>
                  <a:lnTo>
                    <a:pt x="426897" y="1943392"/>
                  </a:lnTo>
                  <a:lnTo>
                    <a:pt x="394576" y="1974659"/>
                  </a:lnTo>
                  <a:lnTo>
                    <a:pt x="363308" y="2006981"/>
                  </a:lnTo>
                  <a:lnTo>
                    <a:pt x="333121" y="2040331"/>
                  </a:lnTo>
                  <a:lnTo>
                    <a:pt x="304050" y="2074672"/>
                  </a:lnTo>
                  <a:lnTo>
                    <a:pt x="276123" y="2109990"/>
                  </a:lnTo>
                  <a:lnTo>
                    <a:pt x="249364" y="2146249"/>
                  </a:lnTo>
                  <a:lnTo>
                    <a:pt x="223799" y="2183422"/>
                  </a:lnTo>
                  <a:lnTo>
                    <a:pt x="199453" y="2221471"/>
                  </a:lnTo>
                  <a:lnTo>
                    <a:pt x="176364" y="2260384"/>
                  </a:lnTo>
                  <a:lnTo>
                    <a:pt x="154571" y="2300109"/>
                  </a:lnTo>
                  <a:lnTo>
                    <a:pt x="134073" y="2340648"/>
                  </a:lnTo>
                  <a:lnTo>
                    <a:pt x="114922" y="2381948"/>
                  </a:lnTo>
                  <a:lnTo>
                    <a:pt x="97142" y="2423998"/>
                  </a:lnTo>
                  <a:lnTo>
                    <a:pt x="80759" y="2466759"/>
                  </a:lnTo>
                  <a:lnTo>
                    <a:pt x="65798" y="2510193"/>
                  </a:lnTo>
                  <a:lnTo>
                    <a:pt x="52285" y="2554287"/>
                  </a:lnTo>
                  <a:lnTo>
                    <a:pt x="40271" y="2599017"/>
                  </a:lnTo>
                  <a:lnTo>
                    <a:pt x="29756" y="2644343"/>
                  </a:lnTo>
                  <a:lnTo>
                    <a:pt x="20777" y="2690241"/>
                  </a:lnTo>
                  <a:lnTo>
                    <a:pt x="13373" y="2736672"/>
                  </a:lnTo>
                  <a:lnTo>
                    <a:pt x="7556" y="2783624"/>
                  </a:lnTo>
                  <a:lnTo>
                    <a:pt x="3378" y="2831058"/>
                  </a:lnTo>
                  <a:lnTo>
                    <a:pt x="838" y="2878950"/>
                  </a:lnTo>
                  <a:lnTo>
                    <a:pt x="0" y="2927261"/>
                  </a:lnTo>
                  <a:lnTo>
                    <a:pt x="838" y="2975597"/>
                  </a:lnTo>
                  <a:lnTo>
                    <a:pt x="3378" y="3023489"/>
                  </a:lnTo>
                  <a:lnTo>
                    <a:pt x="7556" y="3070923"/>
                  </a:lnTo>
                  <a:lnTo>
                    <a:pt x="13373" y="3117862"/>
                  </a:lnTo>
                  <a:lnTo>
                    <a:pt x="20777" y="3164306"/>
                  </a:lnTo>
                  <a:lnTo>
                    <a:pt x="29756" y="3210204"/>
                  </a:lnTo>
                  <a:lnTo>
                    <a:pt x="40271" y="3255518"/>
                  </a:lnTo>
                  <a:lnTo>
                    <a:pt x="52285" y="3300247"/>
                  </a:lnTo>
                  <a:lnTo>
                    <a:pt x="65798" y="3344341"/>
                  </a:lnTo>
                  <a:lnTo>
                    <a:pt x="80759" y="3387788"/>
                  </a:lnTo>
                  <a:lnTo>
                    <a:pt x="97142" y="3430549"/>
                  </a:lnTo>
                  <a:lnTo>
                    <a:pt x="114922" y="3472586"/>
                  </a:lnTo>
                  <a:lnTo>
                    <a:pt x="134073" y="3513899"/>
                  </a:lnTo>
                  <a:lnTo>
                    <a:pt x="154571" y="3554425"/>
                  </a:lnTo>
                  <a:lnTo>
                    <a:pt x="176364" y="3594163"/>
                  </a:lnTo>
                  <a:lnTo>
                    <a:pt x="199453" y="3633076"/>
                  </a:lnTo>
                  <a:lnTo>
                    <a:pt x="223799" y="3671125"/>
                  </a:lnTo>
                  <a:lnTo>
                    <a:pt x="249364" y="3708298"/>
                  </a:lnTo>
                  <a:lnTo>
                    <a:pt x="276123" y="3744544"/>
                  </a:lnTo>
                  <a:lnTo>
                    <a:pt x="304050" y="3779863"/>
                  </a:lnTo>
                  <a:lnTo>
                    <a:pt x="333121" y="3814216"/>
                  </a:lnTo>
                  <a:lnTo>
                    <a:pt x="363308" y="3847554"/>
                  </a:lnTo>
                  <a:lnTo>
                    <a:pt x="394576" y="3879888"/>
                  </a:lnTo>
                  <a:lnTo>
                    <a:pt x="426897" y="3911155"/>
                  </a:lnTo>
                  <a:lnTo>
                    <a:pt x="460248" y="3941330"/>
                  </a:lnTo>
                  <a:lnTo>
                    <a:pt x="494588" y="3970401"/>
                  </a:lnTo>
                  <a:lnTo>
                    <a:pt x="529907" y="3998341"/>
                  </a:lnTo>
                  <a:lnTo>
                    <a:pt x="566166" y="4025100"/>
                  </a:lnTo>
                  <a:lnTo>
                    <a:pt x="603338" y="4050665"/>
                  </a:lnTo>
                  <a:lnTo>
                    <a:pt x="641388" y="4074998"/>
                  </a:lnTo>
                  <a:lnTo>
                    <a:pt x="680300" y="4098086"/>
                  </a:lnTo>
                  <a:lnTo>
                    <a:pt x="720026" y="4119892"/>
                  </a:lnTo>
                  <a:lnTo>
                    <a:pt x="760564" y="4140377"/>
                  </a:lnTo>
                  <a:lnTo>
                    <a:pt x="801865" y="4159529"/>
                  </a:lnTo>
                  <a:lnTo>
                    <a:pt x="843915" y="4177309"/>
                  </a:lnTo>
                  <a:lnTo>
                    <a:pt x="886675" y="4193705"/>
                  </a:lnTo>
                  <a:lnTo>
                    <a:pt x="930109" y="4208665"/>
                  </a:lnTo>
                  <a:lnTo>
                    <a:pt x="974204" y="4222166"/>
                  </a:lnTo>
                  <a:lnTo>
                    <a:pt x="1018933" y="4234192"/>
                  </a:lnTo>
                  <a:lnTo>
                    <a:pt x="1064260" y="4244708"/>
                  </a:lnTo>
                  <a:lnTo>
                    <a:pt x="1110157" y="4253687"/>
                  </a:lnTo>
                  <a:lnTo>
                    <a:pt x="1156589" y="4261091"/>
                  </a:lnTo>
                  <a:lnTo>
                    <a:pt x="1203540" y="4266895"/>
                  </a:lnTo>
                  <a:lnTo>
                    <a:pt x="1250975" y="4271086"/>
                  </a:lnTo>
                  <a:lnTo>
                    <a:pt x="1298867" y="4273613"/>
                  </a:lnTo>
                  <a:lnTo>
                    <a:pt x="1347190" y="4274464"/>
                  </a:lnTo>
                  <a:lnTo>
                    <a:pt x="1395514" y="4273613"/>
                  </a:lnTo>
                  <a:lnTo>
                    <a:pt x="1443405" y="4271086"/>
                  </a:lnTo>
                  <a:lnTo>
                    <a:pt x="1490840" y="4266895"/>
                  </a:lnTo>
                  <a:lnTo>
                    <a:pt x="1537779" y="4261091"/>
                  </a:lnTo>
                  <a:lnTo>
                    <a:pt x="1584223" y="4253687"/>
                  </a:lnTo>
                  <a:lnTo>
                    <a:pt x="1630121" y="4244708"/>
                  </a:lnTo>
                  <a:lnTo>
                    <a:pt x="1675434" y="4234192"/>
                  </a:lnTo>
                  <a:lnTo>
                    <a:pt x="1720164" y="4222166"/>
                  </a:lnTo>
                  <a:lnTo>
                    <a:pt x="1764258" y="4208665"/>
                  </a:lnTo>
                  <a:lnTo>
                    <a:pt x="1807705" y="4193705"/>
                  </a:lnTo>
                  <a:lnTo>
                    <a:pt x="1850466" y="4177309"/>
                  </a:lnTo>
                  <a:lnTo>
                    <a:pt x="1892503" y="4159529"/>
                  </a:lnTo>
                  <a:lnTo>
                    <a:pt x="1933816" y="4140377"/>
                  </a:lnTo>
                  <a:lnTo>
                    <a:pt x="1974342" y="4119892"/>
                  </a:lnTo>
                  <a:lnTo>
                    <a:pt x="2014080" y="4098086"/>
                  </a:lnTo>
                  <a:lnTo>
                    <a:pt x="2052993" y="4074998"/>
                  </a:lnTo>
                  <a:lnTo>
                    <a:pt x="2091042" y="4050665"/>
                  </a:lnTo>
                  <a:lnTo>
                    <a:pt x="2128215" y="4025100"/>
                  </a:lnTo>
                  <a:lnTo>
                    <a:pt x="2164461" y="3998341"/>
                  </a:lnTo>
                  <a:lnTo>
                    <a:pt x="2199779" y="3970401"/>
                  </a:lnTo>
                  <a:lnTo>
                    <a:pt x="2234133" y="3941330"/>
                  </a:lnTo>
                  <a:lnTo>
                    <a:pt x="2267483" y="3911155"/>
                  </a:lnTo>
                  <a:lnTo>
                    <a:pt x="2299805" y="3879888"/>
                  </a:lnTo>
                  <a:lnTo>
                    <a:pt x="2331072" y="3847554"/>
                  </a:lnTo>
                  <a:lnTo>
                    <a:pt x="2361247" y="3814216"/>
                  </a:lnTo>
                  <a:lnTo>
                    <a:pt x="2390317" y="3779863"/>
                  </a:lnTo>
                  <a:lnTo>
                    <a:pt x="2418257" y="3744544"/>
                  </a:lnTo>
                  <a:lnTo>
                    <a:pt x="2445016" y="3708298"/>
                  </a:lnTo>
                  <a:lnTo>
                    <a:pt x="2470581" y="3671125"/>
                  </a:lnTo>
                  <a:lnTo>
                    <a:pt x="2494915" y="3633076"/>
                  </a:lnTo>
                  <a:lnTo>
                    <a:pt x="2518003" y="3594163"/>
                  </a:lnTo>
                  <a:lnTo>
                    <a:pt x="2539809" y="3554425"/>
                  </a:lnTo>
                  <a:lnTo>
                    <a:pt x="2560294" y="3513899"/>
                  </a:lnTo>
                  <a:lnTo>
                    <a:pt x="2579446" y="3472586"/>
                  </a:lnTo>
                  <a:lnTo>
                    <a:pt x="2597239" y="3430549"/>
                  </a:lnTo>
                  <a:lnTo>
                    <a:pt x="2613622" y="3387788"/>
                  </a:lnTo>
                  <a:lnTo>
                    <a:pt x="2628582" y="3344341"/>
                  </a:lnTo>
                  <a:lnTo>
                    <a:pt x="2642082" y="3300247"/>
                  </a:lnTo>
                  <a:lnTo>
                    <a:pt x="2654109" y="3255518"/>
                  </a:lnTo>
                  <a:lnTo>
                    <a:pt x="2664625" y="3210204"/>
                  </a:lnTo>
                  <a:lnTo>
                    <a:pt x="2673604" y="3164306"/>
                  </a:lnTo>
                  <a:lnTo>
                    <a:pt x="2681008" y="3117862"/>
                  </a:lnTo>
                  <a:lnTo>
                    <a:pt x="2686812" y="3070923"/>
                  </a:lnTo>
                  <a:lnTo>
                    <a:pt x="2691003" y="3023489"/>
                  </a:lnTo>
                  <a:lnTo>
                    <a:pt x="2693530" y="2975597"/>
                  </a:lnTo>
                  <a:lnTo>
                    <a:pt x="2694381" y="2927273"/>
                  </a:lnTo>
                  <a:close/>
                </a:path>
                <a:path w="7374890" h="4274820">
                  <a:moveTo>
                    <a:pt x="7374280" y="1841500"/>
                  </a:moveTo>
                  <a:lnTo>
                    <a:pt x="7373658" y="1790700"/>
                  </a:lnTo>
                  <a:lnTo>
                    <a:pt x="7371804" y="1739900"/>
                  </a:lnTo>
                  <a:lnTo>
                    <a:pt x="7368730" y="1689100"/>
                  </a:lnTo>
                  <a:lnTo>
                    <a:pt x="7364463" y="1638300"/>
                  </a:lnTo>
                  <a:lnTo>
                    <a:pt x="7359015" y="1600200"/>
                  </a:lnTo>
                  <a:lnTo>
                    <a:pt x="7352385" y="1549400"/>
                  </a:lnTo>
                  <a:lnTo>
                    <a:pt x="7344613" y="1498600"/>
                  </a:lnTo>
                  <a:lnTo>
                    <a:pt x="7335685" y="1460500"/>
                  </a:lnTo>
                  <a:lnTo>
                    <a:pt x="7325639" y="1409700"/>
                  </a:lnTo>
                  <a:lnTo>
                    <a:pt x="7314489" y="1371600"/>
                  </a:lnTo>
                  <a:lnTo>
                    <a:pt x="7302246" y="1320800"/>
                  </a:lnTo>
                  <a:lnTo>
                    <a:pt x="7288911" y="1282700"/>
                  </a:lnTo>
                  <a:lnTo>
                    <a:pt x="7274522" y="1231900"/>
                  </a:lnTo>
                  <a:lnTo>
                    <a:pt x="7259079" y="1193800"/>
                  </a:lnTo>
                  <a:lnTo>
                    <a:pt x="7242607" y="1155700"/>
                  </a:lnTo>
                  <a:lnTo>
                    <a:pt x="7225106" y="1104900"/>
                  </a:lnTo>
                  <a:lnTo>
                    <a:pt x="7206615" y="1066800"/>
                  </a:lnTo>
                  <a:lnTo>
                    <a:pt x="7187120" y="1028700"/>
                  </a:lnTo>
                  <a:lnTo>
                    <a:pt x="7166661" y="990600"/>
                  </a:lnTo>
                  <a:lnTo>
                    <a:pt x="7145248" y="939800"/>
                  </a:lnTo>
                  <a:lnTo>
                    <a:pt x="7122884" y="901700"/>
                  </a:lnTo>
                  <a:lnTo>
                    <a:pt x="7099605" y="863600"/>
                  </a:lnTo>
                  <a:lnTo>
                    <a:pt x="7075398" y="825500"/>
                  </a:lnTo>
                  <a:lnTo>
                    <a:pt x="7050303" y="787400"/>
                  </a:lnTo>
                  <a:lnTo>
                    <a:pt x="7024319" y="749300"/>
                  </a:lnTo>
                  <a:lnTo>
                    <a:pt x="6997471" y="723900"/>
                  </a:lnTo>
                  <a:lnTo>
                    <a:pt x="6969773" y="685800"/>
                  </a:lnTo>
                  <a:lnTo>
                    <a:pt x="6941236" y="647700"/>
                  </a:lnTo>
                  <a:lnTo>
                    <a:pt x="6911873" y="609600"/>
                  </a:lnTo>
                  <a:lnTo>
                    <a:pt x="6881711" y="584200"/>
                  </a:lnTo>
                  <a:lnTo>
                    <a:pt x="6850748" y="546100"/>
                  </a:lnTo>
                  <a:lnTo>
                    <a:pt x="6819024" y="520700"/>
                  </a:lnTo>
                  <a:lnTo>
                    <a:pt x="6786524" y="482600"/>
                  </a:lnTo>
                  <a:lnTo>
                    <a:pt x="6753288" y="457200"/>
                  </a:lnTo>
                  <a:lnTo>
                    <a:pt x="6719316" y="431800"/>
                  </a:lnTo>
                  <a:lnTo>
                    <a:pt x="6684632" y="393700"/>
                  </a:lnTo>
                  <a:lnTo>
                    <a:pt x="6649237" y="368300"/>
                  </a:lnTo>
                  <a:lnTo>
                    <a:pt x="6613169" y="342900"/>
                  </a:lnTo>
                  <a:lnTo>
                    <a:pt x="6576428" y="317500"/>
                  </a:lnTo>
                  <a:lnTo>
                    <a:pt x="6539027" y="292100"/>
                  </a:lnTo>
                  <a:lnTo>
                    <a:pt x="6500990" y="266700"/>
                  </a:lnTo>
                  <a:lnTo>
                    <a:pt x="6462331" y="241300"/>
                  </a:lnTo>
                  <a:lnTo>
                    <a:pt x="6423063" y="228600"/>
                  </a:lnTo>
                  <a:lnTo>
                    <a:pt x="6342748" y="177800"/>
                  </a:lnTo>
                  <a:lnTo>
                    <a:pt x="6301740" y="165100"/>
                  </a:lnTo>
                  <a:lnTo>
                    <a:pt x="6260185" y="139700"/>
                  </a:lnTo>
                  <a:lnTo>
                    <a:pt x="6175489" y="114300"/>
                  </a:lnTo>
                  <a:lnTo>
                    <a:pt x="6132373" y="88900"/>
                  </a:lnTo>
                  <a:lnTo>
                    <a:pt x="5955195" y="38100"/>
                  </a:lnTo>
                  <a:lnTo>
                    <a:pt x="5909792" y="38100"/>
                  </a:lnTo>
                  <a:lnTo>
                    <a:pt x="5817768" y="12700"/>
                  </a:lnTo>
                  <a:lnTo>
                    <a:pt x="5771172" y="12700"/>
                  </a:lnTo>
                  <a:lnTo>
                    <a:pt x="5724220" y="0"/>
                  </a:lnTo>
                  <a:lnTo>
                    <a:pt x="5341810" y="0"/>
                  </a:lnTo>
                  <a:lnTo>
                    <a:pt x="5294846" y="12700"/>
                  </a:lnTo>
                  <a:lnTo>
                    <a:pt x="5248249" y="12700"/>
                  </a:lnTo>
                  <a:lnTo>
                    <a:pt x="5156225" y="38100"/>
                  </a:lnTo>
                  <a:lnTo>
                    <a:pt x="5110823" y="38100"/>
                  </a:lnTo>
                  <a:lnTo>
                    <a:pt x="4933645" y="88900"/>
                  </a:lnTo>
                  <a:lnTo>
                    <a:pt x="4890541" y="114300"/>
                  </a:lnTo>
                  <a:lnTo>
                    <a:pt x="4805832" y="139700"/>
                  </a:lnTo>
                  <a:lnTo>
                    <a:pt x="4764278" y="165100"/>
                  </a:lnTo>
                  <a:lnTo>
                    <a:pt x="4723269" y="177800"/>
                  </a:lnTo>
                  <a:lnTo>
                    <a:pt x="4642967" y="228600"/>
                  </a:lnTo>
                  <a:lnTo>
                    <a:pt x="4603699" y="241300"/>
                  </a:lnTo>
                  <a:lnTo>
                    <a:pt x="4565027" y="266700"/>
                  </a:lnTo>
                  <a:lnTo>
                    <a:pt x="4526991" y="292100"/>
                  </a:lnTo>
                  <a:lnTo>
                    <a:pt x="4489602" y="317500"/>
                  </a:lnTo>
                  <a:lnTo>
                    <a:pt x="4452861" y="342900"/>
                  </a:lnTo>
                  <a:lnTo>
                    <a:pt x="4416780" y="368300"/>
                  </a:lnTo>
                  <a:lnTo>
                    <a:pt x="4381398" y="393700"/>
                  </a:lnTo>
                  <a:lnTo>
                    <a:pt x="4346714" y="431800"/>
                  </a:lnTo>
                  <a:lnTo>
                    <a:pt x="4312742" y="457200"/>
                  </a:lnTo>
                  <a:lnTo>
                    <a:pt x="4279506" y="482600"/>
                  </a:lnTo>
                  <a:lnTo>
                    <a:pt x="4247007" y="520700"/>
                  </a:lnTo>
                  <a:lnTo>
                    <a:pt x="4215269" y="546100"/>
                  </a:lnTo>
                  <a:lnTo>
                    <a:pt x="4184319" y="584200"/>
                  </a:lnTo>
                  <a:lnTo>
                    <a:pt x="4154157" y="609600"/>
                  </a:lnTo>
                  <a:lnTo>
                    <a:pt x="4124795" y="647700"/>
                  </a:lnTo>
                  <a:lnTo>
                    <a:pt x="4096258" y="685800"/>
                  </a:lnTo>
                  <a:lnTo>
                    <a:pt x="4068559" y="723900"/>
                  </a:lnTo>
                  <a:lnTo>
                    <a:pt x="4041711" y="749300"/>
                  </a:lnTo>
                  <a:lnTo>
                    <a:pt x="4015727" y="787400"/>
                  </a:lnTo>
                  <a:lnTo>
                    <a:pt x="3990632" y="825500"/>
                  </a:lnTo>
                  <a:lnTo>
                    <a:pt x="3966426" y="863600"/>
                  </a:lnTo>
                  <a:lnTo>
                    <a:pt x="3943134" y="901700"/>
                  </a:lnTo>
                  <a:lnTo>
                    <a:pt x="3920782" y="939800"/>
                  </a:lnTo>
                  <a:lnTo>
                    <a:pt x="3899357" y="990600"/>
                  </a:lnTo>
                  <a:lnTo>
                    <a:pt x="3878897" y="1028700"/>
                  </a:lnTo>
                  <a:lnTo>
                    <a:pt x="3859415" y="1066800"/>
                  </a:lnTo>
                  <a:lnTo>
                    <a:pt x="3840911" y="1104900"/>
                  </a:lnTo>
                  <a:lnTo>
                    <a:pt x="3823424" y="1155700"/>
                  </a:lnTo>
                  <a:lnTo>
                    <a:pt x="3806939" y="1193800"/>
                  </a:lnTo>
                  <a:lnTo>
                    <a:pt x="3791508" y="1231900"/>
                  </a:lnTo>
                  <a:lnTo>
                    <a:pt x="3777107" y="1282700"/>
                  </a:lnTo>
                  <a:lnTo>
                    <a:pt x="3763784" y="1320800"/>
                  </a:lnTo>
                  <a:lnTo>
                    <a:pt x="3751529" y="1371600"/>
                  </a:lnTo>
                  <a:lnTo>
                    <a:pt x="3740378" y="1409700"/>
                  </a:lnTo>
                  <a:lnTo>
                    <a:pt x="3730333" y="1460500"/>
                  </a:lnTo>
                  <a:lnTo>
                    <a:pt x="3721417" y="1498600"/>
                  </a:lnTo>
                  <a:lnTo>
                    <a:pt x="3713632" y="1549400"/>
                  </a:lnTo>
                  <a:lnTo>
                    <a:pt x="3707015" y="1600200"/>
                  </a:lnTo>
                  <a:lnTo>
                    <a:pt x="3701554" y="1638300"/>
                  </a:lnTo>
                  <a:lnTo>
                    <a:pt x="3697287" y="1689100"/>
                  </a:lnTo>
                  <a:lnTo>
                    <a:pt x="3694226" y="1739900"/>
                  </a:lnTo>
                  <a:lnTo>
                    <a:pt x="3692372" y="1790700"/>
                  </a:lnTo>
                  <a:lnTo>
                    <a:pt x="3691750" y="1841487"/>
                  </a:lnTo>
                  <a:lnTo>
                    <a:pt x="3692372" y="1879600"/>
                  </a:lnTo>
                  <a:lnTo>
                    <a:pt x="3694226" y="1930400"/>
                  </a:lnTo>
                  <a:lnTo>
                    <a:pt x="3697287" y="1981200"/>
                  </a:lnTo>
                  <a:lnTo>
                    <a:pt x="3701554" y="2032000"/>
                  </a:lnTo>
                  <a:lnTo>
                    <a:pt x="3707015" y="2070100"/>
                  </a:lnTo>
                  <a:lnTo>
                    <a:pt x="3713632" y="2120900"/>
                  </a:lnTo>
                  <a:lnTo>
                    <a:pt x="3721417" y="2171700"/>
                  </a:lnTo>
                  <a:lnTo>
                    <a:pt x="3730333" y="2209800"/>
                  </a:lnTo>
                  <a:lnTo>
                    <a:pt x="3740378" y="2260600"/>
                  </a:lnTo>
                  <a:lnTo>
                    <a:pt x="3751529" y="2298700"/>
                  </a:lnTo>
                  <a:lnTo>
                    <a:pt x="3763784" y="2349500"/>
                  </a:lnTo>
                  <a:lnTo>
                    <a:pt x="3777107" y="2387600"/>
                  </a:lnTo>
                  <a:lnTo>
                    <a:pt x="3791508" y="2438400"/>
                  </a:lnTo>
                  <a:lnTo>
                    <a:pt x="3806939" y="2476500"/>
                  </a:lnTo>
                  <a:lnTo>
                    <a:pt x="3823424" y="2514600"/>
                  </a:lnTo>
                  <a:lnTo>
                    <a:pt x="3840911" y="2565400"/>
                  </a:lnTo>
                  <a:lnTo>
                    <a:pt x="3859415" y="2603500"/>
                  </a:lnTo>
                  <a:lnTo>
                    <a:pt x="3878897" y="2641600"/>
                  </a:lnTo>
                  <a:lnTo>
                    <a:pt x="3899357" y="2679700"/>
                  </a:lnTo>
                  <a:lnTo>
                    <a:pt x="3920782" y="2730500"/>
                  </a:lnTo>
                  <a:lnTo>
                    <a:pt x="3943134" y="2768600"/>
                  </a:lnTo>
                  <a:lnTo>
                    <a:pt x="3966426" y="2806700"/>
                  </a:lnTo>
                  <a:lnTo>
                    <a:pt x="3990632" y="2844800"/>
                  </a:lnTo>
                  <a:lnTo>
                    <a:pt x="4015727" y="2882900"/>
                  </a:lnTo>
                  <a:lnTo>
                    <a:pt x="4041711" y="2921000"/>
                  </a:lnTo>
                  <a:lnTo>
                    <a:pt x="4068559" y="2946400"/>
                  </a:lnTo>
                  <a:lnTo>
                    <a:pt x="4096258" y="2984500"/>
                  </a:lnTo>
                  <a:lnTo>
                    <a:pt x="4124795" y="3022600"/>
                  </a:lnTo>
                  <a:lnTo>
                    <a:pt x="4154157" y="3060700"/>
                  </a:lnTo>
                  <a:lnTo>
                    <a:pt x="4184319" y="3086100"/>
                  </a:lnTo>
                  <a:lnTo>
                    <a:pt x="4215269" y="3124200"/>
                  </a:lnTo>
                  <a:lnTo>
                    <a:pt x="4247007" y="3149600"/>
                  </a:lnTo>
                  <a:lnTo>
                    <a:pt x="4279506" y="3187700"/>
                  </a:lnTo>
                  <a:lnTo>
                    <a:pt x="4312742" y="3213100"/>
                  </a:lnTo>
                  <a:lnTo>
                    <a:pt x="4346714" y="3238500"/>
                  </a:lnTo>
                  <a:lnTo>
                    <a:pt x="4381398" y="3276600"/>
                  </a:lnTo>
                  <a:lnTo>
                    <a:pt x="4416780" y="3302000"/>
                  </a:lnTo>
                  <a:lnTo>
                    <a:pt x="4452861" y="3327400"/>
                  </a:lnTo>
                  <a:lnTo>
                    <a:pt x="4489602" y="3352800"/>
                  </a:lnTo>
                  <a:lnTo>
                    <a:pt x="4526991" y="3378200"/>
                  </a:lnTo>
                  <a:lnTo>
                    <a:pt x="4565027" y="3403600"/>
                  </a:lnTo>
                  <a:lnTo>
                    <a:pt x="4603699" y="3429000"/>
                  </a:lnTo>
                  <a:lnTo>
                    <a:pt x="4642967" y="3441700"/>
                  </a:lnTo>
                  <a:lnTo>
                    <a:pt x="4723269" y="3492500"/>
                  </a:lnTo>
                  <a:lnTo>
                    <a:pt x="4764278" y="3505200"/>
                  </a:lnTo>
                  <a:lnTo>
                    <a:pt x="4805832" y="3530600"/>
                  </a:lnTo>
                  <a:lnTo>
                    <a:pt x="4890541" y="3556000"/>
                  </a:lnTo>
                  <a:lnTo>
                    <a:pt x="4933645" y="3581400"/>
                  </a:lnTo>
                  <a:lnTo>
                    <a:pt x="5110823" y="3632200"/>
                  </a:lnTo>
                  <a:lnTo>
                    <a:pt x="5156225" y="3632200"/>
                  </a:lnTo>
                  <a:lnTo>
                    <a:pt x="5248249" y="3657600"/>
                  </a:lnTo>
                  <a:lnTo>
                    <a:pt x="5294846" y="3657600"/>
                  </a:lnTo>
                  <a:lnTo>
                    <a:pt x="5341810" y="3670300"/>
                  </a:lnTo>
                  <a:lnTo>
                    <a:pt x="5724220" y="3670300"/>
                  </a:lnTo>
                  <a:lnTo>
                    <a:pt x="5771172" y="3657600"/>
                  </a:lnTo>
                  <a:lnTo>
                    <a:pt x="5817768" y="3657600"/>
                  </a:lnTo>
                  <a:lnTo>
                    <a:pt x="5909792" y="3632200"/>
                  </a:lnTo>
                  <a:lnTo>
                    <a:pt x="5955195" y="3632200"/>
                  </a:lnTo>
                  <a:lnTo>
                    <a:pt x="6132373" y="3581400"/>
                  </a:lnTo>
                  <a:lnTo>
                    <a:pt x="6175489" y="3556000"/>
                  </a:lnTo>
                  <a:lnTo>
                    <a:pt x="6260185" y="3530600"/>
                  </a:lnTo>
                  <a:lnTo>
                    <a:pt x="6301740" y="3505200"/>
                  </a:lnTo>
                  <a:lnTo>
                    <a:pt x="6342748" y="3492500"/>
                  </a:lnTo>
                  <a:lnTo>
                    <a:pt x="6423063" y="3441700"/>
                  </a:lnTo>
                  <a:lnTo>
                    <a:pt x="6462331" y="3429000"/>
                  </a:lnTo>
                  <a:lnTo>
                    <a:pt x="6500990" y="3403600"/>
                  </a:lnTo>
                  <a:lnTo>
                    <a:pt x="6539027" y="3378200"/>
                  </a:lnTo>
                  <a:lnTo>
                    <a:pt x="6576428" y="3352800"/>
                  </a:lnTo>
                  <a:lnTo>
                    <a:pt x="6613169" y="3327400"/>
                  </a:lnTo>
                  <a:lnTo>
                    <a:pt x="6649237" y="3302000"/>
                  </a:lnTo>
                  <a:lnTo>
                    <a:pt x="6684632" y="3276600"/>
                  </a:lnTo>
                  <a:lnTo>
                    <a:pt x="6719316" y="3238500"/>
                  </a:lnTo>
                  <a:lnTo>
                    <a:pt x="6753288" y="3213100"/>
                  </a:lnTo>
                  <a:lnTo>
                    <a:pt x="6786524" y="3187700"/>
                  </a:lnTo>
                  <a:lnTo>
                    <a:pt x="6819024" y="3149600"/>
                  </a:lnTo>
                  <a:lnTo>
                    <a:pt x="6850748" y="3124200"/>
                  </a:lnTo>
                  <a:lnTo>
                    <a:pt x="6881711" y="3086100"/>
                  </a:lnTo>
                  <a:lnTo>
                    <a:pt x="6911873" y="3060700"/>
                  </a:lnTo>
                  <a:lnTo>
                    <a:pt x="6941236" y="3022600"/>
                  </a:lnTo>
                  <a:lnTo>
                    <a:pt x="6969773" y="2984500"/>
                  </a:lnTo>
                  <a:lnTo>
                    <a:pt x="6997471" y="2946400"/>
                  </a:lnTo>
                  <a:lnTo>
                    <a:pt x="7024319" y="2921000"/>
                  </a:lnTo>
                  <a:lnTo>
                    <a:pt x="7050303" y="2882900"/>
                  </a:lnTo>
                  <a:lnTo>
                    <a:pt x="7075398" y="2844800"/>
                  </a:lnTo>
                  <a:lnTo>
                    <a:pt x="7099605" y="2806700"/>
                  </a:lnTo>
                  <a:lnTo>
                    <a:pt x="7122884" y="2768600"/>
                  </a:lnTo>
                  <a:lnTo>
                    <a:pt x="7145248" y="2730500"/>
                  </a:lnTo>
                  <a:lnTo>
                    <a:pt x="7166661" y="2679700"/>
                  </a:lnTo>
                  <a:lnTo>
                    <a:pt x="7187120" y="2641600"/>
                  </a:lnTo>
                  <a:lnTo>
                    <a:pt x="7206615" y="2603500"/>
                  </a:lnTo>
                  <a:lnTo>
                    <a:pt x="7225106" y="2565400"/>
                  </a:lnTo>
                  <a:lnTo>
                    <a:pt x="7242607" y="2514600"/>
                  </a:lnTo>
                  <a:lnTo>
                    <a:pt x="7259079" y="2476500"/>
                  </a:lnTo>
                  <a:lnTo>
                    <a:pt x="7274522" y="2438400"/>
                  </a:lnTo>
                  <a:lnTo>
                    <a:pt x="7288911" y="2387600"/>
                  </a:lnTo>
                  <a:lnTo>
                    <a:pt x="7302246" y="2349500"/>
                  </a:lnTo>
                  <a:lnTo>
                    <a:pt x="7314489" y="2298700"/>
                  </a:lnTo>
                  <a:lnTo>
                    <a:pt x="7325639" y="2260600"/>
                  </a:lnTo>
                  <a:lnTo>
                    <a:pt x="7335685" y="2209800"/>
                  </a:lnTo>
                  <a:lnTo>
                    <a:pt x="7344613" y="2171700"/>
                  </a:lnTo>
                  <a:lnTo>
                    <a:pt x="7352385" y="2120900"/>
                  </a:lnTo>
                  <a:lnTo>
                    <a:pt x="7359015" y="2070100"/>
                  </a:lnTo>
                  <a:lnTo>
                    <a:pt x="7364463" y="2032000"/>
                  </a:lnTo>
                  <a:lnTo>
                    <a:pt x="7368730" y="1981200"/>
                  </a:lnTo>
                  <a:lnTo>
                    <a:pt x="7371804" y="1930400"/>
                  </a:lnTo>
                  <a:lnTo>
                    <a:pt x="7373658" y="1879600"/>
                  </a:lnTo>
                  <a:lnTo>
                    <a:pt x="7374280" y="1841500"/>
                  </a:lnTo>
                  <a:close/>
                </a:path>
              </a:pathLst>
            </a:custGeom>
            <a:solidFill>
              <a:srgbClr val="8CAFA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87" y="2510967"/>
              <a:ext cx="7374890" cy="5052695"/>
            </a:xfrm>
            <a:custGeom>
              <a:avLst/>
              <a:gdLst/>
              <a:ahLst/>
              <a:cxnLst/>
              <a:rect l="l" t="t" r="r" b="b"/>
              <a:pathLst>
                <a:path w="7374890" h="5052695">
                  <a:moveTo>
                    <a:pt x="2094839" y="1047419"/>
                  </a:moveTo>
                  <a:lnTo>
                    <a:pt x="2093760" y="999477"/>
                  </a:lnTo>
                  <a:lnTo>
                    <a:pt x="2090559" y="952080"/>
                  </a:lnTo>
                  <a:lnTo>
                    <a:pt x="2085276" y="905294"/>
                  </a:lnTo>
                  <a:lnTo>
                    <a:pt x="2077961" y="859142"/>
                  </a:lnTo>
                  <a:lnTo>
                    <a:pt x="2068664" y="813689"/>
                  </a:lnTo>
                  <a:lnTo>
                    <a:pt x="2057425" y="768972"/>
                  </a:lnTo>
                  <a:lnTo>
                    <a:pt x="2044293" y="725043"/>
                  </a:lnTo>
                  <a:lnTo>
                    <a:pt x="2029307" y="681939"/>
                  </a:lnTo>
                  <a:lnTo>
                    <a:pt x="2012530" y="639724"/>
                  </a:lnTo>
                  <a:lnTo>
                    <a:pt x="1993988" y="598411"/>
                  </a:lnTo>
                  <a:lnTo>
                    <a:pt x="1973745" y="558088"/>
                  </a:lnTo>
                  <a:lnTo>
                    <a:pt x="1951837" y="518769"/>
                  </a:lnTo>
                  <a:lnTo>
                    <a:pt x="1928304" y="480517"/>
                  </a:lnTo>
                  <a:lnTo>
                    <a:pt x="1903209" y="443369"/>
                  </a:lnTo>
                  <a:lnTo>
                    <a:pt x="1876590" y="407377"/>
                  </a:lnTo>
                  <a:lnTo>
                    <a:pt x="1848497" y="372579"/>
                  </a:lnTo>
                  <a:lnTo>
                    <a:pt x="1818970" y="339039"/>
                  </a:lnTo>
                  <a:lnTo>
                    <a:pt x="1788058" y="306781"/>
                  </a:lnTo>
                  <a:lnTo>
                    <a:pt x="1755800" y="275869"/>
                  </a:lnTo>
                  <a:lnTo>
                    <a:pt x="1722259" y="246341"/>
                  </a:lnTo>
                  <a:lnTo>
                    <a:pt x="1687461" y="218249"/>
                  </a:lnTo>
                  <a:lnTo>
                    <a:pt x="1651469" y="191630"/>
                  </a:lnTo>
                  <a:lnTo>
                    <a:pt x="1614322" y="166535"/>
                  </a:lnTo>
                  <a:lnTo>
                    <a:pt x="1576070" y="143002"/>
                  </a:lnTo>
                  <a:lnTo>
                    <a:pt x="1536750" y="121094"/>
                  </a:lnTo>
                  <a:lnTo>
                    <a:pt x="1496428" y="100850"/>
                  </a:lnTo>
                  <a:lnTo>
                    <a:pt x="1455127" y="82321"/>
                  </a:lnTo>
                  <a:lnTo>
                    <a:pt x="1412900" y="65532"/>
                  </a:lnTo>
                  <a:lnTo>
                    <a:pt x="1369796" y="50546"/>
                  </a:lnTo>
                  <a:lnTo>
                    <a:pt x="1325867" y="37414"/>
                  </a:lnTo>
                  <a:lnTo>
                    <a:pt x="1281150" y="26174"/>
                  </a:lnTo>
                  <a:lnTo>
                    <a:pt x="1235697" y="16878"/>
                  </a:lnTo>
                  <a:lnTo>
                    <a:pt x="1189545" y="9563"/>
                  </a:lnTo>
                  <a:lnTo>
                    <a:pt x="1142758" y="4279"/>
                  </a:lnTo>
                  <a:lnTo>
                    <a:pt x="1095362" y="1079"/>
                  </a:lnTo>
                  <a:lnTo>
                    <a:pt x="1047419" y="0"/>
                  </a:lnTo>
                  <a:lnTo>
                    <a:pt x="999477" y="1079"/>
                  </a:lnTo>
                  <a:lnTo>
                    <a:pt x="952080" y="4279"/>
                  </a:lnTo>
                  <a:lnTo>
                    <a:pt x="905294" y="9563"/>
                  </a:lnTo>
                  <a:lnTo>
                    <a:pt x="859142" y="16878"/>
                  </a:lnTo>
                  <a:lnTo>
                    <a:pt x="813689" y="26174"/>
                  </a:lnTo>
                  <a:lnTo>
                    <a:pt x="768972" y="37414"/>
                  </a:lnTo>
                  <a:lnTo>
                    <a:pt x="725043" y="50546"/>
                  </a:lnTo>
                  <a:lnTo>
                    <a:pt x="681939" y="65532"/>
                  </a:lnTo>
                  <a:lnTo>
                    <a:pt x="639724" y="82321"/>
                  </a:lnTo>
                  <a:lnTo>
                    <a:pt x="598424" y="100850"/>
                  </a:lnTo>
                  <a:lnTo>
                    <a:pt x="558088" y="121094"/>
                  </a:lnTo>
                  <a:lnTo>
                    <a:pt x="518769" y="143002"/>
                  </a:lnTo>
                  <a:lnTo>
                    <a:pt x="480517" y="166535"/>
                  </a:lnTo>
                  <a:lnTo>
                    <a:pt x="443369" y="191630"/>
                  </a:lnTo>
                  <a:lnTo>
                    <a:pt x="407377" y="218249"/>
                  </a:lnTo>
                  <a:lnTo>
                    <a:pt x="372579" y="246341"/>
                  </a:lnTo>
                  <a:lnTo>
                    <a:pt x="339039" y="275869"/>
                  </a:lnTo>
                  <a:lnTo>
                    <a:pt x="306781" y="306781"/>
                  </a:lnTo>
                  <a:lnTo>
                    <a:pt x="275869" y="339039"/>
                  </a:lnTo>
                  <a:lnTo>
                    <a:pt x="246341" y="372579"/>
                  </a:lnTo>
                  <a:lnTo>
                    <a:pt x="218249" y="407377"/>
                  </a:lnTo>
                  <a:lnTo>
                    <a:pt x="191630" y="443369"/>
                  </a:lnTo>
                  <a:lnTo>
                    <a:pt x="166535" y="480517"/>
                  </a:lnTo>
                  <a:lnTo>
                    <a:pt x="143014" y="518769"/>
                  </a:lnTo>
                  <a:lnTo>
                    <a:pt x="121094" y="558088"/>
                  </a:lnTo>
                  <a:lnTo>
                    <a:pt x="100850" y="598411"/>
                  </a:lnTo>
                  <a:lnTo>
                    <a:pt x="82321" y="639724"/>
                  </a:lnTo>
                  <a:lnTo>
                    <a:pt x="65532" y="681939"/>
                  </a:lnTo>
                  <a:lnTo>
                    <a:pt x="50558" y="725043"/>
                  </a:lnTo>
                  <a:lnTo>
                    <a:pt x="37426" y="768972"/>
                  </a:lnTo>
                  <a:lnTo>
                    <a:pt x="26187" y="813689"/>
                  </a:lnTo>
                  <a:lnTo>
                    <a:pt x="16878" y="859142"/>
                  </a:lnTo>
                  <a:lnTo>
                    <a:pt x="9563" y="905294"/>
                  </a:lnTo>
                  <a:lnTo>
                    <a:pt x="4292" y="952080"/>
                  </a:lnTo>
                  <a:lnTo>
                    <a:pt x="1079" y="999477"/>
                  </a:lnTo>
                  <a:lnTo>
                    <a:pt x="0" y="1047419"/>
                  </a:lnTo>
                  <a:lnTo>
                    <a:pt x="1079" y="1095362"/>
                  </a:lnTo>
                  <a:lnTo>
                    <a:pt x="4292" y="1142758"/>
                  </a:lnTo>
                  <a:lnTo>
                    <a:pt x="9563" y="1189545"/>
                  </a:lnTo>
                  <a:lnTo>
                    <a:pt x="16878" y="1235697"/>
                  </a:lnTo>
                  <a:lnTo>
                    <a:pt x="26187" y="1281150"/>
                  </a:lnTo>
                  <a:lnTo>
                    <a:pt x="37426" y="1325867"/>
                  </a:lnTo>
                  <a:lnTo>
                    <a:pt x="50558" y="1369796"/>
                  </a:lnTo>
                  <a:lnTo>
                    <a:pt x="65532" y="1412900"/>
                  </a:lnTo>
                  <a:lnTo>
                    <a:pt x="82321" y="1455115"/>
                  </a:lnTo>
                  <a:lnTo>
                    <a:pt x="100850" y="1496428"/>
                  </a:lnTo>
                  <a:lnTo>
                    <a:pt x="121094" y="1536750"/>
                  </a:lnTo>
                  <a:lnTo>
                    <a:pt x="143014" y="1576070"/>
                  </a:lnTo>
                  <a:lnTo>
                    <a:pt x="166535" y="1614322"/>
                  </a:lnTo>
                  <a:lnTo>
                    <a:pt x="191630" y="1651469"/>
                  </a:lnTo>
                  <a:lnTo>
                    <a:pt x="218249" y="1687461"/>
                  </a:lnTo>
                  <a:lnTo>
                    <a:pt x="246341" y="1722259"/>
                  </a:lnTo>
                  <a:lnTo>
                    <a:pt x="275869" y="1755800"/>
                  </a:lnTo>
                  <a:lnTo>
                    <a:pt x="306781" y="1788058"/>
                  </a:lnTo>
                  <a:lnTo>
                    <a:pt x="339039" y="1818970"/>
                  </a:lnTo>
                  <a:lnTo>
                    <a:pt x="372579" y="1848497"/>
                  </a:lnTo>
                  <a:lnTo>
                    <a:pt x="407377" y="1876590"/>
                  </a:lnTo>
                  <a:lnTo>
                    <a:pt x="443369" y="1903209"/>
                  </a:lnTo>
                  <a:lnTo>
                    <a:pt x="480517" y="1928304"/>
                  </a:lnTo>
                  <a:lnTo>
                    <a:pt x="518769" y="1951837"/>
                  </a:lnTo>
                  <a:lnTo>
                    <a:pt x="558088" y="1973745"/>
                  </a:lnTo>
                  <a:lnTo>
                    <a:pt x="598424" y="1993988"/>
                  </a:lnTo>
                  <a:lnTo>
                    <a:pt x="639724" y="2012518"/>
                  </a:lnTo>
                  <a:lnTo>
                    <a:pt x="681939" y="2029307"/>
                  </a:lnTo>
                  <a:lnTo>
                    <a:pt x="725043" y="2044280"/>
                  </a:lnTo>
                  <a:lnTo>
                    <a:pt x="768972" y="2057425"/>
                  </a:lnTo>
                  <a:lnTo>
                    <a:pt x="813689" y="2068664"/>
                  </a:lnTo>
                  <a:lnTo>
                    <a:pt x="859142" y="2077961"/>
                  </a:lnTo>
                  <a:lnTo>
                    <a:pt x="905294" y="2085276"/>
                  </a:lnTo>
                  <a:lnTo>
                    <a:pt x="952080" y="2090559"/>
                  </a:lnTo>
                  <a:lnTo>
                    <a:pt x="999477" y="2093760"/>
                  </a:lnTo>
                  <a:lnTo>
                    <a:pt x="1047419" y="2094839"/>
                  </a:lnTo>
                  <a:lnTo>
                    <a:pt x="1095362" y="2093760"/>
                  </a:lnTo>
                  <a:lnTo>
                    <a:pt x="1142758" y="2090559"/>
                  </a:lnTo>
                  <a:lnTo>
                    <a:pt x="1189545" y="2085276"/>
                  </a:lnTo>
                  <a:lnTo>
                    <a:pt x="1235697" y="2077961"/>
                  </a:lnTo>
                  <a:lnTo>
                    <a:pt x="1281150" y="2068664"/>
                  </a:lnTo>
                  <a:lnTo>
                    <a:pt x="1325867" y="2057425"/>
                  </a:lnTo>
                  <a:lnTo>
                    <a:pt x="1369796" y="2044280"/>
                  </a:lnTo>
                  <a:lnTo>
                    <a:pt x="1412900" y="2029307"/>
                  </a:lnTo>
                  <a:lnTo>
                    <a:pt x="1455127" y="2012518"/>
                  </a:lnTo>
                  <a:lnTo>
                    <a:pt x="1496428" y="1993988"/>
                  </a:lnTo>
                  <a:lnTo>
                    <a:pt x="1536750" y="1973745"/>
                  </a:lnTo>
                  <a:lnTo>
                    <a:pt x="1576070" y="1951837"/>
                  </a:lnTo>
                  <a:lnTo>
                    <a:pt x="1614322" y="1928304"/>
                  </a:lnTo>
                  <a:lnTo>
                    <a:pt x="1651469" y="1903209"/>
                  </a:lnTo>
                  <a:lnTo>
                    <a:pt x="1687461" y="1876590"/>
                  </a:lnTo>
                  <a:lnTo>
                    <a:pt x="1722259" y="1848497"/>
                  </a:lnTo>
                  <a:lnTo>
                    <a:pt x="1755800" y="1818970"/>
                  </a:lnTo>
                  <a:lnTo>
                    <a:pt x="1788058" y="1788058"/>
                  </a:lnTo>
                  <a:lnTo>
                    <a:pt x="1818970" y="1755800"/>
                  </a:lnTo>
                  <a:lnTo>
                    <a:pt x="1848497" y="1722259"/>
                  </a:lnTo>
                  <a:lnTo>
                    <a:pt x="1876590" y="1687461"/>
                  </a:lnTo>
                  <a:lnTo>
                    <a:pt x="1903209" y="1651469"/>
                  </a:lnTo>
                  <a:lnTo>
                    <a:pt x="1928304" y="1614322"/>
                  </a:lnTo>
                  <a:lnTo>
                    <a:pt x="1951837" y="1576070"/>
                  </a:lnTo>
                  <a:lnTo>
                    <a:pt x="1973745" y="1536750"/>
                  </a:lnTo>
                  <a:lnTo>
                    <a:pt x="1993988" y="1496428"/>
                  </a:lnTo>
                  <a:lnTo>
                    <a:pt x="2012530" y="1455115"/>
                  </a:lnTo>
                  <a:lnTo>
                    <a:pt x="2029307" y="1412900"/>
                  </a:lnTo>
                  <a:lnTo>
                    <a:pt x="2044293" y="1369796"/>
                  </a:lnTo>
                  <a:lnTo>
                    <a:pt x="2057425" y="1325867"/>
                  </a:lnTo>
                  <a:lnTo>
                    <a:pt x="2068664" y="1281150"/>
                  </a:lnTo>
                  <a:lnTo>
                    <a:pt x="2077961" y="1235697"/>
                  </a:lnTo>
                  <a:lnTo>
                    <a:pt x="2085276" y="1189545"/>
                  </a:lnTo>
                  <a:lnTo>
                    <a:pt x="2090559" y="1142758"/>
                  </a:lnTo>
                  <a:lnTo>
                    <a:pt x="2093760" y="1095362"/>
                  </a:lnTo>
                  <a:lnTo>
                    <a:pt x="2094839" y="1047419"/>
                  </a:lnTo>
                  <a:close/>
                </a:path>
                <a:path w="7374890" h="5052695">
                  <a:moveTo>
                    <a:pt x="7374293" y="4004919"/>
                  </a:moveTo>
                  <a:lnTo>
                    <a:pt x="7373213" y="3956977"/>
                  </a:lnTo>
                  <a:lnTo>
                    <a:pt x="7370000" y="3909580"/>
                  </a:lnTo>
                  <a:lnTo>
                    <a:pt x="7364730" y="3862794"/>
                  </a:lnTo>
                  <a:lnTo>
                    <a:pt x="7357415" y="3816654"/>
                  </a:lnTo>
                  <a:lnTo>
                    <a:pt x="7348106" y="3771188"/>
                  </a:lnTo>
                  <a:lnTo>
                    <a:pt x="7336866" y="3726484"/>
                  </a:lnTo>
                  <a:lnTo>
                    <a:pt x="7323734" y="3682542"/>
                  </a:lnTo>
                  <a:lnTo>
                    <a:pt x="7308761" y="3639451"/>
                  </a:lnTo>
                  <a:lnTo>
                    <a:pt x="7291972" y="3597224"/>
                  </a:lnTo>
                  <a:lnTo>
                    <a:pt x="7273442" y="3555923"/>
                  </a:lnTo>
                  <a:lnTo>
                    <a:pt x="7253198" y="3515588"/>
                  </a:lnTo>
                  <a:lnTo>
                    <a:pt x="7231278" y="3476269"/>
                  </a:lnTo>
                  <a:lnTo>
                    <a:pt x="7207758" y="3438017"/>
                  </a:lnTo>
                  <a:lnTo>
                    <a:pt x="7182663" y="3400869"/>
                  </a:lnTo>
                  <a:lnTo>
                    <a:pt x="7156043" y="3364877"/>
                  </a:lnTo>
                  <a:lnTo>
                    <a:pt x="7127951" y="3330092"/>
                  </a:lnTo>
                  <a:lnTo>
                    <a:pt x="7098424" y="3296539"/>
                  </a:lnTo>
                  <a:lnTo>
                    <a:pt x="7067512" y="3264293"/>
                  </a:lnTo>
                  <a:lnTo>
                    <a:pt x="7035254" y="3233369"/>
                  </a:lnTo>
                  <a:lnTo>
                    <a:pt x="7001713" y="3203841"/>
                  </a:lnTo>
                  <a:lnTo>
                    <a:pt x="6966915" y="3175749"/>
                  </a:lnTo>
                  <a:lnTo>
                    <a:pt x="6930923" y="3149130"/>
                  </a:lnTo>
                  <a:lnTo>
                    <a:pt x="6893776" y="3124035"/>
                  </a:lnTo>
                  <a:lnTo>
                    <a:pt x="6855523" y="3100514"/>
                  </a:lnTo>
                  <a:lnTo>
                    <a:pt x="6816204" y="3078607"/>
                  </a:lnTo>
                  <a:lnTo>
                    <a:pt x="6775869" y="3058350"/>
                  </a:lnTo>
                  <a:lnTo>
                    <a:pt x="6734569" y="3039821"/>
                  </a:lnTo>
                  <a:lnTo>
                    <a:pt x="6692354" y="3023031"/>
                  </a:lnTo>
                  <a:lnTo>
                    <a:pt x="6649250" y="3008058"/>
                  </a:lnTo>
                  <a:lnTo>
                    <a:pt x="6605321" y="2994926"/>
                  </a:lnTo>
                  <a:lnTo>
                    <a:pt x="6560604" y="2983687"/>
                  </a:lnTo>
                  <a:lnTo>
                    <a:pt x="6515151" y="2974378"/>
                  </a:lnTo>
                  <a:lnTo>
                    <a:pt x="6468999" y="2967075"/>
                  </a:lnTo>
                  <a:lnTo>
                    <a:pt x="6422212" y="2961792"/>
                  </a:lnTo>
                  <a:lnTo>
                    <a:pt x="6374816" y="2958579"/>
                  </a:lnTo>
                  <a:lnTo>
                    <a:pt x="6326873" y="2957512"/>
                  </a:lnTo>
                  <a:lnTo>
                    <a:pt x="6278931" y="2958579"/>
                  </a:lnTo>
                  <a:lnTo>
                    <a:pt x="6231534" y="2961792"/>
                  </a:lnTo>
                  <a:lnTo>
                    <a:pt x="6184747" y="2967075"/>
                  </a:lnTo>
                  <a:lnTo>
                    <a:pt x="6138596" y="2974378"/>
                  </a:lnTo>
                  <a:lnTo>
                    <a:pt x="6093142" y="2983687"/>
                  </a:lnTo>
                  <a:lnTo>
                    <a:pt x="6048426" y="2994926"/>
                  </a:lnTo>
                  <a:lnTo>
                    <a:pt x="6004496" y="3008058"/>
                  </a:lnTo>
                  <a:lnTo>
                    <a:pt x="5961392" y="3023031"/>
                  </a:lnTo>
                  <a:lnTo>
                    <a:pt x="5919165" y="3039821"/>
                  </a:lnTo>
                  <a:lnTo>
                    <a:pt x="5877865" y="3058350"/>
                  </a:lnTo>
                  <a:lnTo>
                    <a:pt x="5837542" y="3078607"/>
                  </a:lnTo>
                  <a:lnTo>
                    <a:pt x="5798223" y="3100514"/>
                  </a:lnTo>
                  <a:lnTo>
                    <a:pt x="5759970" y="3124035"/>
                  </a:lnTo>
                  <a:lnTo>
                    <a:pt x="5722823" y="3149130"/>
                  </a:lnTo>
                  <a:lnTo>
                    <a:pt x="5686831" y="3175749"/>
                  </a:lnTo>
                  <a:lnTo>
                    <a:pt x="5652033" y="3203841"/>
                  </a:lnTo>
                  <a:lnTo>
                    <a:pt x="5618492" y="3233369"/>
                  </a:lnTo>
                  <a:lnTo>
                    <a:pt x="5586234" y="3264293"/>
                  </a:lnTo>
                  <a:lnTo>
                    <a:pt x="5555323" y="3296539"/>
                  </a:lnTo>
                  <a:lnTo>
                    <a:pt x="5525795" y="3330092"/>
                  </a:lnTo>
                  <a:lnTo>
                    <a:pt x="5497703" y="3364877"/>
                  </a:lnTo>
                  <a:lnTo>
                    <a:pt x="5471084" y="3400869"/>
                  </a:lnTo>
                  <a:lnTo>
                    <a:pt x="5445988" y="3438017"/>
                  </a:lnTo>
                  <a:lnTo>
                    <a:pt x="5422455" y="3476269"/>
                  </a:lnTo>
                  <a:lnTo>
                    <a:pt x="5400548" y="3515588"/>
                  </a:lnTo>
                  <a:lnTo>
                    <a:pt x="5380304" y="3555923"/>
                  </a:lnTo>
                  <a:lnTo>
                    <a:pt x="5361762" y="3597224"/>
                  </a:lnTo>
                  <a:lnTo>
                    <a:pt x="5344985" y="3639451"/>
                  </a:lnTo>
                  <a:lnTo>
                    <a:pt x="5329999" y="3682542"/>
                  </a:lnTo>
                  <a:lnTo>
                    <a:pt x="5316867" y="3726484"/>
                  </a:lnTo>
                  <a:lnTo>
                    <a:pt x="5305628" y="3771188"/>
                  </a:lnTo>
                  <a:lnTo>
                    <a:pt x="5296332" y="3816654"/>
                  </a:lnTo>
                  <a:lnTo>
                    <a:pt x="5289016" y="3862794"/>
                  </a:lnTo>
                  <a:lnTo>
                    <a:pt x="5283733" y="3909580"/>
                  </a:lnTo>
                  <a:lnTo>
                    <a:pt x="5280533" y="3956977"/>
                  </a:lnTo>
                  <a:lnTo>
                    <a:pt x="5279453" y="4004919"/>
                  </a:lnTo>
                  <a:lnTo>
                    <a:pt x="5280533" y="4052862"/>
                  </a:lnTo>
                  <a:lnTo>
                    <a:pt x="5283733" y="4100258"/>
                  </a:lnTo>
                  <a:lnTo>
                    <a:pt x="5289016" y="4147045"/>
                  </a:lnTo>
                  <a:lnTo>
                    <a:pt x="5296332" y="4193197"/>
                  </a:lnTo>
                  <a:lnTo>
                    <a:pt x="5305628" y="4238650"/>
                  </a:lnTo>
                  <a:lnTo>
                    <a:pt x="5316867" y="4283367"/>
                  </a:lnTo>
                  <a:lnTo>
                    <a:pt x="5329999" y="4327296"/>
                  </a:lnTo>
                  <a:lnTo>
                    <a:pt x="5344985" y="4370400"/>
                  </a:lnTo>
                  <a:lnTo>
                    <a:pt x="5361762" y="4412627"/>
                  </a:lnTo>
                  <a:lnTo>
                    <a:pt x="5380304" y="4453928"/>
                  </a:lnTo>
                  <a:lnTo>
                    <a:pt x="5400548" y="4494263"/>
                  </a:lnTo>
                  <a:lnTo>
                    <a:pt x="5422455" y="4533570"/>
                  </a:lnTo>
                  <a:lnTo>
                    <a:pt x="5445988" y="4571822"/>
                  </a:lnTo>
                  <a:lnTo>
                    <a:pt x="5471084" y="4608969"/>
                  </a:lnTo>
                  <a:lnTo>
                    <a:pt x="5497703" y="4644961"/>
                  </a:lnTo>
                  <a:lnTo>
                    <a:pt x="5525795" y="4679759"/>
                  </a:lnTo>
                  <a:lnTo>
                    <a:pt x="5555323" y="4713300"/>
                  </a:lnTo>
                  <a:lnTo>
                    <a:pt x="5586234" y="4745558"/>
                  </a:lnTo>
                  <a:lnTo>
                    <a:pt x="5618492" y="4776470"/>
                  </a:lnTo>
                  <a:lnTo>
                    <a:pt x="5652033" y="4805997"/>
                  </a:lnTo>
                  <a:lnTo>
                    <a:pt x="5686831" y="4834102"/>
                  </a:lnTo>
                  <a:lnTo>
                    <a:pt x="5722823" y="4860722"/>
                  </a:lnTo>
                  <a:lnTo>
                    <a:pt x="5759970" y="4885817"/>
                  </a:lnTo>
                  <a:lnTo>
                    <a:pt x="5798223" y="4909337"/>
                  </a:lnTo>
                  <a:lnTo>
                    <a:pt x="5837542" y="4931245"/>
                  </a:lnTo>
                  <a:lnTo>
                    <a:pt x="5877865" y="4951488"/>
                  </a:lnTo>
                  <a:lnTo>
                    <a:pt x="5919165" y="4970030"/>
                  </a:lnTo>
                  <a:lnTo>
                    <a:pt x="5961392" y="4986807"/>
                  </a:lnTo>
                  <a:lnTo>
                    <a:pt x="6004496" y="5001793"/>
                  </a:lnTo>
                  <a:lnTo>
                    <a:pt x="6048426" y="5014925"/>
                  </a:lnTo>
                  <a:lnTo>
                    <a:pt x="6093142" y="5026164"/>
                  </a:lnTo>
                  <a:lnTo>
                    <a:pt x="6138596" y="5035461"/>
                  </a:lnTo>
                  <a:lnTo>
                    <a:pt x="6184747" y="5042776"/>
                  </a:lnTo>
                  <a:lnTo>
                    <a:pt x="6231534" y="5048059"/>
                  </a:lnTo>
                  <a:lnTo>
                    <a:pt x="6278931" y="5051260"/>
                  </a:lnTo>
                  <a:lnTo>
                    <a:pt x="6326873" y="5052339"/>
                  </a:lnTo>
                  <a:lnTo>
                    <a:pt x="6374816" y="5051260"/>
                  </a:lnTo>
                  <a:lnTo>
                    <a:pt x="6422212" y="5048059"/>
                  </a:lnTo>
                  <a:lnTo>
                    <a:pt x="6468999" y="5042776"/>
                  </a:lnTo>
                  <a:lnTo>
                    <a:pt x="6515151" y="5035461"/>
                  </a:lnTo>
                  <a:lnTo>
                    <a:pt x="6560604" y="5026164"/>
                  </a:lnTo>
                  <a:lnTo>
                    <a:pt x="6605321" y="5014925"/>
                  </a:lnTo>
                  <a:lnTo>
                    <a:pt x="6649250" y="5001793"/>
                  </a:lnTo>
                  <a:lnTo>
                    <a:pt x="6692354" y="4986807"/>
                  </a:lnTo>
                  <a:lnTo>
                    <a:pt x="6734569" y="4970030"/>
                  </a:lnTo>
                  <a:lnTo>
                    <a:pt x="6775869" y="4951488"/>
                  </a:lnTo>
                  <a:lnTo>
                    <a:pt x="6816204" y="4931245"/>
                  </a:lnTo>
                  <a:lnTo>
                    <a:pt x="6855523" y="4909337"/>
                  </a:lnTo>
                  <a:lnTo>
                    <a:pt x="6893776" y="4885817"/>
                  </a:lnTo>
                  <a:lnTo>
                    <a:pt x="6930923" y="4860722"/>
                  </a:lnTo>
                  <a:lnTo>
                    <a:pt x="6966915" y="4834102"/>
                  </a:lnTo>
                  <a:lnTo>
                    <a:pt x="7001713" y="4805997"/>
                  </a:lnTo>
                  <a:lnTo>
                    <a:pt x="7035254" y="4776470"/>
                  </a:lnTo>
                  <a:lnTo>
                    <a:pt x="7067512" y="4745558"/>
                  </a:lnTo>
                  <a:lnTo>
                    <a:pt x="7098424" y="4713300"/>
                  </a:lnTo>
                  <a:lnTo>
                    <a:pt x="7127951" y="4679759"/>
                  </a:lnTo>
                  <a:lnTo>
                    <a:pt x="7156043" y="4644961"/>
                  </a:lnTo>
                  <a:lnTo>
                    <a:pt x="7182663" y="4608969"/>
                  </a:lnTo>
                  <a:lnTo>
                    <a:pt x="7207758" y="4571822"/>
                  </a:lnTo>
                  <a:lnTo>
                    <a:pt x="7231278" y="4533570"/>
                  </a:lnTo>
                  <a:lnTo>
                    <a:pt x="7253198" y="4494263"/>
                  </a:lnTo>
                  <a:lnTo>
                    <a:pt x="7273442" y="4453928"/>
                  </a:lnTo>
                  <a:lnTo>
                    <a:pt x="7291972" y="4412627"/>
                  </a:lnTo>
                  <a:lnTo>
                    <a:pt x="7308761" y="4370400"/>
                  </a:lnTo>
                  <a:lnTo>
                    <a:pt x="7323734" y="4327296"/>
                  </a:lnTo>
                  <a:lnTo>
                    <a:pt x="7336866" y="4283367"/>
                  </a:lnTo>
                  <a:lnTo>
                    <a:pt x="7348106" y="4238650"/>
                  </a:lnTo>
                  <a:lnTo>
                    <a:pt x="7357415" y="4193197"/>
                  </a:lnTo>
                  <a:lnTo>
                    <a:pt x="7364730" y="4147045"/>
                  </a:lnTo>
                  <a:lnTo>
                    <a:pt x="7370000" y="4100258"/>
                  </a:lnTo>
                  <a:lnTo>
                    <a:pt x="7373213" y="4052862"/>
                  </a:lnTo>
                  <a:lnTo>
                    <a:pt x="7374293" y="4004919"/>
                  </a:lnTo>
                  <a:close/>
                </a:path>
              </a:pathLst>
            </a:custGeom>
            <a:solidFill>
              <a:srgbClr val="E6A16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610" y="3030110"/>
              <a:ext cx="4720590" cy="2423160"/>
            </a:xfrm>
            <a:custGeom>
              <a:avLst/>
              <a:gdLst/>
              <a:ahLst/>
              <a:cxnLst/>
              <a:rect l="l" t="t" r="r" b="b"/>
              <a:pathLst>
                <a:path w="4720590" h="2423160">
                  <a:moveTo>
                    <a:pt x="4720203" y="2422888"/>
                  </a:moveTo>
                  <a:lnTo>
                    <a:pt x="644991" y="2422888"/>
                  </a:lnTo>
                  <a:lnTo>
                    <a:pt x="0" y="0"/>
                  </a:lnTo>
                  <a:lnTo>
                    <a:pt x="4075211" y="0"/>
                  </a:lnTo>
                  <a:lnTo>
                    <a:pt x="4720203" y="2422888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126" y="3101868"/>
              <a:ext cx="68227" cy="709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676" y="3101868"/>
              <a:ext cx="68227" cy="709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11" y="3101868"/>
              <a:ext cx="68227" cy="7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1732" y="3249968"/>
              <a:ext cx="4079240" cy="18415"/>
            </a:xfrm>
            <a:custGeom>
              <a:avLst/>
              <a:gdLst/>
              <a:ahLst/>
              <a:cxnLst/>
              <a:rect l="l" t="t" r="r" b="b"/>
              <a:pathLst>
                <a:path w="4079240" h="18414">
                  <a:moveTo>
                    <a:pt x="4077480" y="18039"/>
                  </a:moveTo>
                  <a:lnTo>
                    <a:pt x="0" y="18039"/>
                  </a:lnTo>
                  <a:lnTo>
                    <a:pt x="1612" y="0"/>
                  </a:lnTo>
                  <a:lnTo>
                    <a:pt x="4079092" y="0"/>
                  </a:lnTo>
                  <a:lnTo>
                    <a:pt x="4077480" y="18039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2235" y="3112759"/>
              <a:ext cx="139058" cy="794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03411" y="3374955"/>
              <a:ext cx="4554855" cy="1800860"/>
            </a:xfrm>
            <a:custGeom>
              <a:avLst/>
              <a:gdLst/>
              <a:ahLst/>
              <a:cxnLst/>
              <a:rect l="l" t="t" r="r" b="b"/>
              <a:pathLst>
                <a:path w="4554855" h="1800860">
                  <a:moveTo>
                    <a:pt x="4554530" y="1800534"/>
                  </a:moveTo>
                  <a:lnTo>
                    <a:pt x="479318" y="1800534"/>
                  </a:lnTo>
                  <a:lnTo>
                    <a:pt x="0" y="0"/>
                  </a:lnTo>
                  <a:lnTo>
                    <a:pt x="4075212" y="0"/>
                  </a:lnTo>
                  <a:lnTo>
                    <a:pt x="4554530" y="1800534"/>
                  </a:lnTo>
                  <a:close/>
                </a:path>
              </a:pathLst>
            </a:custGeom>
            <a:solidFill>
              <a:srgbClr val="FF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3454" y="5252267"/>
              <a:ext cx="2072639" cy="100330"/>
            </a:xfrm>
            <a:custGeom>
              <a:avLst/>
              <a:gdLst/>
              <a:ahLst/>
              <a:cxnLst/>
              <a:rect l="l" t="t" r="r" b="b"/>
              <a:pathLst>
                <a:path w="2072639" h="100329">
                  <a:moveTo>
                    <a:pt x="2072156" y="100270"/>
                  </a:moveTo>
                  <a:lnTo>
                    <a:pt x="26694" y="100270"/>
                  </a:lnTo>
                  <a:lnTo>
                    <a:pt x="0" y="0"/>
                  </a:lnTo>
                  <a:lnTo>
                    <a:pt x="2045464" y="0"/>
                  </a:lnTo>
                  <a:lnTo>
                    <a:pt x="2072156" y="100270"/>
                  </a:lnTo>
                  <a:close/>
                </a:path>
              </a:pathLst>
            </a:custGeom>
            <a:solidFill>
              <a:srgbClr val="8F6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7190" y="3192756"/>
              <a:ext cx="6371605" cy="5089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35640" y="8217264"/>
              <a:ext cx="6398260" cy="282575"/>
            </a:xfrm>
            <a:custGeom>
              <a:avLst/>
              <a:gdLst/>
              <a:ahLst/>
              <a:cxnLst/>
              <a:rect l="l" t="t" r="r" b="b"/>
              <a:pathLst>
                <a:path w="6398259" h="282575">
                  <a:moveTo>
                    <a:pt x="0" y="0"/>
                  </a:moveTo>
                  <a:lnTo>
                    <a:pt x="6397690" y="0"/>
                  </a:lnTo>
                  <a:lnTo>
                    <a:pt x="6397690" y="282049"/>
                  </a:lnTo>
                  <a:lnTo>
                    <a:pt x="0" y="28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3898" y="2603194"/>
              <a:ext cx="2026920" cy="1312545"/>
            </a:xfrm>
            <a:custGeom>
              <a:avLst/>
              <a:gdLst/>
              <a:ahLst/>
              <a:cxnLst/>
              <a:rect l="l" t="t" r="r" b="b"/>
              <a:pathLst>
                <a:path w="2026920" h="1312545">
                  <a:moveTo>
                    <a:pt x="348538" y="675500"/>
                  </a:moveTo>
                  <a:lnTo>
                    <a:pt x="345033" y="660273"/>
                  </a:lnTo>
                  <a:lnTo>
                    <a:pt x="341490" y="647331"/>
                  </a:lnTo>
                  <a:lnTo>
                    <a:pt x="337667" y="632167"/>
                  </a:lnTo>
                  <a:lnTo>
                    <a:pt x="331470" y="618236"/>
                  </a:lnTo>
                  <a:lnTo>
                    <a:pt x="324485" y="604748"/>
                  </a:lnTo>
                  <a:lnTo>
                    <a:pt x="318236" y="590931"/>
                  </a:lnTo>
                  <a:lnTo>
                    <a:pt x="317017" y="590308"/>
                  </a:lnTo>
                  <a:lnTo>
                    <a:pt x="317639" y="589089"/>
                  </a:lnTo>
                  <a:lnTo>
                    <a:pt x="316433" y="588467"/>
                  </a:lnTo>
                  <a:lnTo>
                    <a:pt x="308102" y="574040"/>
                  </a:lnTo>
                  <a:lnTo>
                    <a:pt x="304533" y="567055"/>
                  </a:lnTo>
                  <a:lnTo>
                    <a:pt x="299974" y="554050"/>
                  </a:lnTo>
                  <a:lnTo>
                    <a:pt x="297421" y="549960"/>
                  </a:lnTo>
                  <a:lnTo>
                    <a:pt x="293268" y="545630"/>
                  </a:lnTo>
                  <a:lnTo>
                    <a:pt x="286385" y="539318"/>
                  </a:lnTo>
                  <a:lnTo>
                    <a:pt x="285165" y="538695"/>
                  </a:lnTo>
                  <a:lnTo>
                    <a:pt x="285788" y="537489"/>
                  </a:lnTo>
                  <a:lnTo>
                    <a:pt x="285203" y="535647"/>
                  </a:lnTo>
                  <a:lnTo>
                    <a:pt x="285826" y="534428"/>
                  </a:lnTo>
                  <a:lnTo>
                    <a:pt x="285851" y="531380"/>
                  </a:lnTo>
                  <a:lnTo>
                    <a:pt x="284632" y="530758"/>
                  </a:lnTo>
                  <a:lnTo>
                    <a:pt x="279552" y="524624"/>
                  </a:lnTo>
                  <a:lnTo>
                    <a:pt x="276136" y="517779"/>
                  </a:lnTo>
                  <a:lnTo>
                    <a:pt x="273075" y="510806"/>
                  </a:lnTo>
                  <a:lnTo>
                    <a:pt x="264807" y="497586"/>
                  </a:lnTo>
                  <a:lnTo>
                    <a:pt x="263067" y="489026"/>
                  </a:lnTo>
                  <a:lnTo>
                    <a:pt x="253911" y="488924"/>
                  </a:lnTo>
                  <a:lnTo>
                    <a:pt x="251536" y="481584"/>
                  </a:lnTo>
                  <a:lnTo>
                    <a:pt x="249732" y="479120"/>
                  </a:lnTo>
                  <a:lnTo>
                    <a:pt x="246735" y="472986"/>
                  </a:lnTo>
                  <a:lnTo>
                    <a:pt x="241909" y="467436"/>
                  </a:lnTo>
                  <a:lnTo>
                    <a:pt x="238912" y="461302"/>
                  </a:lnTo>
                  <a:lnTo>
                    <a:pt x="234784" y="451065"/>
                  </a:lnTo>
                  <a:lnTo>
                    <a:pt x="230936" y="442836"/>
                  </a:lnTo>
                  <a:lnTo>
                    <a:pt x="226720" y="435851"/>
                  </a:lnTo>
                  <a:lnTo>
                    <a:pt x="221526" y="429374"/>
                  </a:lnTo>
                  <a:lnTo>
                    <a:pt x="219125" y="425081"/>
                  </a:lnTo>
                  <a:lnTo>
                    <a:pt x="213080" y="418922"/>
                  </a:lnTo>
                  <a:lnTo>
                    <a:pt x="208241" y="413372"/>
                  </a:lnTo>
                  <a:lnTo>
                    <a:pt x="205346" y="398081"/>
                  </a:lnTo>
                  <a:lnTo>
                    <a:pt x="203568" y="392569"/>
                  </a:lnTo>
                  <a:lnTo>
                    <a:pt x="201764" y="390105"/>
                  </a:lnTo>
                  <a:lnTo>
                    <a:pt x="197497" y="389458"/>
                  </a:lnTo>
                  <a:lnTo>
                    <a:pt x="190169" y="388772"/>
                  </a:lnTo>
                  <a:lnTo>
                    <a:pt x="189014" y="382041"/>
                  </a:lnTo>
                  <a:lnTo>
                    <a:pt x="185991" y="378955"/>
                  </a:lnTo>
                  <a:lnTo>
                    <a:pt x="184188" y="376491"/>
                  </a:lnTo>
                  <a:lnTo>
                    <a:pt x="184213" y="373443"/>
                  </a:lnTo>
                  <a:lnTo>
                    <a:pt x="183007" y="372821"/>
                  </a:lnTo>
                  <a:lnTo>
                    <a:pt x="177368" y="367296"/>
                  </a:lnTo>
                  <a:lnTo>
                    <a:pt x="173355" y="360591"/>
                  </a:lnTo>
                  <a:lnTo>
                    <a:pt x="169799" y="353542"/>
                  </a:lnTo>
                  <a:lnTo>
                    <a:pt x="165544" y="347002"/>
                  </a:lnTo>
                  <a:lnTo>
                    <a:pt x="160121" y="339623"/>
                  </a:lnTo>
                  <a:lnTo>
                    <a:pt x="157759" y="332270"/>
                  </a:lnTo>
                  <a:lnTo>
                    <a:pt x="147612" y="321005"/>
                  </a:lnTo>
                  <a:lnTo>
                    <a:pt x="142125" y="315633"/>
                  </a:lnTo>
                  <a:lnTo>
                    <a:pt x="137210" y="310261"/>
                  </a:lnTo>
                  <a:lnTo>
                    <a:pt x="128892" y="297154"/>
                  </a:lnTo>
                  <a:lnTo>
                    <a:pt x="117132" y="285762"/>
                  </a:lnTo>
                  <a:lnTo>
                    <a:pt x="113106" y="278701"/>
                  </a:lnTo>
                  <a:lnTo>
                    <a:pt x="111912" y="275031"/>
                  </a:lnTo>
                  <a:lnTo>
                    <a:pt x="109512" y="270725"/>
                  </a:lnTo>
                  <a:lnTo>
                    <a:pt x="82283" y="246037"/>
                  </a:lnTo>
                  <a:lnTo>
                    <a:pt x="79260" y="242951"/>
                  </a:lnTo>
                  <a:lnTo>
                    <a:pt x="77419" y="243547"/>
                  </a:lnTo>
                  <a:lnTo>
                    <a:pt x="71577" y="242417"/>
                  </a:lnTo>
                  <a:lnTo>
                    <a:pt x="65862" y="239915"/>
                  </a:lnTo>
                  <a:lnTo>
                    <a:pt x="60121" y="238569"/>
                  </a:lnTo>
                  <a:lnTo>
                    <a:pt x="54241" y="240880"/>
                  </a:lnTo>
                  <a:lnTo>
                    <a:pt x="53619" y="242087"/>
                  </a:lnTo>
                  <a:lnTo>
                    <a:pt x="49974" y="240220"/>
                  </a:lnTo>
                  <a:lnTo>
                    <a:pt x="45770" y="233464"/>
                  </a:lnTo>
                  <a:lnTo>
                    <a:pt x="35928" y="240690"/>
                  </a:lnTo>
                  <a:lnTo>
                    <a:pt x="34747" y="237020"/>
                  </a:lnTo>
                  <a:lnTo>
                    <a:pt x="31724" y="233934"/>
                  </a:lnTo>
                  <a:lnTo>
                    <a:pt x="26174" y="238760"/>
                  </a:lnTo>
                  <a:lnTo>
                    <a:pt x="27990" y="241223"/>
                  </a:lnTo>
                  <a:lnTo>
                    <a:pt x="28575" y="243065"/>
                  </a:lnTo>
                  <a:lnTo>
                    <a:pt x="30391" y="245529"/>
                  </a:lnTo>
                  <a:lnTo>
                    <a:pt x="25488" y="246087"/>
                  </a:lnTo>
                  <a:lnTo>
                    <a:pt x="18148" y="248462"/>
                  </a:lnTo>
                  <a:lnTo>
                    <a:pt x="19329" y="252133"/>
                  </a:lnTo>
                  <a:lnTo>
                    <a:pt x="20447" y="261912"/>
                  </a:lnTo>
                  <a:lnTo>
                    <a:pt x="18618" y="262509"/>
                  </a:lnTo>
                  <a:lnTo>
                    <a:pt x="14973" y="260642"/>
                  </a:lnTo>
                  <a:lnTo>
                    <a:pt x="12509" y="262445"/>
                  </a:lnTo>
                  <a:lnTo>
                    <a:pt x="8775" y="269735"/>
                  </a:lnTo>
                  <a:lnTo>
                    <a:pt x="10579" y="272199"/>
                  </a:lnTo>
                  <a:lnTo>
                    <a:pt x="10553" y="275247"/>
                  </a:lnTo>
                  <a:lnTo>
                    <a:pt x="6870" y="276428"/>
                  </a:lnTo>
                  <a:lnTo>
                    <a:pt x="2578" y="278828"/>
                  </a:lnTo>
                  <a:lnTo>
                    <a:pt x="114" y="280644"/>
                  </a:lnTo>
                  <a:lnTo>
                    <a:pt x="88" y="283692"/>
                  </a:lnTo>
                  <a:lnTo>
                    <a:pt x="1270" y="287375"/>
                  </a:lnTo>
                  <a:lnTo>
                    <a:pt x="0" y="292849"/>
                  </a:lnTo>
                  <a:lnTo>
                    <a:pt x="9753" y="294779"/>
                  </a:lnTo>
                  <a:lnTo>
                    <a:pt x="7823" y="304533"/>
                  </a:lnTo>
                  <a:lnTo>
                    <a:pt x="10807" y="310667"/>
                  </a:lnTo>
                  <a:lnTo>
                    <a:pt x="19342" y="311975"/>
                  </a:lnTo>
                  <a:lnTo>
                    <a:pt x="20535" y="315645"/>
                  </a:lnTo>
                  <a:lnTo>
                    <a:pt x="19824" y="326021"/>
                  </a:lnTo>
                  <a:lnTo>
                    <a:pt x="30759" y="331622"/>
                  </a:lnTo>
                  <a:lnTo>
                    <a:pt x="35585" y="337172"/>
                  </a:lnTo>
                  <a:lnTo>
                    <a:pt x="37338" y="345732"/>
                  </a:lnTo>
                  <a:lnTo>
                    <a:pt x="39103" y="351243"/>
                  </a:lnTo>
                  <a:lnTo>
                    <a:pt x="43319" y="358013"/>
                  </a:lnTo>
                  <a:lnTo>
                    <a:pt x="44475" y="364731"/>
                  </a:lnTo>
                  <a:lnTo>
                    <a:pt x="44437" y="367792"/>
                  </a:lnTo>
                  <a:lnTo>
                    <a:pt x="48082" y="369658"/>
                  </a:lnTo>
                  <a:lnTo>
                    <a:pt x="48679" y="371487"/>
                  </a:lnTo>
                  <a:lnTo>
                    <a:pt x="53644" y="376631"/>
                  </a:lnTo>
                  <a:lnTo>
                    <a:pt x="59423" y="381596"/>
                  </a:lnTo>
                  <a:lnTo>
                    <a:pt x="64490" y="387362"/>
                  </a:lnTo>
                  <a:lnTo>
                    <a:pt x="67373" y="394881"/>
                  </a:lnTo>
                  <a:lnTo>
                    <a:pt x="67348" y="397929"/>
                  </a:lnTo>
                  <a:lnTo>
                    <a:pt x="69151" y="400392"/>
                  </a:lnTo>
                  <a:lnTo>
                    <a:pt x="70370" y="401015"/>
                  </a:lnTo>
                  <a:lnTo>
                    <a:pt x="77685" y="401701"/>
                  </a:lnTo>
                  <a:lnTo>
                    <a:pt x="78841" y="408432"/>
                  </a:lnTo>
                  <a:lnTo>
                    <a:pt x="83083" y="412140"/>
                  </a:lnTo>
                  <a:lnTo>
                    <a:pt x="87909" y="417677"/>
                  </a:lnTo>
                  <a:lnTo>
                    <a:pt x="94576" y="422630"/>
                  </a:lnTo>
                  <a:lnTo>
                    <a:pt x="96951" y="429983"/>
                  </a:lnTo>
                  <a:lnTo>
                    <a:pt x="99949" y="436118"/>
                  </a:lnTo>
                  <a:lnTo>
                    <a:pt x="107238" y="439851"/>
                  </a:lnTo>
                  <a:lnTo>
                    <a:pt x="107759" y="447789"/>
                  </a:lnTo>
                  <a:lnTo>
                    <a:pt x="109537" y="453313"/>
                  </a:lnTo>
                  <a:lnTo>
                    <a:pt x="112623" y="450291"/>
                  </a:lnTo>
                  <a:lnTo>
                    <a:pt x="112001" y="451497"/>
                  </a:lnTo>
                  <a:lnTo>
                    <a:pt x="113182" y="455180"/>
                  </a:lnTo>
                  <a:lnTo>
                    <a:pt x="116865" y="453986"/>
                  </a:lnTo>
                  <a:lnTo>
                    <a:pt x="117462" y="455828"/>
                  </a:lnTo>
                  <a:lnTo>
                    <a:pt x="118668" y="456450"/>
                  </a:lnTo>
                  <a:lnTo>
                    <a:pt x="118046" y="457669"/>
                  </a:lnTo>
                  <a:lnTo>
                    <a:pt x="119824" y="463181"/>
                  </a:lnTo>
                  <a:lnTo>
                    <a:pt x="118554" y="468668"/>
                  </a:lnTo>
                  <a:lnTo>
                    <a:pt x="126492" y="468134"/>
                  </a:lnTo>
                  <a:lnTo>
                    <a:pt x="125222" y="473608"/>
                  </a:lnTo>
                  <a:lnTo>
                    <a:pt x="131381" y="467563"/>
                  </a:lnTo>
                  <a:lnTo>
                    <a:pt x="132575" y="471246"/>
                  </a:lnTo>
                  <a:lnTo>
                    <a:pt x="132537" y="474294"/>
                  </a:lnTo>
                  <a:lnTo>
                    <a:pt x="134937" y="478599"/>
                  </a:lnTo>
                  <a:lnTo>
                    <a:pt x="137363" y="479844"/>
                  </a:lnTo>
                  <a:lnTo>
                    <a:pt x="145288" y="482358"/>
                  </a:lnTo>
                  <a:lnTo>
                    <a:pt x="142760" y="490270"/>
                  </a:lnTo>
                  <a:lnTo>
                    <a:pt x="144538" y="495782"/>
                  </a:lnTo>
                  <a:lnTo>
                    <a:pt x="149428" y="495223"/>
                  </a:lnTo>
                  <a:lnTo>
                    <a:pt x="153098" y="494042"/>
                  </a:lnTo>
                  <a:lnTo>
                    <a:pt x="152425" y="501357"/>
                  </a:lnTo>
                  <a:lnTo>
                    <a:pt x="151803" y="502577"/>
                  </a:lnTo>
                  <a:lnTo>
                    <a:pt x="159092" y="506310"/>
                  </a:lnTo>
                  <a:lnTo>
                    <a:pt x="160896" y="508774"/>
                  </a:lnTo>
                  <a:lnTo>
                    <a:pt x="160248" y="513041"/>
                  </a:lnTo>
                  <a:lnTo>
                    <a:pt x="159562" y="520357"/>
                  </a:lnTo>
                  <a:lnTo>
                    <a:pt x="163207" y="522224"/>
                  </a:lnTo>
                  <a:lnTo>
                    <a:pt x="169938" y="521068"/>
                  </a:lnTo>
                  <a:lnTo>
                    <a:pt x="173761" y="527545"/>
                  </a:lnTo>
                  <a:lnTo>
                    <a:pt x="178054" y="533666"/>
                  </a:lnTo>
                  <a:lnTo>
                    <a:pt x="182816" y="538886"/>
                  </a:lnTo>
                  <a:lnTo>
                    <a:pt x="188036" y="542620"/>
                  </a:lnTo>
                  <a:lnTo>
                    <a:pt x="191655" y="547547"/>
                  </a:lnTo>
                  <a:lnTo>
                    <a:pt x="192836" y="551218"/>
                  </a:lnTo>
                  <a:lnTo>
                    <a:pt x="195859" y="554304"/>
                  </a:lnTo>
                  <a:lnTo>
                    <a:pt x="197675" y="556768"/>
                  </a:lnTo>
                  <a:lnTo>
                    <a:pt x="197637" y="559816"/>
                  </a:lnTo>
                  <a:lnTo>
                    <a:pt x="202526" y="559257"/>
                  </a:lnTo>
                  <a:lnTo>
                    <a:pt x="201853" y="566572"/>
                  </a:lnTo>
                  <a:lnTo>
                    <a:pt x="207949" y="566635"/>
                  </a:lnTo>
                  <a:lnTo>
                    <a:pt x="210972" y="569722"/>
                  </a:lnTo>
                  <a:lnTo>
                    <a:pt x="213410" y="570966"/>
                  </a:lnTo>
                  <a:lnTo>
                    <a:pt x="210921" y="575830"/>
                  </a:lnTo>
                  <a:lnTo>
                    <a:pt x="216395" y="577100"/>
                  </a:lnTo>
                  <a:lnTo>
                    <a:pt x="224307" y="579615"/>
                  </a:lnTo>
                  <a:lnTo>
                    <a:pt x="230390" y="582739"/>
                  </a:lnTo>
                  <a:lnTo>
                    <a:pt x="233349" y="591921"/>
                  </a:lnTo>
                  <a:lnTo>
                    <a:pt x="232727" y="593140"/>
                  </a:lnTo>
                  <a:lnTo>
                    <a:pt x="236994" y="593788"/>
                  </a:lnTo>
                  <a:lnTo>
                    <a:pt x="237591" y="595630"/>
                  </a:lnTo>
                  <a:lnTo>
                    <a:pt x="239395" y="598093"/>
                  </a:lnTo>
                  <a:lnTo>
                    <a:pt x="242417" y="601167"/>
                  </a:lnTo>
                  <a:lnTo>
                    <a:pt x="243014" y="603008"/>
                  </a:lnTo>
                  <a:lnTo>
                    <a:pt x="244170" y="609739"/>
                  </a:lnTo>
                  <a:lnTo>
                    <a:pt x="249643" y="611009"/>
                  </a:lnTo>
                  <a:lnTo>
                    <a:pt x="253885" y="614718"/>
                  </a:lnTo>
                  <a:lnTo>
                    <a:pt x="266001" y="624001"/>
                  </a:lnTo>
                  <a:lnTo>
                    <a:pt x="269595" y="631977"/>
                  </a:lnTo>
                  <a:lnTo>
                    <a:pt x="270179" y="633806"/>
                  </a:lnTo>
                  <a:lnTo>
                    <a:pt x="271995" y="636270"/>
                  </a:lnTo>
                  <a:lnTo>
                    <a:pt x="273202" y="636892"/>
                  </a:lnTo>
                  <a:lnTo>
                    <a:pt x="283171" y="643864"/>
                  </a:lnTo>
                  <a:lnTo>
                    <a:pt x="301498" y="658723"/>
                  </a:lnTo>
                  <a:lnTo>
                    <a:pt x="310781" y="665353"/>
                  </a:lnTo>
                  <a:lnTo>
                    <a:pt x="316966" y="669429"/>
                  </a:lnTo>
                  <a:lnTo>
                    <a:pt x="329552" y="677125"/>
                  </a:lnTo>
                  <a:lnTo>
                    <a:pt x="335051" y="680859"/>
                  </a:lnTo>
                  <a:lnTo>
                    <a:pt x="344246" y="677900"/>
                  </a:lnTo>
                  <a:lnTo>
                    <a:pt x="348538" y="675500"/>
                  </a:lnTo>
                  <a:close/>
                </a:path>
                <a:path w="2026920" h="1312545">
                  <a:moveTo>
                    <a:pt x="611784" y="544982"/>
                  </a:moveTo>
                  <a:lnTo>
                    <a:pt x="610958" y="532625"/>
                  </a:lnTo>
                  <a:lnTo>
                    <a:pt x="610806" y="520319"/>
                  </a:lnTo>
                  <a:lnTo>
                    <a:pt x="609752" y="508127"/>
                  </a:lnTo>
                  <a:lnTo>
                    <a:pt x="606171" y="496074"/>
                  </a:lnTo>
                  <a:lnTo>
                    <a:pt x="608622" y="494271"/>
                  </a:lnTo>
                  <a:lnTo>
                    <a:pt x="609244" y="493052"/>
                  </a:lnTo>
                  <a:lnTo>
                    <a:pt x="611085" y="492467"/>
                  </a:lnTo>
                  <a:lnTo>
                    <a:pt x="607301" y="483044"/>
                  </a:lnTo>
                  <a:lnTo>
                    <a:pt x="605015" y="473240"/>
                  </a:lnTo>
                  <a:lnTo>
                    <a:pt x="604329" y="463118"/>
                  </a:lnTo>
                  <a:lnTo>
                    <a:pt x="605370" y="452716"/>
                  </a:lnTo>
                  <a:lnTo>
                    <a:pt x="606653" y="447230"/>
                  </a:lnTo>
                  <a:lnTo>
                    <a:pt x="605497" y="440499"/>
                  </a:lnTo>
                  <a:lnTo>
                    <a:pt x="605548" y="434403"/>
                  </a:lnTo>
                  <a:lnTo>
                    <a:pt x="606209" y="430136"/>
                  </a:lnTo>
                  <a:lnTo>
                    <a:pt x="603808" y="425831"/>
                  </a:lnTo>
                  <a:lnTo>
                    <a:pt x="602627" y="422160"/>
                  </a:lnTo>
                  <a:lnTo>
                    <a:pt x="606298" y="420966"/>
                  </a:lnTo>
                  <a:lnTo>
                    <a:pt x="608761" y="419163"/>
                  </a:lnTo>
                  <a:lnTo>
                    <a:pt x="601522" y="409321"/>
                  </a:lnTo>
                  <a:lnTo>
                    <a:pt x="597293" y="405612"/>
                  </a:lnTo>
                  <a:lnTo>
                    <a:pt x="603453" y="399567"/>
                  </a:lnTo>
                  <a:lnTo>
                    <a:pt x="598068" y="389140"/>
                  </a:lnTo>
                  <a:lnTo>
                    <a:pt x="603046" y="379412"/>
                  </a:lnTo>
                  <a:lnTo>
                    <a:pt x="600024" y="376339"/>
                  </a:lnTo>
                  <a:lnTo>
                    <a:pt x="597649" y="368985"/>
                  </a:lnTo>
                  <a:lnTo>
                    <a:pt x="600735" y="365963"/>
                  </a:lnTo>
                  <a:lnTo>
                    <a:pt x="601383" y="361696"/>
                  </a:lnTo>
                  <a:lnTo>
                    <a:pt x="602005" y="360476"/>
                  </a:lnTo>
                  <a:lnTo>
                    <a:pt x="601421" y="358635"/>
                  </a:lnTo>
                  <a:lnTo>
                    <a:pt x="600202" y="358013"/>
                  </a:lnTo>
                  <a:lnTo>
                    <a:pt x="597128" y="350647"/>
                  </a:lnTo>
                  <a:lnTo>
                    <a:pt x="594423" y="334772"/>
                  </a:lnTo>
                  <a:lnTo>
                    <a:pt x="591350" y="327406"/>
                  </a:lnTo>
                  <a:lnTo>
                    <a:pt x="590130" y="326783"/>
                  </a:lnTo>
                  <a:lnTo>
                    <a:pt x="591997" y="323126"/>
                  </a:lnTo>
                  <a:lnTo>
                    <a:pt x="594525" y="315214"/>
                  </a:lnTo>
                  <a:lnTo>
                    <a:pt x="594575" y="309118"/>
                  </a:lnTo>
                  <a:lnTo>
                    <a:pt x="585482" y="302920"/>
                  </a:lnTo>
                  <a:lnTo>
                    <a:pt x="590372" y="302348"/>
                  </a:lnTo>
                  <a:lnTo>
                    <a:pt x="597725" y="299986"/>
                  </a:lnTo>
                  <a:lnTo>
                    <a:pt x="595325" y="295681"/>
                  </a:lnTo>
                  <a:lnTo>
                    <a:pt x="592302" y="292608"/>
                  </a:lnTo>
                  <a:lnTo>
                    <a:pt x="589902" y="288302"/>
                  </a:lnTo>
                  <a:lnTo>
                    <a:pt x="590550" y="284035"/>
                  </a:lnTo>
                  <a:lnTo>
                    <a:pt x="593039" y="279184"/>
                  </a:lnTo>
                  <a:lnTo>
                    <a:pt x="591858" y="275501"/>
                  </a:lnTo>
                  <a:lnTo>
                    <a:pt x="590118" y="266941"/>
                  </a:lnTo>
                  <a:lnTo>
                    <a:pt x="585368" y="252234"/>
                  </a:lnTo>
                  <a:lnTo>
                    <a:pt x="591540" y="246189"/>
                  </a:lnTo>
                  <a:lnTo>
                    <a:pt x="594004" y="244386"/>
                  </a:lnTo>
                  <a:lnTo>
                    <a:pt x="587832" y="236067"/>
                  </a:lnTo>
                  <a:lnTo>
                    <a:pt x="583552" y="227711"/>
                  </a:lnTo>
                  <a:lnTo>
                    <a:pt x="580771" y="219265"/>
                  </a:lnTo>
                  <a:lnTo>
                    <a:pt x="579069" y="210654"/>
                  </a:lnTo>
                  <a:lnTo>
                    <a:pt x="586422" y="208280"/>
                  </a:lnTo>
                  <a:lnTo>
                    <a:pt x="584606" y="205816"/>
                  </a:lnTo>
                  <a:lnTo>
                    <a:pt x="584644" y="202768"/>
                  </a:lnTo>
                  <a:lnTo>
                    <a:pt x="584047" y="200926"/>
                  </a:lnTo>
                  <a:lnTo>
                    <a:pt x="582244" y="198462"/>
                  </a:lnTo>
                  <a:lnTo>
                    <a:pt x="577380" y="195973"/>
                  </a:lnTo>
                  <a:lnTo>
                    <a:pt x="581875" y="187998"/>
                  </a:lnTo>
                  <a:lnTo>
                    <a:pt x="583095" y="182219"/>
                  </a:lnTo>
                  <a:lnTo>
                    <a:pt x="580745" y="177203"/>
                  </a:lnTo>
                  <a:lnTo>
                    <a:pt x="570331" y="167817"/>
                  </a:lnTo>
                  <a:lnTo>
                    <a:pt x="571639" y="159283"/>
                  </a:lnTo>
                  <a:lnTo>
                    <a:pt x="571665" y="156235"/>
                  </a:lnTo>
                  <a:lnTo>
                    <a:pt x="573532" y="152590"/>
                  </a:lnTo>
                  <a:lnTo>
                    <a:pt x="574192" y="148323"/>
                  </a:lnTo>
                  <a:lnTo>
                    <a:pt x="574217" y="145262"/>
                  </a:lnTo>
                  <a:lnTo>
                    <a:pt x="574878" y="140995"/>
                  </a:lnTo>
                  <a:lnTo>
                    <a:pt x="574306" y="136105"/>
                  </a:lnTo>
                  <a:lnTo>
                    <a:pt x="570661" y="134239"/>
                  </a:lnTo>
                  <a:lnTo>
                    <a:pt x="568858" y="131775"/>
                  </a:lnTo>
                  <a:lnTo>
                    <a:pt x="566432" y="130530"/>
                  </a:lnTo>
                  <a:lnTo>
                    <a:pt x="570191" y="120192"/>
                  </a:lnTo>
                  <a:lnTo>
                    <a:pt x="570217" y="117132"/>
                  </a:lnTo>
                  <a:lnTo>
                    <a:pt x="561149" y="107886"/>
                  </a:lnTo>
                  <a:lnTo>
                    <a:pt x="561835" y="100571"/>
                  </a:lnTo>
                  <a:lnTo>
                    <a:pt x="564362" y="92659"/>
                  </a:lnTo>
                  <a:lnTo>
                    <a:pt x="560120" y="88950"/>
                  </a:lnTo>
                  <a:lnTo>
                    <a:pt x="558317" y="86487"/>
                  </a:lnTo>
                  <a:lnTo>
                    <a:pt x="560209" y="79794"/>
                  </a:lnTo>
                  <a:lnTo>
                    <a:pt x="562076" y="76149"/>
                  </a:lnTo>
                  <a:lnTo>
                    <a:pt x="563981" y="69443"/>
                  </a:lnTo>
                  <a:lnTo>
                    <a:pt x="557276" y="67551"/>
                  </a:lnTo>
                  <a:lnTo>
                    <a:pt x="557898" y="66332"/>
                  </a:lnTo>
                  <a:lnTo>
                    <a:pt x="557314" y="64490"/>
                  </a:lnTo>
                  <a:lnTo>
                    <a:pt x="555498" y="62039"/>
                  </a:lnTo>
                  <a:lnTo>
                    <a:pt x="554913" y="60198"/>
                  </a:lnTo>
                  <a:lnTo>
                    <a:pt x="553097" y="57734"/>
                  </a:lnTo>
                  <a:lnTo>
                    <a:pt x="556780" y="56553"/>
                  </a:lnTo>
                  <a:lnTo>
                    <a:pt x="558050" y="51066"/>
                  </a:lnTo>
                  <a:lnTo>
                    <a:pt x="554443" y="46151"/>
                  </a:lnTo>
                  <a:lnTo>
                    <a:pt x="548398" y="39979"/>
                  </a:lnTo>
                  <a:lnTo>
                    <a:pt x="548487" y="30822"/>
                  </a:lnTo>
                  <a:lnTo>
                    <a:pt x="543648" y="25285"/>
                  </a:lnTo>
                  <a:lnTo>
                    <a:pt x="544271" y="24066"/>
                  </a:lnTo>
                  <a:lnTo>
                    <a:pt x="546735" y="22263"/>
                  </a:lnTo>
                  <a:lnTo>
                    <a:pt x="547979" y="19824"/>
                  </a:lnTo>
                  <a:lnTo>
                    <a:pt x="540689" y="16090"/>
                  </a:lnTo>
                  <a:lnTo>
                    <a:pt x="538886" y="13627"/>
                  </a:lnTo>
                  <a:lnTo>
                    <a:pt x="536486" y="9334"/>
                  </a:lnTo>
                  <a:lnTo>
                    <a:pt x="533463" y="6248"/>
                  </a:lnTo>
                  <a:lnTo>
                    <a:pt x="524929" y="4940"/>
                  </a:lnTo>
                  <a:lnTo>
                    <a:pt x="520687" y="1244"/>
                  </a:lnTo>
                  <a:lnTo>
                    <a:pt x="518261" y="0"/>
                  </a:lnTo>
                  <a:lnTo>
                    <a:pt x="513372" y="558"/>
                  </a:lnTo>
                  <a:lnTo>
                    <a:pt x="510311" y="520"/>
                  </a:lnTo>
                  <a:lnTo>
                    <a:pt x="502958" y="2895"/>
                  </a:lnTo>
                  <a:lnTo>
                    <a:pt x="498690" y="2247"/>
                  </a:lnTo>
                  <a:lnTo>
                    <a:pt x="496239" y="4051"/>
                  </a:lnTo>
                  <a:lnTo>
                    <a:pt x="493153" y="7073"/>
                  </a:lnTo>
                  <a:lnTo>
                    <a:pt x="489470" y="8255"/>
                  </a:lnTo>
                  <a:lnTo>
                    <a:pt x="486422" y="8229"/>
                  </a:lnTo>
                  <a:lnTo>
                    <a:pt x="482130" y="10629"/>
                  </a:lnTo>
                  <a:lnTo>
                    <a:pt x="478485" y="8763"/>
                  </a:lnTo>
                  <a:lnTo>
                    <a:pt x="472249" y="20916"/>
                  </a:lnTo>
                  <a:lnTo>
                    <a:pt x="469201" y="20878"/>
                  </a:lnTo>
                  <a:lnTo>
                    <a:pt x="470954" y="29451"/>
                  </a:lnTo>
                  <a:lnTo>
                    <a:pt x="472135" y="33121"/>
                  </a:lnTo>
                  <a:lnTo>
                    <a:pt x="471512" y="34340"/>
                  </a:lnTo>
                  <a:lnTo>
                    <a:pt x="470204" y="42875"/>
                  </a:lnTo>
                  <a:lnTo>
                    <a:pt x="468934" y="48361"/>
                  </a:lnTo>
                  <a:lnTo>
                    <a:pt x="462788" y="51346"/>
                  </a:lnTo>
                  <a:lnTo>
                    <a:pt x="460959" y="51943"/>
                  </a:lnTo>
                  <a:lnTo>
                    <a:pt x="462699" y="60502"/>
                  </a:lnTo>
                  <a:lnTo>
                    <a:pt x="463842" y="67729"/>
                  </a:lnTo>
                  <a:lnTo>
                    <a:pt x="468541" y="88049"/>
                  </a:lnTo>
                  <a:lnTo>
                    <a:pt x="466077" y="89852"/>
                  </a:lnTo>
                  <a:lnTo>
                    <a:pt x="460565" y="91630"/>
                  </a:lnTo>
                  <a:lnTo>
                    <a:pt x="465429" y="94119"/>
                  </a:lnTo>
                  <a:lnTo>
                    <a:pt x="459854" y="102006"/>
                  </a:lnTo>
                  <a:lnTo>
                    <a:pt x="467169" y="102679"/>
                  </a:lnTo>
                  <a:lnTo>
                    <a:pt x="465861" y="111226"/>
                  </a:lnTo>
                  <a:lnTo>
                    <a:pt x="466432" y="116116"/>
                  </a:lnTo>
                  <a:lnTo>
                    <a:pt x="469392" y="125298"/>
                  </a:lnTo>
                  <a:lnTo>
                    <a:pt x="464464" y="128917"/>
                  </a:lnTo>
                  <a:lnTo>
                    <a:pt x="467487" y="132003"/>
                  </a:lnTo>
                  <a:lnTo>
                    <a:pt x="469303" y="134454"/>
                  </a:lnTo>
                  <a:lnTo>
                    <a:pt x="471728" y="135699"/>
                  </a:lnTo>
                  <a:lnTo>
                    <a:pt x="473481" y="144272"/>
                  </a:lnTo>
                  <a:lnTo>
                    <a:pt x="467906" y="152146"/>
                  </a:lnTo>
                  <a:lnTo>
                    <a:pt x="473329" y="159537"/>
                  </a:lnTo>
                  <a:lnTo>
                    <a:pt x="477532" y="166293"/>
                  </a:lnTo>
                  <a:lnTo>
                    <a:pt x="472554" y="176009"/>
                  </a:lnTo>
                  <a:lnTo>
                    <a:pt x="479221" y="180962"/>
                  </a:lnTo>
                  <a:lnTo>
                    <a:pt x="474294" y="184581"/>
                  </a:lnTo>
                  <a:lnTo>
                    <a:pt x="473049" y="187007"/>
                  </a:lnTo>
                  <a:lnTo>
                    <a:pt x="470535" y="194919"/>
                  </a:lnTo>
                  <a:lnTo>
                    <a:pt x="479666" y="198069"/>
                  </a:lnTo>
                  <a:lnTo>
                    <a:pt x="480822" y="204787"/>
                  </a:lnTo>
                  <a:lnTo>
                    <a:pt x="479564" y="207225"/>
                  </a:lnTo>
                  <a:lnTo>
                    <a:pt x="477113" y="209029"/>
                  </a:lnTo>
                  <a:lnTo>
                    <a:pt x="475869" y="211455"/>
                  </a:lnTo>
                  <a:lnTo>
                    <a:pt x="480669" y="220052"/>
                  </a:lnTo>
                  <a:lnTo>
                    <a:pt x="484276" y="224980"/>
                  </a:lnTo>
                  <a:lnTo>
                    <a:pt x="481228" y="224942"/>
                  </a:lnTo>
                  <a:lnTo>
                    <a:pt x="478764" y="226758"/>
                  </a:lnTo>
                  <a:lnTo>
                    <a:pt x="475094" y="227939"/>
                  </a:lnTo>
                  <a:lnTo>
                    <a:pt x="482968" y="233514"/>
                  </a:lnTo>
                  <a:lnTo>
                    <a:pt x="483501" y="241452"/>
                  </a:lnTo>
                  <a:lnTo>
                    <a:pt x="484098" y="243293"/>
                  </a:lnTo>
                  <a:lnTo>
                    <a:pt x="482777" y="250558"/>
                  </a:lnTo>
                  <a:lnTo>
                    <a:pt x="483577" y="257022"/>
                  </a:lnTo>
                  <a:lnTo>
                    <a:pt x="485190" y="263055"/>
                  </a:lnTo>
                  <a:lnTo>
                    <a:pt x="486283" y="268960"/>
                  </a:lnTo>
                  <a:lnTo>
                    <a:pt x="490880" y="274916"/>
                  </a:lnTo>
                  <a:lnTo>
                    <a:pt x="491350" y="281914"/>
                  </a:lnTo>
                  <a:lnTo>
                    <a:pt x="490893" y="289013"/>
                  </a:lnTo>
                  <a:lnTo>
                    <a:pt x="492747" y="295287"/>
                  </a:lnTo>
                  <a:lnTo>
                    <a:pt x="488416" y="300736"/>
                  </a:lnTo>
                  <a:lnTo>
                    <a:pt x="491413" y="306870"/>
                  </a:lnTo>
                  <a:lnTo>
                    <a:pt x="493814" y="311175"/>
                  </a:lnTo>
                  <a:lnTo>
                    <a:pt x="493153" y="315442"/>
                  </a:lnTo>
                  <a:lnTo>
                    <a:pt x="490664" y="320294"/>
                  </a:lnTo>
                  <a:lnTo>
                    <a:pt x="491261" y="322135"/>
                  </a:lnTo>
                  <a:lnTo>
                    <a:pt x="492417" y="328866"/>
                  </a:lnTo>
                  <a:lnTo>
                    <a:pt x="494195" y="334378"/>
                  </a:lnTo>
                  <a:lnTo>
                    <a:pt x="494131" y="340487"/>
                  </a:lnTo>
                  <a:lnTo>
                    <a:pt x="496023" y="347446"/>
                  </a:lnTo>
                  <a:lnTo>
                    <a:pt x="498729" y="353961"/>
                  </a:lnTo>
                  <a:lnTo>
                    <a:pt x="500291" y="360464"/>
                  </a:lnTo>
                  <a:lnTo>
                    <a:pt x="498741" y="367398"/>
                  </a:lnTo>
                  <a:lnTo>
                    <a:pt x="501116" y="374751"/>
                  </a:lnTo>
                  <a:lnTo>
                    <a:pt x="502869" y="383311"/>
                  </a:lnTo>
                  <a:lnTo>
                    <a:pt x="503402" y="391261"/>
                  </a:lnTo>
                  <a:lnTo>
                    <a:pt x="502742" y="395528"/>
                  </a:lnTo>
                  <a:lnTo>
                    <a:pt x="506361" y="400443"/>
                  </a:lnTo>
                  <a:lnTo>
                    <a:pt x="502653" y="404685"/>
                  </a:lnTo>
                  <a:lnTo>
                    <a:pt x="504482" y="413651"/>
                  </a:lnTo>
                  <a:lnTo>
                    <a:pt x="507466" y="430657"/>
                  </a:lnTo>
                  <a:lnTo>
                    <a:pt x="509638" y="438950"/>
                  </a:lnTo>
                  <a:lnTo>
                    <a:pt x="510209" y="443839"/>
                  </a:lnTo>
                  <a:lnTo>
                    <a:pt x="513816" y="448754"/>
                  </a:lnTo>
                  <a:lnTo>
                    <a:pt x="518617" y="457352"/>
                  </a:lnTo>
                  <a:lnTo>
                    <a:pt x="519176" y="462241"/>
                  </a:lnTo>
                  <a:lnTo>
                    <a:pt x="515442" y="469531"/>
                  </a:lnTo>
                  <a:lnTo>
                    <a:pt x="514172" y="475018"/>
                  </a:lnTo>
                  <a:lnTo>
                    <a:pt x="516597" y="476262"/>
                  </a:lnTo>
                  <a:lnTo>
                    <a:pt x="522643" y="482434"/>
                  </a:lnTo>
                  <a:lnTo>
                    <a:pt x="521335" y="490969"/>
                  </a:lnTo>
                  <a:lnTo>
                    <a:pt x="524929" y="498932"/>
                  </a:lnTo>
                  <a:lnTo>
                    <a:pt x="528104" y="509485"/>
                  </a:lnTo>
                  <a:lnTo>
                    <a:pt x="530821" y="520369"/>
                  </a:lnTo>
                  <a:lnTo>
                    <a:pt x="534911" y="530809"/>
                  </a:lnTo>
                  <a:lnTo>
                    <a:pt x="542226" y="540016"/>
                  </a:lnTo>
                  <a:lnTo>
                    <a:pt x="544652" y="541261"/>
                  </a:lnTo>
                  <a:lnTo>
                    <a:pt x="544004" y="545528"/>
                  </a:lnTo>
                  <a:lnTo>
                    <a:pt x="544601" y="547370"/>
                  </a:lnTo>
                  <a:lnTo>
                    <a:pt x="542734" y="551014"/>
                  </a:lnTo>
                  <a:lnTo>
                    <a:pt x="543941" y="551637"/>
                  </a:lnTo>
                  <a:lnTo>
                    <a:pt x="572566" y="582993"/>
                  </a:lnTo>
                  <a:lnTo>
                    <a:pt x="583857" y="590499"/>
                  </a:lnTo>
                  <a:lnTo>
                    <a:pt x="584517" y="586232"/>
                  </a:lnTo>
                  <a:lnTo>
                    <a:pt x="585139" y="585025"/>
                  </a:lnTo>
                  <a:lnTo>
                    <a:pt x="585165" y="581964"/>
                  </a:lnTo>
                  <a:lnTo>
                    <a:pt x="594233" y="591223"/>
                  </a:lnTo>
                  <a:lnTo>
                    <a:pt x="597357" y="576897"/>
                  </a:lnTo>
                  <a:lnTo>
                    <a:pt x="599338" y="570318"/>
                  </a:lnTo>
                  <a:lnTo>
                    <a:pt x="601827" y="564426"/>
                  </a:lnTo>
                  <a:lnTo>
                    <a:pt x="603592" y="557758"/>
                  </a:lnTo>
                  <a:lnTo>
                    <a:pt x="603923" y="543928"/>
                  </a:lnTo>
                  <a:lnTo>
                    <a:pt x="606361" y="537603"/>
                  </a:lnTo>
                  <a:lnTo>
                    <a:pt x="608177" y="540067"/>
                  </a:lnTo>
                  <a:lnTo>
                    <a:pt x="608139" y="543115"/>
                  </a:lnTo>
                  <a:lnTo>
                    <a:pt x="609955" y="545579"/>
                  </a:lnTo>
                  <a:lnTo>
                    <a:pt x="611784" y="544982"/>
                  </a:lnTo>
                  <a:close/>
                </a:path>
                <a:path w="2026920" h="1312545">
                  <a:moveTo>
                    <a:pt x="1105014" y="67475"/>
                  </a:moveTo>
                  <a:lnTo>
                    <a:pt x="1094689" y="60655"/>
                  </a:lnTo>
                  <a:lnTo>
                    <a:pt x="1097153" y="58839"/>
                  </a:lnTo>
                  <a:lnTo>
                    <a:pt x="1098397" y="56413"/>
                  </a:lnTo>
                  <a:lnTo>
                    <a:pt x="1100239" y="55816"/>
                  </a:lnTo>
                  <a:lnTo>
                    <a:pt x="1099680" y="50927"/>
                  </a:lnTo>
                  <a:lnTo>
                    <a:pt x="1098486" y="47256"/>
                  </a:lnTo>
                  <a:lnTo>
                    <a:pt x="1098524" y="44208"/>
                  </a:lnTo>
                  <a:lnTo>
                    <a:pt x="1097330" y="40525"/>
                  </a:lnTo>
                  <a:lnTo>
                    <a:pt x="1097991" y="36258"/>
                  </a:lnTo>
                  <a:lnTo>
                    <a:pt x="1093063" y="39878"/>
                  </a:lnTo>
                  <a:lnTo>
                    <a:pt x="1089990" y="42900"/>
                  </a:lnTo>
                  <a:lnTo>
                    <a:pt x="1081747" y="11061"/>
                  </a:lnTo>
                  <a:lnTo>
                    <a:pt x="1075588" y="17106"/>
                  </a:lnTo>
                  <a:lnTo>
                    <a:pt x="1073124" y="18910"/>
                  </a:lnTo>
                  <a:lnTo>
                    <a:pt x="1071943" y="15240"/>
                  </a:lnTo>
                  <a:lnTo>
                    <a:pt x="1071384" y="10350"/>
                  </a:lnTo>
                  <a:lnTo>
                    <a:pt x="1070190" y="6680"/>
                  </a:lnTo>
                  <a:lnTo>
                    <a:pt x="1065898" y="9080"/>
                  </a:lnTo>
                  <a:lnTo>
                    <a:pt x="1060970" y="12687"/>
                  </a:lnTo>
                  <a:lnTo>
                    <a:pt x="1056678" y="15087"/>
                  </a:lnTo>
                  <a:lnTo>
                    <a:pt x="1054303" y="7734"/>
                  </a:lnTo>
                  <a:lnTo>
                    <a:pt x="1051229" y="10756"/>
                  </a:lnTo>
                  <a:lnTo>
                    <a:pt x="1046302" y="14376"/>
                  </a:lnTo>
                  <a:lnTo>
                    <a:pt x="1045743" y="9486"/>
                  </a:lnTo>
                  <a:lnTo>
                    <a:pt x="1045768" y="6438"/>
                  </a:lnTo>
                  <a:lnTo>
                    <a:pt x="1045210" y="1536"/>
                  </a:lnTo>
                  <a:lnTo>
                    <a:pt x="1040320" y="2108"/>
                  </a:lnTo>
                  <a:lnTo>
                    <a:pt x="1036053" y="1447"/>
                  </a:lnTo>
                  <a:lnTo>
                    <a:pt x="1029944" y="1397"/>
                  </a:lnTo>
                  <a:lnTo>
                    <a:pt x="1033564" y="6311"/>
                  </a:lnTo>
                  <a:lnTo>
                    <a:pt x="1032903" y="10579"/>
                  </a:lnTo>
                  <a:lnTo>
                    <a:pt x="1029830" y="13601"/>
                  </a:lnTo>
                  <a:lnTo>
                    <a:pt x="1024902" y="17221"/>
                  </a:lnTo>
                  <a:lnTo>
                    <a:pt x="1022388" y="25133"/>
                  </a:lnTo>
                  <a:lnTo>
                    <a:pt x="1010793" y="23799"/>
                  </a:lnTo>
                  <a:lnTo>
                    <a:pt x="1009573" y="23177"/>
                  </a:lnTo>
                  <a:lnTo>
                    <a:pt x="1007706" y="26822"/>
                  </a:lnTo>
                  <a:lnTo>
                    <a:pt x="1006398" y="35356"/>
                  </a:lnTo>
                  <a:lnTo>
                    <a:pt x="999058" y="37719"/>
                  </a:lnTo>
                  <a:lnTo>
                    <a:pt x="993508" y="42557"/>
                  </a:lnTo>
                  <a:lnTo>
                    <a:pt x="994105" y="44386"/>
                  </a:lnTo>
                  <a:lnTo>
                    <a:pt x="994041" y="50495"/>
                  </a:lnTo>
                  <a:lnTo>
                    <a:pt x="989152" y="51054"/>
                  </a:lnTo>
                  <a:lnTo>
                    <a:pt x="992149" y="57200"/>
                  </a:lnTo>
                  <a:lnTo>
                    <a:pt x="989685" y="59004"/>
                  </a:lnTo>
                  <a:lnTo>
                    <a:pt x="985380" y="61404"/>
                  </a:lnTo>
                  <a:lnTo>
                    <a:pt x="986510" y="71183"/>
                  </a:lnTo>
                  <a:lnTo>
                    <a:pt x="988288" y="76695"/>
                  </a:lnTo>
                  <a:lnTo>
                    <a:pt x="987018" y="82181"/>
                  </a:lnTo>
                  <a:lnTo>
                    <a:pt x="983310" y="86423"/>
                  </a:lnTo>
                  <a:lnTo>
                    <a:pt x="980198" y="92494"/>
                  </a:lnTo>
                  <a:lnTo>
                    <a:pt x="980782" y="94335"/>
                  </a:lnTo>
                  <a:lnTo>
                    <a:pt x="983780" y="100469"/>
                  </a:lnTo>
                  <a:lnTo>
                    <a:pt x="976934" y="113830"/>
                  </a:lnTo>
                  <a:lnTo>
                    <a:pt x="975652" y="119316"/>
                  </a:lnTo>
                  <a:lnTo>
                    <a:pt x="978027" y="126669"/>
                  </a:lnTo>
                  <a:lnTo>
                    <a:pt x="977366" y="130937"/>
                  </a:lnTo>
                  <a:lnTo>
                    <a:pt x="976122" y="133362"/>
                  </a:lnTo>
                  <a:lnTo>
                    <a:pt x="972146" y="139115"/>
                  </a:lnTo>
                  <a:lnTo>
                    <a:pt x="968908" y="144818"/>
                  </a:lnTo>
                  <a:lnTo>
                    <a:pt x="966939" y="150876"/>
                  </a:lnTo>
                  <a:lnTo>
                    <a:pt x="966724" y="157695"/>
                  </a:lnTo>
                  <a:lnTo>
                    <a:pt x="965479" y="160121"/>
                  </a:lnTo>
                  <a:lnTo>
                    <a:pt x="964361" y="165862"/>
                  </a:lnTo>
                  <a:lnTo>
                    <a:pt x="964958" y="169570"/>
                  </a:lnTo>
                  <a:lnTo>
                    <a:pt x="963485" y="175983"/>
                  </a:lnTo>
                  <a:lnTo>
                    <a:pt x="961809" y="182029"/>
                  </a:lnTo>
                  <a:lnTo>
                    <a:pt x="960475" y="188239"/>
                  </a:lnTo>
                  <a:lnTo>
                    <a:pt x="958354" y="200964"/>
                  </a:lnTo>
                  <a:lnTo>
                    <a:pt x="954735" y="219633"/>
                  </a:lnTo>
                  <a:lnTo>
                    <a:pt x="953706" y="229006"/>
                  </a:lnTo>
                  <a:lnTo>
                    <a:pt x="954316" y="238785"/>
                  </a:lnTo>
                  <a:lnTo>
                    <a:pt x="954913" y="240626"/>
                  </a:lnTo>
                  <a:lnTo>
                    <a:pt x="951179" y="247916"/>
                  </a:lnTo>
                  <a:lnTo>
                    <a:pt x="951115" y="254025"/>
                  </a:lnTo>
                  <a:lnTo>
                    <a:pt x="949248" y="257670"/>
                  </a:lnTo>
                  <a:lnTo>
                    <a:pt x="947356" y="264363"/>
                  </a:lnTo>
                  <a:lnTo>
                    <a:pt x="947293" y="270471"/>
                  </a:lnTo>
                  <a:lnTo>
                    <a:pt x="950252" y="279654"/>
                  </a:lnTo>
                  <a:lnTo>
                    <a:pt x="949007" y="282092"/>
                  </a:lnTo>
                  <a:lnTo>
                    <a:pt x="945299" y="286321"/>
                  </a:lnTo>
                  <a:lnTo>
                    <a:pt x="944029" y="291807"/>
                  </a:lnTo>
                  <a:lnTo>
                    <a:pt x="945807" y="297319"/>
                  </a:lnTo>
                  <a:lnTo>
                    <a:pt x="947610" y="299783"/>
                  </a:lnTo>
                  <a:lnTo>
                    <a:pt x="943876" y="307073"/>
                  </a:lnTo>
                  <a:lnTo>
                    <a:pt x="942606" y="312559"/>
                  </a:lnTo>
                  <a:lnTo>
                    <a:pt x="939482" y="318630"/>
                  </a:lnTo>
                  <a:lnTo>
                    <a:pt x="940054" y="323519"/>
                  </a:lnTo>
                  <a:lnTo>
                    <a:pt x="938745" y="332054"/>
                  </a:lnTo>
                  <a:lnTo>
                    <a:pt x="935012" y="339344"/>
                  </a:lnTo>
                  <a:lnTo>
                    <a:pt x="934351" y="343611"/>
                  </a:lnTo>
                  <a:lnTo>
                    <a:pt x="928128" y="355765"/>
                  </a:lnTo>
                  <a:lnTo>
                    <a:pt x="929347" y="356387"/>
                  </a:lnTo>
                  <a:lnTo>
                    <a:pt x="929932" y="358228"/>
                  </a:lnTo>
                  <a:lnTo>
                    <a:pt x="931748" y="360692"/>
                  </a:lnTo>
                  <a:lnTo>
                    <a:pt x="929906" y="361276"/>
                  </a:lnTo>
                  <a:lnTo>
                    <a:pt x="929284" y="362496"/>
                  </a:lnTo>
                  <a:lnTo>
                    <a:pt x="926820" y="364299"/>
                  </a:lnTo>
                  <a:lnTo>
                    <a:pt x="931037" y="371055"/>
                  </a:lnTo>
                  <a:lnTo>
                    <a:pt x="930973" y="377164"/>
                  </a:lnTo>
                  <a:lnTo>
                    <a:pt x="925423" y="381990"/>
                  </a:lnTo>
                  <a:lnTo>
                    <a:pt x="925398" y="385051"/>
                  </a:lnTo>
                  <a:lnTo>
                    <a:pt x="926579" y="388721"/>
                  </a:lnTo>
                  <a:lnTo>
                    <a:pt x="926490" y="397878"/>
                  </a:lnTo>
                  <a:lnTo>
                    <a:pt x="925220" y="403364"/>
                  </a:lnTo>
                  <a:lnTo>
                    <a:pt x="923315" y="410070"/>
                  </a:lnTo>
                  <a:lnTo>
                    <a:pt x="920851" y="411873"/>
                  </a:lnTo>
                  <a:lnTo>
                    <a:pt x="920800" y="417982"/>
                  </a:lnTo>
                  <a:lnTo>
                    <a:pt x="921981" y="421652"/>
                  </a:lnTo>
                  <a:lnTo>
                    <a:pt x="920737" y="424078"/>
                  </a:lnTo>
                  <a:lnTo>
                    <a:pt x="918857" y="430936"/>
                  </a:lnTo>
                  <a:lnTo>
                    <a:pt x="916241" y="444652"/>
                  </a:lnTo>
                  <a:lnTo>
                    <a:pt x="914361" y="451497"/>
                  </a:lnTo>
                  <a:lnTo>
                    <a:pt x="912190" y="461175"/>
                  </a:lnTo>
                  <a:lnTo>
                    <a:pt x="911720" y="470865"/>
                  </a:lnTo>
                  <a:lnTo>
                    <a:pt x="910805" y="480314"/>
                  </a:lnTo>
                  <a:lnTo>
                    <a:pt x="907275" y="489280"/>
                  </a:lnTo>
                  <a:lnTo>
                    <a:pt x="910882" y="494207"/>
                  </a:lnTo>
                  <a:lnTo>
                    <a:pt x="905370" y="495985"/>
                  </a:lnTo>
                  <a:lnTo>
                    <a:pt x="904722" y="500253"/>
                  </a:lnTo>
                  <a:lnTo>
                    <a:pt x="905306" y="502094"/>
                  </a:lnTo>
                  <a:lnTo>
                    <a:pt x="907122" y="504545"/>
                  </a:lnTo>
                  <a:lnTo>
                    <a:pt x="905256" y="508190"/>
                  </a:lnTo>
                  <a:lnTo>
                    <a:pt x="902792" y="510006"/>
                  </a:lnTo>
                  <a:lnTo>
                    <a:pt x="903376" y="511835"/>
                  </a:lnTo>
                  <a:lnTo>
                    <a:pt x="903947" y="516737"/>
                  </a:lnTo>
                  <a:lnTo>
                    <a:pt x="905751" y="519188"/>
                  </a:lnTo>
                  <a:lnTo>
                    <a:pt x="901395" y="527697"/>
                  </a:lnTo>
                  <a:lnTo>
                    <a:pt x="901954" y="532587"/>
                  </a:lnTo>
                  <a:lnTo>
                    <a:pt x="901306" y="536854"/>
                  </a:lnTo>
                  <a:lnTo>
                    <a:pt x="900023" y="542340"/>
                  </a:lnTo>
                  <a:lnTo>
                    <a:pt x="898131" y="549033"/>
                  </a:lnTo>
                  <a:lnTo>
                    <a:pt x="899909" y="554545"/>
                  </a:lnTo>
                  <a:lnTo>
                    <a:pt x="902195" y="563372"/>
                  </a:lnTo>
                  <a:lnTo>
                    <a:pt x="902703" y="572287"/>
                  </a:lnTo>
                  <a:lnTo>
                    <a:pt x="902652" y="581190"/>
                  </a:lnTo>
                  <a:lnTo>
                    <a:pt x="903224" y="590003"/>
                  </a:lnTo>
                  <a:lnTo>
                    <a:pt x="904379" y="596722"/>
                  </a:lnTo>
                  <a:lnTo>
                    <a:pt x="904938" y="601611"/>
                  </a:lnTo>
                  <a:lnTo>
                    <a:pt x="906678" y="610184"/>
                  </a:lnTo>
                  <a:lnTo>
                    <a:pt x="909205" y="602272"/>
                  </a:lnTo>
                  <a:lnTo>
                    <a:pt x="913561" y="593763"/>
                  </a:lnTo>
                  <a:lnTo>
                    <a:pt x="915987" y="595007"/>
                  </a:lnTo>
                  <a:lnTo>
                    <a:pt x="915314" y="602335"/>
                  </a:lnTo>
                  <a:lnTo>
                    <a:pt x="915250" y="608431"/>
                  </a:lnTo>
                  <a:lnTo>
                    <a:pt x="936383" y="570179"/>
                  </a:lnTo>
                  <a:lnTo>
                    <a:pt x="940181" y="556780"/>
                  </a:lnTo>
                  <a:lnTo>
                    <a:pt x="943305" y="550710"/>
                  </a:lnTo>
                  <a:lnTo>
                    <a:pt x="947623" y="545249"/>
                  </a:lnTo>
                  <a:lnTo>
                    <a:pt x="950734" y="539178"/>
                  </a:lnTo>
                  <a:lnTo>
                    <a:pt x="950798" y="533069"/>
                  </a:lnTo>
                  <a:lnTo>
                    <a:pt x="953858" y="533095"/>
                  </a:lnTo>
                  <a:lnTo>
                    <a:pt x="955065" y="533717"/>
                  </a:lnTo>
                  <a:lnTo>
                    <a:pt x="956906" y="533133"/>
                  </a:lnTo>
                  <a:lnTo>
                    <a:pt x="952665" y="529424"/>
                  </a:lnTo>
                  <a:lnTo>
                    <a:pt x="952703" y="526376"/>
                  </a:lnTo>
                  <a:lnTo>
                    <a:pt x="960043" y="524002"/>
                  </a:lnTo>
                  <a:lnTo>
                    <a:pt x="961301" y="521576"/>
                  </a:lnTo>
                  <a:lnTo>
                    <a:pt x="966990" y="501484"/>
                  </a:lnTo>
                  <a:lnTo>
                    <a:pt x="968832" y="500888"/>
                  </a:lnTo>
                  <a:lnTo>
                    <a:pt x="969454" y="499668"/>
                  </a:lnTo>
                  <a:lnTo>
                    <a:pt x="970661" y="500291"/>
                  </a:lnTo>
                  <a:lnTo>
                    <a:pt x="970127" y="492353"/>
                  </a:lnTo>
                  <a:lnTo>
                    <a:pt x="970254" y="480136"/>
                  </a:lnTo>
                  <a:lnTo>
                    <a:pt x="971473" y="480758"/>
                  </a:lnTo>
                  <a:lnTo>
                    <a:pt x="973302" y="480174"/>
                  </a:lnTo>
                  <a:lnTo>
                    <a:pt x="975741" y="481418"/>
                  </a:lnTo>
                  <a:lnTo>
                    <a:pt x="974547" y="477735"/>
                  </a:lnTo>
                  <a:lnTo>
                    <a:pt x="978852" y="475335"/>
                  </a:lnTo>
                  <a:lnTo>
                    <a:pt x="980097" y="472909"/>
                  </a:lnTo>
                  <a:lnTo>
                    <a:pt x="982840" y="465353"/>
                  </a:lnTo>
                  <a:lnTo>
                    <a:pt x="988555" y="450926"/>
                  </a:lnTo>
                  <a:lnTo>
                    <a:pt x="991984" y="443712"/>
                  </a:lnTo>
                  <a:lnTo>
                    <a:pt x="998207" y="431571"/>
                  </a:lnTo>
                  <a:lnTo>
                    <a:pt x="993470" y="416864"/>
                  </a:lnTo>
                  <a:lnTo>
                    <a:pt x="999578" y="416928"/>
                  </a:lnTo>
                  <a:lnTo>
                    <a:pt x="1003249" y="415734"/>
                  </a:lnTo>
                  <a:lnTo>
                    <a:pt x="1002576" y="406615"/>
                  </a:lnTo>
                  <a:lnTo>
                    <a:pt x="1005103" y="398284"/>
                  </a:lnTo>
                  <a:lnTo>
                    <a:pt x="1008316" y="390283"/>
                  </a:lnTo>
                  <a:lnTo>
                    <a:pt x="1009688" y="382219"/>
                  </a:lnTo>
                  <a:lnTo>
                    <a:pt x="1009726" y="379171"/>
                  </a:lnTo>
                  <a:lnTo>
                    <a:pt x="1012215" y="374307"/>
                  </a:lnTo>
                  <a:lnTo>
                    <a:pt x="1015301" y="371284"/>
                  </a:lnTo>
                  <a:lnTo>
                    <a:pt x="1018997" y="367042"/>
                  </a:lnTo>
                  <a:lnTo>
                    <a:pt x="1021461" y="365239"/>
                  </a:lnTo>
                  <a:lnTo>
                    <a:pt x="1019683" y="359727"/>
                  </a:lnTo>
                  <a:lnTo>
                    <a:pt x="1024280" y="354025"/>
                  </a:lnTo>
                  <a:lnTo>
                    <a:pt x="1025918" y="346811"/>
                  </a:lnTo>
                  <a:lnTo>
                    <a:pt x="1027099" y="339356"/>
                  </a:lnTo>
                  <a:lnTo>
                    <a:pt x="1030325" y="332968"/>
                  </a:lnTo>
                  <a:lnTo>
                    <a:pt x="1029169" y="326237"/>
                  </a:lnTo>
                  <a:lnTo>
                    <a:pt x="1038364" y="323278"/>
                  </a:lnTo>
                  <a:lnTo>
                    <a:pt x="1034161" y="316509"/>
                  </a:lnTo>
                  <a:lnTo>
                    <a:pt x="1037209" y="316547"/>
                  </a:lnTo>
                  <a:lnTo>
                    <a:pt x="1040879" y="315353"/>
                  </a:lnTo>
                  <a:lnTo>
                    <a:pt x="1040942" y="309257"/>
                  </a:lnTo>
                  <a:lnTo>
                    <a:pt x="1040384" y="304368"/>
                  </a:lnTo>
                  <a:lnTo>
                    <a:pt x="1044092" y="300126"/>
                  </a:lnTo>
                  <a:lnTo>
                    <a:pt x="1046581" y="295262"/>
                  </a:lnTo>
                  <a:lnTo>
                    <a:pt x="1047254" y="287947"/>
                  </a:lnTo>
                  <a:lnTo>
                    <a:pt x="1047318" y="281838"/>
                  </a:lnTo>
                  <a:lnTo>
                    <a:pt x="1046200" y="272059"/>
                  </a:lnTo>
                  <a:lnTo>
                    <a:pt x="1049312" y="265988"/>
                  </a:lnTo>
                  <a:lnTo>
                    <a:pt x="1056690" y="260565"/>
                  </a:lnTo>
                  <a:lnTo>
                    <a:pt x="1058532" y="259969"/>
                  </a:lnTo>
                  <a:lnTo>
                    <a:pt x="1059154" y="258749"/>
                  </a:lnTo>
                  <a:lnTo>
                    <a:pt x="1061605" y="256946"/>
                  </a:lnTo>
                  <a:lnTo>
                    <a:pt x="1060399" y="256324"/>
                  </a:lnTo>
                  <a:lnTo>
                    <a:pt x="1059802" y="254482"/>
                  </a:lnTo>
                  <a:lnTo>
                    <a:pt x="1054938" y="251993"/>
                  </a:lnTo>
                  <a:lnTo>
                    <a:pt x="1054976" y="248945"/>
                  </a:lnTo>
                  <a:lnTo>
                    <a:pt x="1055624" y="244678"/>
                  </a:lnTo>
                  <a:lnTo>
                    <a:pt x="1055687" y="238569"/>
                  </a:lnTo>
                  <a:lnTo>
                    <a:pt x="1061224" y="233743"/>
                  </a:lnTo>
                  <a:lnTo>
                    <a:pt x="1061910" y="226415"/>
                  </a:lnTo>
                  <a:lnTo>
                    <a:pt x="1062570" y="222148"/>
                  </a:lnTo>
                  <a:lnTo>
                    <a:pt x="1062621" y="216039"/>
                  </a:lnTo>
                  <a:lnTo>
                    <a:pt x="1069975" y="213677"/>
                  </a:lnTo>
                  <a:lnTo>
                    <a:pt x="1070013" y="210616"/>
                  </a:lnTo>
                  <a:lnTo>
                    <a:pt x="1070635" y="209410"/>
                  </a:lnTo>
                  <a:lnTo>
                    <a:pt x="1069619" y="206057"/>
                  </a:lnTo>
                  <a:lnTo>
                    <a:pt x="1064983" y="207810"/>
                  </a:lnTo>
                  <a:lnTo>
                    <a:pt x="1063967" y="204457"/>
                  </a:lnTo>
                  <a:lnTo>
                    <a:pt x="1073746" y="203327"/>
                  </a:lnTo>
                  <a:lnTo>
                    <a:pt x="1068349" y="192900"/>
                  </a:lnTo>
                  <a:lnTo>
                    <a:pt x="1070838" y="188036"/>
                  </a:lnTo>
                  <a:lnTo>
                    <a:pt x="1076350" y="186258"/>
                  </a:lnTo>
                  <a:lnTo>
                    <a:pt x="1074051" y="172796"/>
                  </a:lnTo>
                  <a:lnTo>
                    <a:pt x="1075321" y="167322"/>
                  </a:lnTo>
                  <a:lnTo>
                    <a:pt x="1080236" y="163703"/>
                  </a:lnTo>
                  <a:lnTo>
                    <a:pt x="1082078" y="163106"/>
                  </a:lnTo>
                  <a:lnTo>
                    <a:pt x="1080858" y="162483"/>
                  </a:lnTo>
                  <a:lnTo>
                    <a:pt x="1081481" y="161277"/>
                  </a:lnTo>
                  <a:lnTo>
                    <a:pt x="1080274" y="160655"/>
                  </a:lnTo>
                  <a:lnTo>
                    <a:pt x="1078458" y="158191"/>
                  </a:lnTo>
                  <a:lnTo>
                    <a:pt x="1076032" y="156946"/>
                  </a:lnTo>
                  <a:lnTo>
                    <a:pt x="1077899" y="153301"/>
                  </a:lnTo>
                  <a:lnTo>
                    <a:pt x="1080985" y="150279"/>
                  </a:lnTo>
                  <a:lnTo>
                    <a:pt x="1082230" y="147853"/>
                  </a:lnTo>
                  <a:lnTo>
                    <a:pt x="1084287" y="141084"/>
                  </a:lnTo>
                  <a:lnTo>
                    <a:pt x="1085875" y="134378"/>
                  </a:lnTo>
                  <a:lnTo>
                    <a:pt x="1088605" y="120434"/>
                  </a:lnTo>
                  <a:lnTo>
                    <a:pt x="1084961" y="118567"/>
                  </a:lnTo>
                  <a:lnTo>
                    <a:pt x="1081913" y="118529"/>
                  </a:lnTo>
                  <a:lnTo>
                    <a:pt x="1079474" y="117284"/>
                  </a:lnTo>
                  <a:lnTo>
                    <a:pt x="1080719" y="114858"/>
                  </a:lnTo>
                  <a:lnTo>
                    <a:pt x="1088504" y="111506"/>
                  </a:lnTo>
                  <a:lnTo>
                    <a:pt x="1092390" y="108178"/>
                  </a:lnTo>
                  <a:lnTo>
                    <a:pt x="1093546" y="102882"/>
                  </a:lnTo>
                  <a:lnTo>
                    <a:pt x="1093177" y="90563"/>
                  </a:lnTo>
                  <a:lnTo>
                    <a:pt x="1093825" y="86283"/>
                  </a:lnTo>
                  <a:lnTo>
                    <a:pt x="1100061" y="74142"/>
                  </a:lnTo>
                  <a:lnTo>
                    <a:pt x="1105014" y="67475"/>
                  </a:lnTo>
                  <a:close/>
                </a:path>
                <a:path w="2026920" h="1312545">
                  <a:moveTo>
                    <a:pt x="1616240" y="300291"/>
                  </a:moveTo>
                  <a:lnTo>
                    <a:pt x="1610753" y="299008"/>
                  </a:lnTo>
                  <a:lnTo>
                    <a:pt x="1610156" y="297180"/>
                  </a:lnTo>
                  <a:lnTo>
                    <a:pt x="1610817" y="292912"/>
                  </a:lnTo>
                  <a:lnTo>
                    <a:pt x="1610969" y="277647"/>
                  </a:lnTo>
                  <a:lnTo>
                    <a:pt x="1607972" y="271513"/>
                  </a:lnTo>
                  <a:lnTo>
                    <a:pt x="1605610" y="264160"/>
                  </a:lnTo>
                  <a:lnTo>
                    <a:pt x="1602613" y="258025"/>
                  </a:lnTo>
                  <a:lnTo>
                    <a:pt x="1594078" y="256717"/>
                  </a:lnTo>
                  <a:lnTo>
                    <a:pt x="1591017" y="256679"/>
                  </a:lnTo>
                  <a:lnTo>
                    <a:pt x="1589874" y="249961"/>
                  </a:lnTo>
                  <a:lnTo>
                    <a:pt x="1586877" y="243827"/>
                  </a:lnTo>
                  <a:lnTo>
                    <a:pt x="1586318" y="238925"/>
                  </a:lnTo>
                  <a:lnTo>
                    <a:pt x="1580210" y="238874"/>
                  </a:lnTo>
                  <a:lnTo>
                    <a:pt x="1575943" y="238213"/>
                  </a:lnTo>
                  <a:lnTo>
                    <a:pt x="1572260" y="239407"/>
                  </a:lnTo>
                  <a:lnTo>
                    <a:pt x="1559369" y="246608"/>
                  </a:lnTo>
                  <a:lnTo>
                    <a:pt x="1557528" y="247192"/>
                  </a:lnTo>
                  <a:lnTo>
                    <a:pt x="1556943" y="245351"/>
                  </a:lnTo>
                  <a:lnTo>
                    <a:pt x="1553260" y="246545"/>
                  </a:lnTo>
                  <a:lnTo>
                    <a:pt x="1548993" y="245884"/>
                  </a:lnTo>
                  <a:lnTo>
                    <a:pt x="1547749" y="248323"/>
                  </a:lnTo>
                  <a:lnTo>
                    <a:pt x="1544662" y="251345"/>
                  </a:lnTo>
                  <a:lnTo>
                    <a:pt x="1540967" y="255574"/>
                  </a:lnTo>
                  <a:lnTo>
                    <a:pt x="1536661" y="257975"/>
                  </a:lnTo>
                  <a:lnTo>
                    <a:pt x="1534833" y="258572"/>
                  </a:lnTo>
                  <a:lnTo>
                    <a:pt x="1534795" y="261620"/>
                  </a:lnTo>
                  <a:lnTo>
                    <a:pt x="1533550" y="264058"/>
                  </a:lnTo>
                  <a:lnTo>
                    <a:pt x="1534731" y="267728"/>
                  </a:lnTo>
                  <a:lnTo>
                    <a:pt x="1528660" y="264617"/>
                  </a:lnTo>
                  <a:lnTo>
                    <a:pt x="1516354" y="289001"/>
                  </a:lnTo>
                  <a:lnTo>
                    <a:pt x="1511274" y="297281"/>
                  </a:lnTo>
                  <a:lnTo>
                    <a:pt x="1500733" y="310134"/>
                  </a:lnTo>
                  <a:lnTo>
                    <a:pt x="1495183" y="314972"/>
                  </a:lnTo>
                  <a:lnTo>
                    <a:pt x="1490827" y="323469"/>
                  </a:lnTo>
                  <a:lnTo>
                    <a:pt x="1488998" y="324065"/>
                  </a:lnTo>
                  <a:lnTo>
                    <a:pt x="1486496" y="328930"/>
                  </a:lnTo>
                  <a:lnTo>
                    <a:pt x="1482801" y="333159"/>
                  </a:lnTo>
                  <a:lnTo>
                    <a:pt x="1480934" y="336804"/>
                  </a:lnTo>
                  <a:lnTo>
                    <a:pt x="1477848" y="339826"/>
                  </a:lnTo>
                  <a:lnTo>
                    <a:pt x="1477810" y="342887"/>
                  </a:lnTo>
                  <a:lnTo>
                    <a:pt x="1466329" y="351929"/>
                  </a:lnTo>
                  <a:lnTo>
                    <a:pt x="1460804" y="357365"/>
                  </a:lnTo>
                  <a:lnTo>
                    <a:pt x="1456537" y="363740"/>
                  </a:lnTo>
                  <a:lnTo>
                    <a:pt x="1450632" y="374980"/>
                  </a:lnTo>
                  <a:lnTo>
                    <a:pt x="1448790" y="375577"/>
                  </a:lnTo>
                  <a:lnTo>
                    <a:pt x="1428457" y="394296"/>
                  </a:lnTo>
                  <a:lnTo>
                    <a:pt x="1427213" y="396735"/>
                  </a:lnTo>
                  <a:lnTo>
                    <a:pt x="1425905" y="405269"/>
                  </a:lnTo>
                  <a:lnTo>
                    <a:pt x="1419771" y="408254"/>
                  </a:lnTo>
                  <a:lnTo>
                    <a:pt x="1416062" y="412496"/>
                  </a:lnTo>
                  <a:lnTo>
                    <a:pt x="1405648" y="423456"/>
                  </a:lnTo>
                  <a:lnTo>
                    <a:pt x="1401038" y="429602"/>
                  </a:lnTo>
                  <a:lnTo>
                    <a:pt x="1397508" y="436740"/>
                  </a:lnTo>
                  <a:lnTo>
                    <a:pt x="1395615" y="443433"/>
                  </a:lnTo>
                  <a:lnTo>
                    <a:pt x="1391310" y="445833"/>
                  </a:lnTo>
                  <a:lnTo>
                    <a:pt x="1387602" y="450075"/>
                  </a:lnTo>
                  <a:lnTo>
                    <a:pt x="1385150" y="451878"/>
                  </a:lnTo>
                  <a:lnTo>
                    <a:pt x="1383271" y="455523"/>
                  </a:lnTo>
                  <a:lnTo>
                    <a:pt x="1380820" y="457327"/>
                  </a:lnTo>
                  <a:lnTo>
                    <a:pt x="1376489" y="462788"/>
                  </a:lnTo>
                  <a:lnTo>
                    <a:pt x="1369072" y="471258"/>
                  </a:lnTo>
                  <a:lnTo>
                    <a:pt x="1365999" y="474281"/>
                  </a:lnTo>
                  <a:lnTo>
                    <a:pt x="1362290" y="478523"/>
                  </a:lnTo>
                  <a:lnTo>
                    <a:pt x="1359204" y="481545"/>
                  </a:lnTo>
                  <a:lnTo>
                    <a:pt x="1356715" y="486410"/>
                  </a:lnTo>
                  <a:lnTo>
                    <a:pt x="1354251" y="488213"/>
                  </a:lnTo>
                  <a:lnTo>
                    <a:pt x="1349146" y="493649"/>
                  </a:lnTo>
                  <a:lnTo>
                    <a:pt x="1338465" y="504278"/>
                  </a:lnTo>
                  <a:lnTo>
                    <a:pt x="1332674" y="509371"/>
                  </a:lnTo>
                  <a:lnTo>
                    <a:pt x="1327746" y="512991"/>
                  </a:lnTo>
                  <a:lnTo>
                    <a:pt x="1325880" y="516636"/>
                  </a:lnTo>
                  <a:lnTo>
                    <a:pt x="1324610" y="522109"/>
                  </a:lnTo>
                  <a:lnTo>
                    <a:pt x="1323301" y="530644"/>
                  </a:lnTo>
                  <a:lnTo>
                    <a:pt x="1318348" y="537311"/>
                  </a:lnTo>
                  <a:lnTo>
                    <a:pt x="1306080" y="543306"/>
                  </a:lnTo>
                  <a:lnTo>
                    <a:pt x="1305433" y="547573"/>
                  </a:lnTo>
                  <a:lnTo>
                    <a:pt x="1294307" y="560285"/>
                  </a:lnTo>
                  <a:lnTo>
                    <a:pt x="1295463" y="567016"/>
                  </a:lnTo>
                  <a:lnTo>
                    <a:pt x="1293634" y="567601"/>
                  </a:lnTo>
                  <a:lnTo>
                    <a:pt x="1292377" y="570039"/>
                  </a:lnTo>
                  <a:lnTo>
                    <a:pt x="1290548" y="570623"/>
                  </a:lnTo>
                  <a:lnTo>
                    <a:pt x="1286243" y="573024"/>
                  </a:lnTo>
                  <a:lnTo>
                    <a:pt x="1282547" y="577265"/>
                  </a:lnTo>
                  <a:lnTo>
                    <a:pt x="1278242" y="579666"/>
                  </a:lnTo>
                  <a:lnTo>
                    <a:pt x="1272108" y="582650"/>
                  </a:lnTo>
                  <a:lnTo>
                    <a:pt x="1276311" y="589419"/>
                  </a:lnTo>
                  <a:lnTo>
                    <a:pt x="1272616" y="593648"/>
                  </a:lnTo>
                  <a:lnTo>
                    <a:pt x="1268869" y="600938"/>
                  </a:lnTo>
                  <a:lnTo>
                    <a:pt x="1255890" y="617296"/>
                  </a:lnTo>
                  <a:lnTo>
                    <a:pt x="1253401" y="622160"/>
                  </a:lnTo>
                  <a:lnTo>
                    <a:pt x="1249692" y="626402"/>
                  </a:lnTo>
                  <a:lnTo>
                    <a:pt x="1240510" y="629361"/>
                  </a:lnTo>
                  <a:lnTo>
                    <a:pt x="1239253" y="631786"/>
                  </a:lnTo>
                  <a:lnTo>
                    <a:pt x="1239164" y="640956"/>
                  </a:lnTo>
                  <a:lnTo>
                    <a:pt x="1236052" y="647026"/>
                  </a:lnTo>
                  <a:lnTo>
                    <a:pt x="1226159" y="660361"/>
                  </a:lnTo>
                  <a:lnTo>
                    <a:pt x="1214348" y="683958"/>
                  </a:lnTo>
                  <a:lnTo>
                    <a:pt x="1206906" y="700163"/>
                  </a:lnTo>
                  <a:lnTo>
                    <a:pt x="1200035" y="716381"/>
                  </a:lnTo>
                  <a:lnTo>
                    <a:pt x="1193685" y="732701"/>
                  </a:lnTo>
                  <a:lnTo>
                    <a:pt x="1192415" y="738187"/>
                  </a:lnTo>
                  <a:lnTo>
                    <a:pt x="1189329" y="741210"/>
                  </a:lnTo>
                  <a:lnTo>
                    <a:pt x="1194777" y="745540"/>
                  </a:lnTo>
                  <a:lnTo>
                    <a:pt x="1194752" y="748588"/>
                  </a:lnTo>
                  <a:lnTo>
                    <a:pt x="1193507" y="751027"/>
                  </a:lnTo>
                  <a:lnTo>
                    <a:pt x="1199019" y="749249"/>
                  </a:lnTo>
                  <a:lnTo>
                    <a:pt x="1207858" y="745451"/>
                  </a:lnTo>
                  <a:lnTo>
                    <a:pt x="1235214" y="732497"/>
                  </a:lnTo>
                  <a:lnTo>
                    <a:pt x="1239507" y="730110"/>
                  </a:lnTo>
                  <a:lnTo>
                    <a:pt x="1243177" y="728916"/>
                  </a:lnTo>
                  <a:lnTo>
                    <a:pt x="1251775" y="724115"/>
                  </a:lnTo>
                  <a:lnTo>
                    <a:pt x="1254861" y="721093"/>
                  </a:lnTo>
                  <a:lnTo>
                    <a:pt x="1259166" y="718693"/>
                  </a:lnTo>
                  <a:lnTo>
                    <a:pt x="1260995" y="718108"/>
                  </a:lnTo>
                  <a:lnTo>
                    <a:pt x="1263459" y="716292"/>
                  </a:lnTo>
                  <a:lnTo>
                    <a:pt x="1265301" y="715708"/>
                  </a:lnTo>
                  <a:lnTo>
                    <a:pt x="1271816" y="711441"/>
                  </a:lnTo>
                  <a:lnTo>
                    <a:pt x="1277378" y="705980"/>
                  </a:lnTo>
                  <a:lnTo>
                    <a:pt x="1283042" y="700849"/>
                  </a:lnTo>
                  <a:lnTo>
                    <a:pt x="1289900" y="697623"/>
                  </a:lnTo>
                  <a:lnTo>
                    <a:pt x="1291120" y="698246"/>
                  </a:lnTo>
                  <a:lnTo>
                    <a:pt x="1292987" y="694601"/>
                  </a:lnTo>
                  <a:lnTo>
                    <a:pt x="1294257" y="689127"/>
                  </a:lnTo>
                  <a:lnTo>
                    <a:pt x="1302854" y="684326"/>
                  </a:lnTo>
                  <a:lnTo>
                    <a:pt x="1305318" y="682510"/>
                  </a:lnTo>
                  <a:lnTo>
                    <a:pt x="1307147" y="681926"/>
                  </a:lnTo>
                  <a:lnTo>
                    <a:pt x="1308392" y="679488"/>
                  </a:lnTo>
                  <a:lnTo>
                    <a:pt x="1312722" y="674039"/>
                  </a:lnTo>
                  <a:lnTo>
                    <a:pt x="1315834" y="667969"/>
                  </a:lnTo>
                  <a:lnTo>
                    <a:pt x="1321981" y="664972"/>
                  </a:lnTo>
                  <a:lnTo>
                    <a:pt x="1326273" y="662571"/>
                  </a:lnTo>
                  <a:lnTo>
                    <a:pt x="1329359" y="659549"/>
                  </a:lnTo>
                  <a:lnTo>
                    <a:pt x="1331226" y="655904"/>
                  </a:lnTo>
                  <a:lnTo>
                    <a:pt x="1333690" y="654100"/>
                  </a:lnTo>
                  <a:lnTo>
                    <a:pt x="1333093" y="652259"/>
                  </a:lnTo>
                  <a:lnTo>
                    <a:pt x="1334935" y="651662"/>
                  </a:lnTo>
                  <a:lnTo>
                    <a:pt x="1341183" y="646620"/>
                  </a:lnTo>
                  <a:lnTo>
                    <a:pt x="1346631" y="641172"/>
                  </a:lnTo>
                  <a:lnTo>
                    <a:pt x="1352080" y="636295"/>
                  </a:lnTo>
                  <a:lnTo>
                    <a:pt x="1358315" y="632968"/>
                  </a:lnTo>
                  <a:lnTo>
                    <a:pt x="1358938" y="631748"/>
                  </a:lnTo>
                  <a:lnTo>
                    <a:pt x="1360779" y="631164"/>
                  </a:lnTo>
                  <a:lnTo>
                    <a:pt x="1361401" y="629945"/>
                  </a:lnTo>
                  <a:lnTo>
                    <a:pt x="1362087" y="622630"/>
                  </a:lnTo>
                  <a:lnTo>
                    <a:pt x="1368221" y="619633"/>
                  </a:lnTo>
                  <a:lnTo>
                    <a:pt x="1371955" y="612343"/>
                  </a:lnTo>
                  <a:lnTo>
                    <a:pt x="1373797" y="611746"/>
                  </a:lnTo>
                  <a:lnTo>
                    <a:pt x="1378712" y="608139"/>
                  </a:lnTo>
                  <a:lnTo>
                    <a:pt x="1380553" y="607542"/>
                  </a:lnTo>
                  <a:lnTo>
                    <a:pt x="1381175" y="606323"/>
                  </a:lnTo>
                  <a:lnTo>
                    <a:pt x="1384261" y="603300"/>
                  </a:lnTo>
                  <a:lnTo>
                    <a:pt x="1387957" y="599071"/>
                  </a:lnTo>
                  <a:lnTo>
                    <a:pt x="1392326" y="590562"/>
                  </a:lnTo>
                  <a:lnTo>
                    <a:pt x="1392974" y="586295"/>
                  </a:lnTo>
                  <a:lnTo>
                    <a:pt x="1395463" y="581431"/>
                  </a:lnTo>
                  <a:lnTo>
                    <a:pt x="1396682" y="582053"/>
                  </a:lnTo>
                  <a:lnTo>
                    <a:pt x="1402791" y="582117"/>
                  </a:lnTo>
                  <a:lnTo>
                    <a:pt x="1407375" y="574802"/>
                  </a:lnTo>
                  <a:lnTo>
                    <a:pt x="1413827" y="569175"/>
                  </a:lnTo>
                  <a:lnTo>
                    <a:pt x="1421091" y="563664"/>
                  </a:lnTo>
                  <a:lnTo>
                    <a:pt x="1428076" y="556717"/>
                  </a:lnTo>
                  <a:lnTo>
                    <a:pt x="1427480" y="554888"/>
                  </a:lnTo>
                  <a:lnTo>
                    <a:pt x="1431150" y="553694"/>
                  </a:lnTo>
                  <a:lnTo>
                    <a:pt x="1431785" y="552488"/>
                  </a:lnTo>
                  <a:lnTo>
                    <a:pt x="1436700" y="548868"/>
                  </a:lnTo>
                  <a:lnTo>
                    <a:pt x="1437944" y="546442"/>
                  </a:lnTo>
                  <a:lnTo>
                    <a:pt x="1442275" y="540981"/>
                  </a:lnTo>
                  <a:lnTo>
                    <a:pt x="1447812" y="536155"/>
                  </a:lnTo>
                  <a:lnTo>
                    <a:pt x="1450340" y="528243"/>
                  </a:lnTo>
                  <a:lnTo>
                    <a:pt x="1452206" y="524598"/>
                  </a:lnTo>
                  <a:lnTo>
                    <a:pt x="1457071" y="527088"/>
                  </a:lnTo>
                  <a:lnTo>
                    <a:pt x="1461427" y="518579"/>
                  </a:lnTo>
                  <a:lnTo>
                    <a:pt x="1469986" y="516839"/>
                  </a:lnTo>
                  <a:lnTo>
                    <a:pt x="1468247" y="508266"/>
                  </a:lnTo>
                  <a:lnTo>
                    <a:pt x="1467027" y="507644"/>
                  </a:lnTo>
                  <a:lnTo>
                    <a:pt x="1468894" y="503999"/>
                  </a:lnTo>
                  <a:lnTo>
                    <a:pt x="1470736" y="503402"/>
                  </a:lnTo>
                  <a:lnTo>
                    <a:pt x="1475651" y="499795"/>
                  </a:lnTo>
                  <a:lnTo>
                    <a:pt x="1478800" y="490664"/>
                  </a:lnTo>
                  <a:lnTo>
                    <a:pt x="1486738" y="490131"/>
                  </a:lnTo>
                  <a:lnTo>
                    <a:pt x="1488579" y="489534"/>
                  </a:lnTo>
                  <a:lnTo>
                    <a:pt x="1492288" y="485305"/>
                  </a:lnTo>
                  <a:lnTo>
                    <a:pt x="1489913" y="477951"/>
                  </a:lnTo>
                  <a:lnTo>
                    <a:pt x="1495425" y="476173"/>
                  </a:lnTo>
                  <a:lnTo>
                    <a:pt x="1518310" y="446481"/>
                  </a:lnTo>
                  <a:lnTo>
                    <a:pt x="1522018" y="442239"/>
                  </a:lnTo>
                  <a:lnTo>
                    <a:pt x="1523923" y="435546"/>
                  </a:lnTo>
                  <a:lnTo>
                    <a:pt x="1524546" y="434327"/>
                  </a:lnTo>
                  <a:lnTo>
                    <a:pt x="1526997" y="432523"/>
                  </a:lnTo>
                  <a:lnTo>
                    <a:pt x="1527619" y="431304"/>
                  </a:lnTo>
                  <a:lnTo>
                    <a:pt x="1551724" y="402234"/>
                  </a:lnTo>
                  <a:lnTo>
                    <a:pt x="1554835" y="396163"/>
                  </a:lnTo>
                  <a:lnTo>
                    <a:pt x="1559763" y="392544"/>
                  </a:lnTo>
                  <a:lnTo>
                    <a:pt x="1566481" y="391388"/>
                  </a:lnTo>
                  <a:lnTo>
                    <a:pt x="1567738" y="388962"/>
                  </a:lnTo>
                  <a:lnTo>
                    <a:pt x="1567764" y="385902"/>
                  </a:lnTo>
                  <a:lnTo>
                    <a:pt x="1568386" y="384695"/>
                  </a:lnTo>
                  <a:lnTo>
                    <a:pt x="1591868" y="356831"/>
                  </a:lnTo>
                  <a:lnTo>
                    <a:pt x="1588897" y="347649"/>
                  </a:lnTo>
                  <a:lnTo>
                    <a:pt x="1591360" y="345833"/>
                  </a:lnTo>
                  <a:lnTo>
                    <a:pt x="1593202" y="345249"/>
                  </a:lnTo>
                  <a:lnTo>
                    <a:pt x="1597494" y="342849"/>
                  </a:lnTo>
                  <a:lnTo>
                    <a:pt x="1603730" y="330695"/>
                  </a:lnTo>
                  <a:lnTo>
                    <a:pt x="1606181" y="328891"/>
                  </a:lnTo>
                  <a:lnTo>
                    <a:pt x="1609293" y="322808"/>
                  </a:lnTo>
                  <a:lnTo>
                    <a:pt x="1607553" y="314248"/>
                  </a:lnTo>
                  <a:lnTo>
                    <a:pt x="1612506" y="307581"/>
                  </a:lnTo>
                  <a:lnTo>
                    <a:pt x="1616240" y="300291"/>
                  </a:lnTo>
                  <a:close/>
                </a:path>
                <a:path w="2026920" h="1312545">
                  <a:moveTo>
                    <a:pt x="1857946" y="741718"/>
                  </a:moveTo>
                  <a:lnTo>
                    <a:pt x="1854339" y="736790"/>
                  </a:lnTo>
                  <a:lnTo>
                    <a:pt x="1846986" y="739165"/>
                  </a:lnTo>
                  <a:lnTo>
                    <a:pt x="1846427" y="734275"/>
                  </a:lnTo>
                  <a:lnTo>
                    <a:pt x="1846453" y="731227"/>
                  </a:lnTo>
                  <a:lnTo>
                    <a:pt x="1845271" y="727544"/>
                  </a:lnTo>
                  <a:lnTo>
                    <a:pt x="1840382" y="728103"/>
                  </a:lnTo>
                  <a:lnTo>
                    <a:pt x="1836115" y="727456"/>
                  </a:lnTo>
                  <a:lnTo>
                    <a:pt x="1831225" y="728014"/>
                  </a:lnTo>
                  <a:lnTo>
                    <a:pt x="1834337" y="721944"/>
                  </a:lnTo>
                  <a:lnTo>
                    <a:pt x="1831898" y="720699"/>
                  </a:lnTo>
                  <a:lnTo>
                    <a:pt x="1830095" y="718235"/>
                  </a:lnTo>
                  <a:lnTo>
                    <a:pt x="1825231" y="715746"/>
                  </a:lnTo>
                  <a:lnTo>
                    <a:pt x="1823402" y="716343"/>
                  </a:lnTo>
                  <a:lnTo>
                    <a:pt x="1820341" y="716305"/>
                  </a:lnTo>
                  <a:lnTo>
                    <a:pt x="1817319" y="713232"/>
                  </a:lnTo>
                  <a:lnTo>
                    <a:pt x="1814957" y="705878"/>
                  </a:lnTo>
                  <a:lnTo>
                    <a:pt x="1808848" y="705815"/>
                  </a:lnTo>
                  <a:lnTo>
                    <a:pt x="1804581" y="705167"/>
                  </a:lnTo>
                  <a:lnTo>
                    <a:pt x="1801431" y="714286"/>
                  </a:lnTo>
                  <a:lnTo>
                    <a:pt x="1792312" y="711149"/>
                  </a:lnTo>
                  <a:lnTo>
                    <a:pt x="1784959" y="713511"/>
                  </a:lnTo>
                  <a:lnTo>
                    <a:pt x="1782432" y="721423"/>
                  </a:lnTo>
                  <a:lnTo>
                    <a:pt x="1779981" y="723239"/>
                  </a:lnTo>
                  <a:lnTo>
                    <a:pt x="1769008" y="720686"/>
                  </a:lnTo>
                  <a:lnTo>
                    <a:pt x="1767166" y="721283"/>
                  </a:lnTo>
                  <a:lnTo>
                    <a:pt x="1765922" y="723709"/>
                  </a:lnTo>
                  <a:lnTo>
                    <a:pt x="1760982" y="730377"/>
                  </a:lnTo>
                  <a:lnTo>
                    <a:pt x="1756054" y="733996"/>
                  </a:lnTo>
                  <a:lnTo>
                    <a:pt x="1746275" y="735114"/>
                  </a:lnTo>
                  <a:lnTo>
                    <a:pt x="1738325" y="735647"/>
                  </a:lnTo>
                  <a:lnTo>
                    <a:pt x="1732191" y="738644"/>
                  </a:lnTo>
                  <a:lnTo>
                    <a:pt x="1725472" y="739800"/>
                  </a:lnTo>
                  <a:lnTo>
                    <a:pt x="1723631" y="740384"/>
                  </a:lnTo>
                  <a:lnTo>
                    <a:pt x="1720545" y="743407"/>
                  </a:lnTo>
                  <a:lnTo>
                    <a:pt x="1711883" y="749617"/>
                  </a:lnTo>
                  <a:lnTo>
                    <a:pt x="1705775" y="754634"/>
                  </a:lnTo>
                  <a:lnTo>
                    <a:pt x="1699234" y="758850"/>
                  </a:lnTo>
                  <a:lnTo>
                    <a:pt x="1691678" y="760831"/>
                  </a:lnTo>
                  <a:lnTo>
                    <a:pt x="1686166" y="762609"/>
                  </a:lnTo>
                  <a:lnTo>
                    <a:pt x="1685544" y="763828"/>
                  </a:lnTo>
                  <a:lnTo>
                    <a:pt x="1684858" y="771144"/>
                  </a:lnTo>
                  <a:lnTo>
                    <a:pt x="1678749" y="771080"/>
                  </a:lnTo>
                  <a:lnTo>
                    <a:pt x="1673834" y="774700"/>
                  </a:lnTo>
                  <a:lnTo>
                    <a:pt x="1668284" y="779526"/>
                  </a:lnTo>
                  <a:lnTo>
                    <a:pt x="1663954" y="784987"/>
                  </a:lnTo>
                  <a:lnTo>
                    <a:pt x="1648663" y="787882"/>
                  </a:lnTo>
                  <a:lnTo>
                    <a:pt x="1644307" y="796391"/>
                  </a:lnTo>
                  <a:lnTo>
                    <a:pt x="1635772" y="795083"/>
                  </a:lnTo>
                  <a:lnTo>
                    <a:pt x="1630883" y="795642"/>
                  </a:lnTo>
                  <a:lnTo>
                    <a:pt x="1633283" y="799947"/>
                  </a:lnTo>
                  <a:lnTo>
                    <a:pt x="1631442" y="800544"/>
                  </a:lnTo>
                  <a:lnTo>
                    <a:pt x="1630222" y="799909"/>
                  </a:lnTo>
                  <a:lnTo>
                    <a:pt x="1628394" y="800506"/>
                  </a:lnTo>
                  <a:lnTo>
                    <a:pt x="1628978" y="802347"/>
                  </a:lnTo>
                  <a:lnTo>
                    <a:pt x="1628355" y="803567"/>
                  </a:lnTo>
                  <a:lnTo>
                    <a:pt x="1628952" y="805395"/>
                  </a:lnTo>
                  <a:lnTo>
                    <a:pt x="1627733" y="804773"/>
                  </a:lnTo>
                  <a:lnTo>
                    <a:pt x="1627111" y="805992"/>
                  </a:lnTo>
                  <a:lnTo>
                    <a:pt x="1625892" y="805370"/>
                  </a:lnTo>
                  <a:lnTo>
                    <a:pt x="1621002" y="805929"/>
                  </a:lnTo>
                  <a:lnTo>
                    <a:pt x="1614309" y="804037"/>
                  </a:lnTo>
                  <a:lnTo>
                    <a:pt x="1614843" y="811974"/>
                  </a:lnTo>
                  <a:lnTo>
                    <a:pt x="1608759" y="808863"/>
                  </a:lnTo>
                  <a:lnTo>
                    <a:pt x="1615401" y="816864"/>
                  </a:lnTo>
                  <a:lnTo>
                    <a:pt x="1610512" y="817422"/>
                  </a:lnTo>
                  <a:lnTo>
                    <a:pt x="1606842" y="818616"/>
                  </a:lnTo>
                  <a:lnTo>
                    <a:pt x="1601952" y="819175"/>
                  </a:lnTo>
                  <a:lnTo>
                    <a:pt x="1596961" y="828890"/>
                  </a:lnTo>
                  <a:lnTo>
                    <a:pt x="1590268" y="826998"/>
                  </a:lnTo>
                  <a:lnTo>
                    <a:pt x="1584159" y="826935"/>
                  </a:lnTo>
                  <a:lnTo>
                    <a:pt x="1583512" y="831202"/>
                  </a:lnTo>
                  <a:lnTo>
                    <a:pt x="1584071" y="836091"/>
                  </a:lnTo>
                  <a:lnTo>
                    <a:pt x="1577378" y="834199"/>
                  </a:lnTo>
                  <a:lnTo>
                    <a:pt x="1576755" y="835418"/>
                  </a:lnTo>
                  <a:lnTo>
                    <a:pt x="1574914" y="836002"/>
                  </a:lnTo>
                  <a:lnTo>
                    <a:pt x="1572425" y="840867"/>
                  </a:lnTo>
                  <a:lnTo>
                    <a:pt x="1569961" y="842670"/>
                  </a:lnTo>
                  <a:lnTo>
                    <a:pt x="1559001" y="840117"/>
                  </a:lnTo>
                  <a:lnTo>
                    <a:pt x="1556512" y="844981"/>
                  </a:lnTo>
                  <a:lnTo>
                    <a:pt x="1556448" y="851090"/>
                  </a:lnTo>
                  <a:lnTo>
                    <a:pt x="1549349" y="854354"/>
                  </a:lnTo>
                  <a:lnTo>
                    <a:pt x="1542948" y="857973"/>
                  </a:lnTo>
                  <a:lnTo>
                    <a:pt x="1537449" y="862063"/>
                  </a:lnTo>
                  <a:lnTo>
                    <a:pt x="1533093" y="866736"/>
                  </a:lnTo>
                  <a:lnTo>
                    <a:pt x="1527568" y="868514"/>
                  </a:lnTo>
                  <a:lnTo>
                    <a:pt x="1523276" y="870915"/>
                  </a:lnTo>
                  <a:lnTo>
                    <a:pt x="1518361" y="874522"/>
                  </a:lnTo>
                  <a:lnTo>
                    <a:pt x="1514081" y="873874"/>
                  </a:lnTo>
                  <a:lnTo>
                    <a:pt x="1514652" y="878763"/>
                  </a:lnTo>
                  <a:lnTo>
                    <a:pt x="1508569" y="875652"/>
                  </a:lnTo>
                  <a:lnTo>
                    <a:pt x="1506677" y="882345"/>
                  </a:lnTo>
                  <a:lnTo>
                    <a:pt x="1503591" y="885367"/>
                  </a:lnTo>
                  <a:lnTo>
                    <a:pt x="1501127" y="887183"/>
                  </a:lnTo>
                  <a:lnTo>
                    <a:pt x="1497482" y="885317"/>
                  </a:lnTo>
                  <a:lnTo>
                    <a:pt x="1491881" y="896251"/>
                  </a:lnTo>
                  <a:lnTo>
                    <a:pt x="1486928" y="902919"/>
                  </a:lnTo>
                  <a:lnTo>
                    <a:pt x="1478368" y="904659"/>
                  </a:lnTo>
                  <a:lnTo>
                    <a:pt x="1476527" y="905256"/>
                  </a:lnTo>
                  <a:lnTo>
                    <a:pt x="1475282" y="907681"/>
                  </a:lnTo>
                  <a:lnTo>
                    <a:pt x="1473441" y="908278"/>
                  </a:lnTo>
                  <a:lnTo>
                    <a:pt x="1470990" y="910082"/>
                  </a:lnTo>
                  <a:lnTo>
                    <a:pt x="1469745" y="912520"/>
                  </a:lnTo>
                  <a:lnTo>
                    <a:pt x="1460576" y="912418"/>
                  </a:lnTo>
                  <a:lnTo>
                    <a:pt x="1458087" y="917282"/>
                  </a:lnTo>
                  <a:lnTo>
                    <a:pt x="1454391" y="921524"/>
                  </a:lnTo>
                  <a:lnTo>
                    <a:pt x="1448219" y="927569"/>
                  </a:lnTo>
                  <a:lnTo>
                    <a:pt x="1442681" y="932395"/>
                  </a:lnTo>
                  <a:lnTo>
                    <a:pt x="1433487" y="935355"/>
                  </a:lnTo>
                  <a:lnTo>
                    <a:pt x="1431023" y="937171"/>
                  </a:lnTo>
                  <a:lnTo>
                    <a:pt x="1430401" y="938377"/>
                  </a:lnTo>
                  <a:lnTo>
                    <a:pt x="1397711" y="972248"/>
                  </a:lnTo>
                  <a:lnTo>
                    <a:pt x="1392986" y="978750"/>
                  </a:lnTo>
                  <a:lnTo>
                    <a:pt x="1379766" y="995273"/>
                  </a:lnTo>
                  <a:lnTo>
                    <a:pt x="1382166" y="999578"/>
                  </a:lnTo>
                  <a:lnTo>
                    <a:pt x="1382141" y="1002626"/>
                  </a:lnTo>
                  <a:lnTo>
                    <a:pt x="1383919" y="1008138"/>
                  </a:lnTo>
                  <a:lnTo>
                    <a:pt x="1399882" y="1007313"/>
                  </a:lnTo>
                  <a:lnTo>
                    <a:pt x="1407883" y="1007262"/>
                  </a:lnTo>
                  <a:lnTo>
                    <a:pt x="1416278" y="1007859"/>
                  </a:lnTo>
                  <a:lnTo>
                    <a:pt x="1431721" y="1006208"/>
                  </a:lnTo>
                  <a:lnTo>
                    <a:pt x="1446339" y="1001966"/>
                  </a:lnTo>
                  <a:lnTo>
                    <a:pt x="1460614" y="996696"/>
                  </a:lnTo>
                  <a:lnTo>
                    <a:pt x="1475066" y="991946"/>
                  </a:lnTo>
                  <a:lnTo>
                    <a:pt x="1475689" y="990727"/>
                  </a:lnTo>
                  <a:lnTo>
                    <a:pt x="1477518" y="990142"/>
                  </a:lnTo>
                  <a:lnTo>
                    <a:pt x="1492084" y="983411"/>
                  </a:lnTo>
                  <a:lnTo>
                    <a:pt x="1499590" y="980744"/>
                  </a:lnTo>
                  <a:lnTo>
                    <a:pt x="1507553" y="979449"/>
                  </a:lnTo>
                  <a:lnTo>
                    <a:pt x="1512798" y="978090"/>
                  </a:lnTo>
                  <a:lnTo>
                    <a:pt x="1516964" y="976033"/>
                  </a:lnTo>
                  <a:lnTo>
                    <a:pt x="1521955" y="972375"/>
                  </a:lnTo>
                  <a:lnTo>
                    <a:pt x="1529664" y="966228"/>
                  </a:lnTo>
                  <a:lnTo>
                    <a:pt x="1530286" y="965022"/>
                  </a:lnTo>
                  <a:lnTo>
                    <a:pt x="1531493" y="965644"/>
                  </a:lnTo>
                  <a:lnTo>
                    <a:pt x="1535176" y="964450"/>
                  </a:lnTo>
                  <a:lnTo>
                    <a:pt x="1537601" y="965695"/>
                  </a:lnTo>
                  <a:lnTo>
                    <a:pt x="1538224" y="964488"/>
                  </a:lnTo>
                  <a:lnTo>
                    <a:pt x="1545069" y="959789"/>
                  </a:lnTo>
                  <a:lnTo>
                    <a:pt x="1552346" y="956767"/>
                  </a:lnTo>
                  <a:lnTo>
                    <a:pt x="1559623" y="954303"/>
                  </a:lnTo>
                  <a:lnTo>
                    <a:pt x="1566443" y="951331"/>
                  </a:lnTo>
                  <a:lnTo>
                    <a:pt x="1571371" y="948321"/>
                  </a:lnTo>
                  <a:lnTo>
                    <a:pt x="1576806" y="945705"/>
                  </a:lnTo>
                  <a:lnTo>
                    <a:pt x="1581213" y="942289"/>
                  </a:lnTo>
                  <a:lnTo>
                    <a:pt x="1583080" y="936840"/>
                  </a:lnTo>
                  <a:lnTo>
                    <a:pt x="1590421" y="934466"/>
                  </a:lnTo>
                  <a:lnTo>
                    <a:pt x="1592884" y="932662"/>
                  </a:lnTo>
                  <a:lnTo>
                    <a:pt x="1599018" y="929665"/>
                  </a:lnTo>
                  <a:lnTo>
                    <a:pt x="1604568" y="924839"/>
                  </a:lnTo>
                  <a:lnTo>
                    <a:pt x="1611299" y="923683"/>
                  </a:lnTo>
                  <a:lnTo>
                    <a:pt x="1650568" y="903922"/>
                  </a:lnTo>
                  <a:lnTo>
                    <a:pt x="1654860" y="901522"/>
                  </a:lnTo>
                  <a:lnTo>
                    <a:pt x="1661629" y="897318"/>
                  </a:lnTo>
                  <a:lnTo>
                    <a:pt x="1668348" y="896162"/>
                  </a:lnTo>
                  <a:lnTo>
                    <a:pt x="1676298" y="895629"/>
                  </a:lnTo>
                  <a:lnTo>
                    <a:pt x="1682407" y="895692"/>
                  </a:lnTo>
                  <a:lnTo>
                    <a:pt x="1684858" y="893876"/>
                  </a:lnTo>
                  <a:lnTo>
                    <a:pt x="1685518" y="889609"/>
                  </a:lnTo>
                  <a:lnTo>
                    <a:pt x="1685582" y="883513"/>
                  </a:lnTo>
                  <a:lnTo>
                    <a:pt x="1692300" y="882357"/>
                  </a:lnTo>
                  <a:lnTo>
                    <a:pt x="1696605" y="879957"/>
                  </a:lnTo>
                  <a:lnTo>
                    <a:pt x="1698434" y="879360"/>
                  </a:lnTo>
                  <a:lnTo>
                    <a:pt x="1701495" y="879386"/>
                  </a:lnTo>
                  <a:lnTo>
                    <a:pt x="1702117" y="878179"/>
                  </a:lnTo>
                  <a:lnTo>
                    <a:pt x="1708264" y="873099"/>
                  </a:lnTo>
                  <a:lnTo>
                    <a:pt x="1715249" y="869759"/>
                  </a:lnTo>
                  <a:lnTo>
                    <a:pt x="1722577" y="866876"/>
                  </a:lnTo>
                  <a:lnTo>
                    <a:pt x="1729740" y="863180"/>
                  </a:lnTo>
                  <a:lnTo>
                    <a:pt x="1736496" y="858977"/>
                  </a:lnTo>
                  <a:lnTo>
                    <a:pt x="1743849" y="856602"/>
                  </a:lnTo>
                  <a:lnTo>
                    <a:pt x="1756879" y="848258"/>
                  </a:lnTo>
                  <a:lnTo>
                    <a:pt x="1762988" y="843584"/>
                  </a:lnTo>
                  <a:lnTo>
                    <a:pt x="1769198" y="839266"/>
                  </a:lnTo>
                  <a:lnTo>
                    <a:pt x="1775802" y="836155"/>
                  </a:lnTo>
                  <a:lnTo>
                    <a:pt x="1783143" y="832078"/>
                  </a:lnTo>
                  <a:lnTo>
                    <a:pt x="1789417" y="826452"/>
                  </a:lnTo>
                  <a:lnTo>
                    <a:pt x="1795792" y="821156"/>
                  </a:lnTo>
                  <a:lnTo>
                    <a:pt x="1803463" y="818121"/>
                  </a:lnTo>
                  <a:lnTo>
                    <a:pt x="1808353" y="817549"/>
                  </a:lnTo>
                  <a:lnTo>
                    <a:pt x="1825002" y="800773"/>
                  </a:lnTo>
                  <a:lnTo>
                    <a:pt x="1830819" y="795693"/>
                  </a:lnTo>
                  <a:lnTo>
                    <a:pt x="1837309" y="790968"/>
                  </a:lnTo>
                  <a:lnTo>
                    <a:pt x="1839150" y="790384"/>
                  </a:lnTo>
                  <a:lnTo>
                    <a:pt x="1843455" y="787984"/>
                  </a:lnTo>
                  <a:lnTo>
                    <a:pt x="1842858" y="786142"/>
                  </a:lnTo>
                  <a:lnTo>
                    <a:pt x="1844789" y="780923"/>
                  </a:lnTo>
                  <a:lnTo>
                    <a:pt x="1847926" y="775893"/>
                  </a:lnTo>
                  <a:lnTo>
                    <a:pt x="1849793" y="770496"/>
                  </a:lnTo>
                  <a:lnTo>
                    <a:pt x="1847964" y="764209"/>
                  </a:lnTo>
                  <a:lnTo>
                    <a:pt x="1849831" y="760564"/>
                  </a:lnTo>
                  <a:lnTo>
                    <a:pt x="1856587" y="756361"/>
                  </a:lnTo>
                  <a:lnTo>
                    <a:pt x="1854187" y="752055"/>
                  </a:lnTo>
                  <a:lnTo>
                    <a:pt x="1850567" y="747141"/>
                  </a:lnTo>
                  <a:lnTo>
                    <a:pt x="1853653" y="744118"/>
                  </a:lnTo>
                  <a:lnTo>
                    <a:pt x="1857946" y="741718"/>
                  </a:lnTo>
                  <a:close/>
                </a:path>
                <a:path w="2026920" h="1312545">
                  <a:moveTo>
                    <a:pt x="2026297" y="1254467"/>
                  </a:moveTo>
                  <a:lnTo>
                    <a:pt x="2015451" y="1239710"/>
                  </a:lnTo>
                  <a:lnTo>
                    <a:pt x="2011248" y="1232954"/>
                  </a:lnTo>
                  <a:lnTo>
                    <a:pt x="2005761" y="1231671"/>
                  </a:lnTo>
                  <a:lnTo>
                    <a:pt x="2000961" y="1223073"/>
                  </a:lnTo>
                  <a:lnTo>
                    <a:pt x="1992426" y="1221778"/>
                  </a:lnTo>
                  <a:lnTo>
                    <a:pt x="1971484" y="1217371"/>
                  </a:lnTo>
                  <a:lnTo>
                    <a:pt x="1961134" y="1216736"/>
                  </a:lnTo>
                  <a:lnTo>
                    <a:pt x="1950935" y="1218920"/>
                  </a:lnTo>
                  <a:lnTo>
                    <a:pt x="1946630" y="1221320"/>
                  </a:lnTo>
                  <a:lnTo>
                    <a:pt x="1940534" y="1221257"/>
                  </a:lnTo>
                  <a:lnTo>
                    <a:pt x="1930806" y="1216279"/>
                  </a:lnTo>
                  <a:lnTo>
                    <a:pt x="1924697" y="1216215"/>
                  </a:lnTo>
                  <a:lnTo>
                    <a:pt x="1917979" y="1217371"/>
                  </a:lnTo>
                  <a:lnTo>
                    <a:pt x="1911870" y="1217307"/>
                  </a:lnTo>
                  <a:lnTo>
                    <a:pt x="1906981" y="1217879"/>
                  </a:lnTo>
                  <a:lnTo>
                    <a:pt x="1901494" y="1216596"/>
                  </a:lnTo>
                  <a:lnTo>
                    <a:pt x="1894166" y="1215263"/>
                  </a:lnTo>
                  <a:lnTo>
                    <a:pt x="1886788" y="1214628"/>
                  </a:lnTo>
                  <a:lnTo>
                    <a:pt x="1879269" y="1215351"/>
                  </a:lnTo>
                  <a:lnTo>
                    <a:pt x="1869719" y="1218730"/>
                  </a:lnTo>
                  <a:lnTo>
                    <a:pt x="1864855" y="1216240"/>
                  </a:lnTo>
                  <a:lnTo>
                    <a:pt x="1861807" y="1216202"/>
                  </a:lnTo>
                  <a:lnTo>
                    <a:pt x="1856943" y="1213713"/>
                  </a:lnTo>
                  <a:lnTo>
                    <a:pt x="1844827" y="1216736"/>
                  </a:lnTo>
                  <a:lnTo>
                    <a:pt x="1834845" y="1218311"/>
                  </a:lnTo>
                  <a:lnTo>
                    <a:pt x="1824761" y="1218387"/>
                  </a:lnTo>
                  <a:lnTo>
                    <a:pt x="1814182" y="1216342"/>
                  </a:lnTo>
                  <a:lnTo>
                    <a:pt x="1812340" y="1216939"/>
                  </a:lnTo>
                  <a:lnTo>
                    <a:pt x="1807425" y="1220558"/>
                  </a:lnTo>
                  <a:lnTo>
                    <a:pt x="1802561" y="1218069"/>
                  </a:lnTo>
                  <a:lnTo>
                    <a:pt x="1797672" y="1218628"/>
                  </a:lnTo>
                  <a:lnTo>
                    <a:pt x="1785454" y="1218501"/>
                  </a:lnTo>
                  <a:lnTo>
                    <a:pt x="1778723" y="1219657"/>
                  </a:lnTo>
                  <a:lnTo>
                    <a:pt x="1749386" y="1223035"/>
                  </a:lnTo>
                  <a:lnTo>
                    <a:pt x="1741043" y="1223124"/>
                  </a:lnTo>
                  <a:lnTo>
                    <a:pt x="1724152" y="1222616"/>
                  </a:lnTo>
                  <a:lnTo>
                    <a:pt x="1715808" y="1222705"/>
                  </a:lnTo>
                  <a:lnTo>
                    <a:pt x="1711540" y="1222044"/>
                  </a:lnTo>
                  <a:lnTo>
                    <a:pt x="1706651" y="1222616"/>
                  </a:lnTo>
                  <a:lnTo>
                    <a:pt x="1702968" y="1223797"/>
                  </a:lnTo>
                  <a:lnTo>
                    <a:pt x="1682661" y="1228483"/>
                  </a:lnTo>
                  <a:lnTo>
                    <a:pt x="1675434" y="1229626"/>
                  </a:lnTo>
                  <a:lnTo>
                    <a:pt x="1668119" y="1229982"/>
                  </a:lnTo>
                  <a:lnTo>
                    <a:pt x="1646745" y="1228737"/>
                  </a:lnTo>
                  <a:lnTo>
                    <a:pt x="1643075" y="1229918"/>
                  </a:lnTo>
                  <a:lnTo>
                    <a:pt x="1638185" y="1230477"/>
                  </a:lnTo>
                  <a:lnTo>
                    <a:pt x="1634502" y="1231671"/>
                  </a:lnTo>
                  <a:lnTo>
                    <a:pt x="1593024" y="1235583"/>
                  </a:lnTo>
                  <a:lnTo>
                    <a:pt x="1541475" y="1246174"/>
                  </a:lnTo>
                  <a:lnTo>
                    <a:pt x="1498041" y="1261465"/>
                  </a:lnTo>
                  <a:lnTo>
                    <a:pt x="1497418" y="1262672"/>
                  </a:lnTo>
                  <a:lnTo>
                    <a:pt x="1502283" y="1265161"/>
                  </a:lnTo>
                  <a:lnTo>
                    <a:pt x="1501000" y="1270647"/>
                  </a:lnTo>
                  <a:lnTo>
                    <a:pt x="1494904" y="1270584"/>
                  </a:lnTo>
                  <a:lnTo>
                    <a:pt x="1489379" y="1272362"/>
                  </a:lnTo>
                  <a:lnTo>
                    <a:pt x="1499108" y="1277340"/>
                  </a:lnTo>
                  <a:lnTo>
                    <a:pt x="1502778" y="1276159"/>
                  </a:lnTo>
                  <a:lnTo>
                    <a:pt x="1514119" y="1277416"/>
                  </a:lnTo>
                  <a:lnTo>
                    <a:pt x="1536547" y="1282674"/>
                  </a:lnTo>
                  <a:lnTo>
                    <a:pt x="1547888" y="1283931"/>
                  </a:lnTo>
                  <a:lnTo>
                    <a:pt x="1557058" y="1284478"/>
                  </a:lnTo>
                  <a:lnTo>
                    <a:pt x="1575600" y="1286268"/>
                  </a:lnTo>
                  <a:lnTo>
                    <a:pt x="1600873" y="1285963"/>
                  </a:lnTo>
                  <a:lnTo>
                    <a:pt x="1632839" y="1288148"/>
                  </a:lnTo>
                  <a:lnTo>
                    <a:pt x="1651660" y="1288008"/>
                  </a:lnTo>
                  <a:lnTo>
                    <a:pt x="1654086" y="1289253"/>
                  </a:lnTo>
                  <a:lnTo>
                    <a:pt x="1663242" y="1289354"/>
                  </a:lnTo>
                  <a:lnTo>
                    <a:pt x="1668729" y="1290624"/>
                  </a:lnTo>
                  <a:lnTo>
                    <a:pt x="1674837" y="1290688"/>
                  </a:lnTo>
                  <a:lnTo>
                    <a:pt x="1682153" y="1291374"/>
                  </a:lnTo>
                  <a:lnTo>
                    <a:pt x="1694370" y="1291488"/>
                  </a:lnTo>
                  <a:lnTo>
                    <a:pt x="1713865" y="1294968"/>
                  </a:lnTo>
                  <a:lnTo>
                    <a:pt x="1723682" y="1296162"/>
                  </a:lnTo>
                  <a:lnTo>
                    <a:pt x="1733397" y="1296149"/>
                  </a:lnTo>
                  <a:lnTo>
                    <a:pt x="1738287" y="1295590"/>
                  </a:lnTo>
                  <a:lnTo>
                    <a:pt x="1744992" y="1297482"/>
                  </a:lnTo>
                  <a:lnTo>
                    <a:pt x="1749882" y="1296924"/>
                  </a:lnTo>
                  <a:lnTo>
                    <a:pt x="1758442" y="1295171"/>
                  </a:lnTo>
                  <a:lnTo>
                    <a:pt x="1766976" y="1296479"/>
                  </a:lnTo>
                  <a:lnTo>
                    <a:pt x="1774266" y="1300213"/>
                  </a:lnTo>
                  <a:lnTo>
                    <a:pt x="1777288" y="1303299"/>
                  </a:lnTo>
                  <a:lnTo>
                    <a:pt x="1782178" y="1302740"/>
                  </a:lnTo>
                  <a:lnTo>
                    <a:pt x="1785861" y="1301559"/>
                  </a:lnTo>
                  <a:lnTo>
                    <a:pt x="1791995" y="1298562"/>
                  </a:lnTo>
                  <a:lnTo>
                    <a:pt x="1798726" y="1297406"/>
                  </a:lnTo>
                  <a:lnTo>
                    <a:pt x="1804797" y="1300518"/>
                  </a:lnTo>
                  <a:lnTo>
                    <a:pt x="1811274" y="1302181"/>
                  </a:lnTo>
                  <a:lnTo>
                    <a:pt x="1824278" y="1302080"/>
                  </a:lnTo>
                  <a:lnTo>
                    <a:pt x="1830400" y="1304442"/>
                  </a:lnTo>
                  <a:lnTo>
                    <a:pt x="1836534" y="1301445"/>
                  </a:lnTo>
                  <a:lnTo>
                    <a:pt x="1841995" y="1305775"/>
                  </a:lnTo>
                  <a:lnTo>
                    <a:pt x="1847481" y="1307045"/>
                  </a:lnTo>
                  <a:lnTo>
                    <a:pt x="1849907" y="1308290"/>
                  </a:lnTo>
                  <a:lnTo>
                    <a:pt x="1854174" y="1308950"/>
                  </a:lnTo>
                  <a:lnTo>
                    <a:pt x="1864652" y="1306042"/>
                  </a:lnTo>
                  <a:lnTo>
                    <a:pt x="1873211" y="1305852"/>
                  </a:lnTo>
                  <a:lnTo>
                    <a:pt x="1881873" y="1307147"/>
                  </a:lnTo>
                  <a:lnTo>
                    <a:pt x="1896287" y="1310589"/>
                  </a:lnTo>
                  <a:lnTo>
                    <a:pt x="1902396" y="1310640"/>
                  </a:lnTo>
                  <a:lnTo>
                    <a:pt x="1907882" y="1311922"/>
                  </a:lnTo>
                  <a:lnTo>
                    <a:pt x="1914042" y="1305877"/>
                  </a:lnTo>
                  <a:lnTo>
                    <a:pt x="1922576" y="1307185"/>
                  </a:lnTo>
                  <a:lnTo>
                    <a:pt x="1931149" y="1305433"/>
                  </a:lnTo>
                  <a:lnTo>
                    <a:pt x="1941410" y="1305153"/>
                  </a:lnTo>
                  <a:lnTo>
                    <a:pt x="1951824" y="1306245"/>
                  </a:lnTo>
                  <a:lnTo>
                    <a:pt x="1962137" y="1306423"/>
                  </a:lnTo>
                  <a:lnTo>
                    <a:pt x="1972081" y="1303401"/>
                  </a:lnTo>
                  <a:lnTo>
                    <a:pt x="1973300" y="1304023"/>
                  </a:lnTo>
                  <a:lnTo>
                    <a:pt x="1979968" y="1308963"/>
                  </a:lnTo>
                  <a:lnTo>
                    <a:pt x="1984883" y="1305356"/>
                  </a:lnTo>
                  <a:lnTo>
                    <a:pt x="1991017" y="1302359"/>
                  </a:lnTo>
                  <a:lnTo>
                    <a:pt x="1994103" y="1299337"/>
                  </a:lnTo>
                  <a:lnTo>
                    <a:pt x="2006968" y="1295196"/>
                  </a:lnTo>
                  <a:lnTo>
                    <a:pt x="2010054" y="1292174"/>
                  </a:lnTo>
                  <a:lnTo>
                    <a:pt x="2013750" y="1287932"/>
                  </a:lnTo>
                  <a:lnTo>
                    <a:pt x="2016213" y="1286129"/>
                  </a:lnTo>
                  <a:lnTo>
                    <a:pt x="2018080" y="1282484"/>
                  </a:lnTo>
                  <a:lnTo>
                    <a:pt x="2021166" y="1279461"/>
                  </a:lnTo>
                  <a:lnTo>
                    <a:pt x="2018169" y="1273314"/>
                  </a:lnTo>
                  <a:lnTo>
                    <a:pt x="2019452" y="1267841"/>
                  </a:lnTo>
                  <a:lnTo>
                    <a:pt x="2026297" y="1254467"/>
                  </a:lnTo>
                  <a:close/>
                </a:path>
              </a:pathLst>
            </a:custGeom>
            <a:solidFill>
              <a:srgbClr val="8CA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150" y="5160341"/>
              <a:ext cx="1133705" cy="120292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86800" y="1257300"/>
            <a:ext cx="4500880" cy="775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00" b="1" spc="305" dirty="0">
                <a:solidFill>
                  <a:srgbClr val="E99423"/>
                </a:solidFill>
                <a:latin typeface="Arial"/>
                <a:cs typeface="Arial"/>
              </a:rPr>
              <a:t>RECRUITER:-</a:t>
            </a:r>
            <a:endParaRPr sz="4900" b="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48144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07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8768625" y="2582234"/>
            <a:ext cx="9150506" cy="49814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7525" indent="-514350">
              <a:lnSpc>
                <a:spcPct val="100000"/>
              </a:lnSpc>
              <a:spcBef>
                <a:spcPts val="90"/>
              </a:spcBef>
              <a:buSzPct val="86363"/>
              <a:buFont typeface="+mj-lt"/>
              <a:buAutoNum type="arabicPeriod"/>
              <a:tabLst>
                <a:tab pos="390525" algn="l"/>
              </a:tabLst>
            </a:pPr>
            <a:r>
              <a:rPr sz="3450" spc="-50" dirty="0"/>
              <a:t>Recruiter</a:t>
            </a:r>
            <a:r>
              <a:rPr sz="3450" spc="-310" dirty="0"/>
              <a:t> </a:t>
            </a:r>
            <a:r>
              <a:rPr sz="3450" dirty="0"/>
              <a:t>post</a:t>
            </a:r>
            <a:r>
              <a:rPr sz="3450" spc="-305" dirty="0"/>
              <a:t> </a:t>
            </a:r>
            <a:r>
              <a:rPr sz="3450" spc="-45" dirty="0"/>
              <a:t>their</a:t>
            </a:r>
            <a:r>
              <a:rPr sz="3450" spc="-310" dirty="0"/>
              <a:t> </a:t>
            </a:r>
            <a:r>
              <a:rPr sz="3450" spc="-40" dirty="0"/>
              <a:t>details</a:t>
            </a:r>
            <a:r>
              <a:rPr sz="3450" spc="-305" dirty="0"/>
              <a:t> </a:t>
            </a:r>
            <a:r>
              <a:rPr sz="3450" dirty="0"/>
              <a:t>for</a:t>
            </a:r>
            <a:r>
              <a:rPr sz="3450" spc="-310" dirty="0"/>
              <a:t> </a:t>
            </a:r>
            <a:r>
              <a:rPr sz="3450" spc="-10" dirty="0"/>
              <a:t>verification</a:t>
            </a:r>
            <a:endParaRPr lang="en-GB" sz="3450" spc="-10" dirty="0"/>
          </a:p>
          <a:p>
            <a:pPr marL="514350" indent="-514350">
              <a:lnSpc>
                <a:spcPct val="100000"/>
              </a:lnSpc>
              <a:spcBef>
                <a:spcPts val="2890"/>
              </a:spcBef>
              <a:buSzPct val="80000"/>
              <a:buFont typeface="+mj-lt"/>
              <a:buAutoNum type="arabicPeriod"/>
              <a:tabLst>
                <a:tab pos="355600" algn="l"/>
              </a:tabLst>
            </a:pPr>
            <a:r>
              <a:rPr lang="en-GB" sz="3450" spc="-50" dirty="0"/>
              <a:t>Recruiter</a:t>
            </a:r>
            <a:r>
              <a:rPr lang="en-GB" sz="3450" spc="-300" dirty="0"/>
              <a:t> </a:t>
            </a:r>
            <a:r>
              <a:rPr lang="en-GB" sz="3450" dirty="0"/>
              <a:t>post</a:t>
            </a:r>
            <a:r>
              <a:rPr lang="en-GB" sz="3450" spc="-300" dirty="0"/>
              <a:t> </a:t>
            </a:r>
            <a:r>
              <a:rPr lang="en-GB" sz="3450" spc="-45" dirty="0"/>
              <a:t>their</a:t>
            </a:r>
            <a:r>
              <a:rPr lang="en-GB" sz="3450" spc="-295" dirty="0"/>
              <a:t> </a:t>
            </a:r>
            <a:r>
              <a:rPr lang="en-GB" sz="3450" spc="-75" dirty="0"/>
              <a:t>Company</a:t>
            </a:r>
            <a:r>
              <a:rPr lang="en-GB" sz="3450" spc="-300" dirty="0"/>
              <a:t> </a:t>
            </a:r>
            <a:r>
              <a:rPr lang="en-GB" sz="3450" spc="-10" dirty="0"/>
              <a:t>Details</a:t>
            </a:r>
            <a:endParaRPr lang="en-GB" sz="3450" dirty="0"/>
          </a:p>
          <a:p>
            <a:pPr marL="517524" marR="772795" indent="-514350">
              <a:lnSpc>
                <a:spcPct val="117700"/>
              </a:lnSpc>
              <a:spcBef>
                <a:spcPts val="2235"/>
              </a:spcBef>
              <a:buSzPct val="86764"/>
              <a:buFont typeface="+mj-lt"/>
              <a:buAutoNum type="arabicPeriod"/>
              <a:tabLst>
                <a:tab pos="403225" algn="l"/>
              </a:tabLst>
            </a:pPr>
            <a:r>
              <a:rPr sz="3450" spc="-30" dirty="0"/>
              <a:t>Recruiter</a:t>
            </a:r>
            <a:r>
              <a:rPr sz="3450" spc="-275" dirty="0"/>
              <a:t> </a:t>
            </a:r>
            <a:r>
              <a:rPr sz="3450" dirty="0"/>
              <a:t>post</a:t>
            </a:r>
            <a:r>
              <a:rPr sz="3450" spc="-275" dirty="0"/>
              <a:t> </a:t>
            </a:r>
            <a:r>
              <a:rPr sz="3450" spc="-40" dirty="0"/>
              <a:t>Available</a:t>
            </a:r>
            <a:r>
              <a:rPr sz="3450" spc="-275" dirty="0"/>
              <a:t> </a:t>
            </a:r>
            <a:r>
              <a:rPr sz="3450" spc="-45" dirty="0"/>
              <a:t>vacancies</a:t>
            </a:r>
            <a:r>
              <a:rPr sz="3450" spc="-270" dirty="0"/>
              <a:t> </a:t>
            </a:r>
            <a:r>
              <a:rPr sz="3450" spc="-25" dirty="0"/>
              <a:t>in their</a:t>
            </a:r>
            <a:r>
              <a:rPr sz="3450" spc="-325" dirty="0"/>
              <a:t> </a:t>
            </a:r>
            <a:r>
              <a:rPr sz="3450" spc="-10" dirty="0"/>
              <a:t>company</a:t>
            </a:r>
            <a:endParaRPr sz="3450" dirty="0"/>
          </a:p>
          <a:p>
            <a:pPr marL="518794" marR="1341120" indent="-514350">
              <a:lnSpc>
                <a:spcPct val="117700"/>
              </a:lnSpc>
              <a:spcBef>
                <a:spcPts val="2245"/>
              </a:spcBef>
              <a:buSzPct val="89705"/>
              <a:buFont typeface="+mj-lt"/>
              <a:buAutoNum type="arabicPeriod"/>
              <a:tabLst>
                <a:tab pos="417195" algn="l"/>
              </a:tabLst>
            </a:pPr>
            <a:r>
              <a:rPr sz="3450" spc="-30" dirty="0"/>
              <a:t>Recruiter</a:t>
            </a:r>
            <a:r>
              <a:rPr sz="3450" spc="-320" dirty="0"/>
              <a:t> </a:t>
            </a:r>
            <a:r>
              <a:rPr sz="3450" spc="-25" dirty="0"/>
              <a:t>can</a:t>
            </a:r>
            <a:r>
              <a:rPr sz="3450" spc="-315" dirty="0"/>
              <a:t> </a:t>
            </a:r>
            <a:r>
              <a:rPr sz="3450" spc="-30" dirty="0"/>
              <a:t>watch</a:t>
            </a:r>
            <a:r>
              <a:rPr sz="3450" spc="-315" dirty="0"/>
              <a:t> </a:t>
            </a:r>
            <a:r>
              <a:rPr sz="3450" spc="-25" dirty="0"/>
              <a:t>Total</a:t>
            </a:r>
            <a:r>
              <a:rPr lang="en-US" sz="3450" spc="-25" dirty="0"/>
              <a:t> </a:t>
            </a:r>
            <a:r>
              <a:rPr sz="3450" spc="-10" dirty="0"/>
              <a:t>number Application</a:t>
            </a:r>
            <a:endParaRPr sz="3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48874"/>
            <a:ext cx="16230599" cy="6991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796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5200" spc="-330" dirty="0">
                <a:solidFill>
                  <a:srgbClr val="E99423"/>
                </a:solidFill>
                <a:latin typeface="Arial Black"/>
                <a:cs typeface="Arial Black"/>
              </a:rPr>
              <a:t>Data</a:t>
            </a:r>
            <a:r>
              <a:rPr sz="5200" spc="-509" dirty="0">
                <a:solidFill>
                  <a:srgbClr val="E99423"/>
                </a:solidFill>
                <a:latin typeface="Arial Black"/>
                <a:cs typeface="Arial Black"/>
              </a:rPr>
              <a:t> </a:t>
            </a:r>
            <a:r>
              <a:rPr sz="5200" spc="-420" dirty="0">
                <a:solidFill>
                  <a:srgbClr val="E99423"/>
                </a:solidFill>
                <a:latin typeface="Arial Black"/>
                <a:cs typeface="Arial Black"/>
              </a:rPr>
              <a:t>Flow</a:t>
            </a:r>
            <a:r>
              <a:rPr sz="5200" spc="-505" dirty="0">
                <a:solidFill>
                  <a:srgbClr val="E99423"/>
                </a:solidFill>
                <a:latin typeface="Arial Black"/>
                <a:cs typeface="Arial Black"/>
              </a:rPr>
              <a:t> </a:t>
            </a:r>
            <a:r>
              <a:rPr sz="5200" spc="-365" dirty="0">
                <a:solidFill>
                  <a:srgbClr val="E99423"/>
                </a:solidFill>
                <a:latin typeface="Arial Black"/>
                <a:cs typeface="Arial Black"/>
              </a:rPr>
              <a:t>Diagram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8144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08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952500"/>
            <a:ext cx="14782800" cy="777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8788" y="303727"/>
            <a:ext cx="4797887" cy="1129197"/>
          </a:xfrm>
          <a:prstGeom prst="rect">
            <a:avLst/>
          </a:prstGeom>
        </p:spPr>
        <p:txBody>
          <a:bodyPr vert="horz" wrap="square" lIns="0" tIns="32579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5200" spc="-165" dirty="0">
                <a:solidFill>
                  <a:srgbClr val="1D2F2B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E-</a:t>
            </a:r>
            <a:r>
              <a:rPr sz="5200" spc="-610" dirty="0">
                <a:solidFill>
                  <a:srgbClr val="1D2F2B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</a:t>
            </a:r>
            <a:r>
              <a:rPr sz="5200" spc="-490" dirty="0">
                <a:solidFill>
                  <a:srgbClr val="1D2F2B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5200" spc="-490" dirty="0">
                <a:solidFill>
                  <a:srgbClr val="1D2F2B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sz="5200" spc="-365" dirty="0">
                <a:solidFill>
                  <a:srgbClr val="1D2F2B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Diagram</a:t>
            </a:r>
            <a:endParaRPr sz="52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pc="-95" dirty="0"/>
              <a:t>Job</a:t>
            </a:r>
            <a:r>
              <a:rPr dirty="0"/>
              <a:t> </a:t>
            </a:r>
            <a:r>
              <a:rPr spc="-40" dirty="0"/>
              <a:t>Portal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8144" y="9373673"/>
            <a:ext cx="71945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550" spc="-114" dirty="0">
                <a:solidFill>
                  <a:srgbClr val="1D2F2B"/>
                </a:solidFill>
                <a:latin typeface="Arial"/>
                <a:cs typeface="Arial"/>
              </a:rPr>
              <a:t>Page</a:t>
            </a:r>
            <a:r>
              <a:rPr sz="1550" spc="35" dirty="0">
                <a:solidFill>
                  <a:srgbClr val="1D2F2B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D2F2B"/>
                </a:solidFill>
                <a:latin typeface="Arial"/>
                <a:cs typeface="Arial"/>
              </a:rPr>
              <a:t>09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600</Words>
  <Application>Microsoft Office PowerPoint</Application>
  <PresentationFormat>Custom</PresentationFormat>
  <Paragraphs>150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Bahnschrift Condensed</vt:lpstr>
      <vt:lpstr>Bahnschrift Light</vt:lpstr>
      <vt:lpstr>Calibri</vt:lpstr>
      <vt:lpstr>Consolas</vt:lpstr>
      <vt:lpstr>Copperplate Gothic Bold</vt:lpstr>
      <vt:lpstr>Lucida Sans Unicode</vt:lpstr>
      <vt:lpstr>Microsoft Sans Serif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Agenda</vt:lpstr>
      <vt:lpstr>Project OverView:-</vt:lpstr>
      <vt:lpstr>JOB SEEKER:-</vt:lpstr>
      <vt:lpstr>RECRUITER:-</vt:lpstr>
      <vt:lpstr>Data Flow Diagram</vt:lpstr>
      <vt:lpstr>E-R  Diagram</vt:lpstr>
      <vt:lpstr>PowerPoint Presentation</vt:lpstr>
      <vt:lpstr>PowerPoint Presentation</vt:lpstr>
      <vt:lpstr>Admin Table:-</vt:lpstr>
      <vt:lpstr>HR Table:-</vt:lpstr>
      <vt:lpstr>Job Table:-</vt:lpstr>
      <vt:lpstr>Job Seeker Table:-</vt:lpstr>
      <vt:lpstr>Education Table:-</vt:lpstr>
      <vt:lpstr>Experience Table:-</vt:lpstr>
      <vt:lpstr>Job Applicaton Table:-</vt:lpstr>
      <vt:lpstr>Feedback Table:-</vt:lpstr>
      <vt:lpstr>Functional Dependencies</vt:lpstr>
      <vt:lpstr>Functional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minor-1.pdf</dc:title>
  <dc:creator>MAYANK KHICHI</dc:creator>
  <cp:keywords>DAFzeu09dBw,BAFrODUgDo0</cp:keywords>
  <cp:lastModifiedBy>Kanisth Gupta</cp:lastModifiedBy>
  <cp:revision>24</cp:revision>
  <dcterms:created xsi:type="dcterms:W3CDTF">2024-03-13T10:07:03Z</dcterms:created>
  <dcterms:modified xsi:type="dcterms:W3CDTF">2024-03-14T05:17:35Z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2024-03-13T00:00:00Z</vt:filetime>
  </property>
  <property fmtid="{D5CDD505-2E9C-101B-9397-08002B2CF9AE}" pid="5" name="Producer">
    <vt:lpwstr>Canva</vt:lpwstr>
  </property>
</Properties>
</file>