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A97-F6B0-49EC-AF0A-B520DDD9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A44D-2EE0-43F9-90B6-9179302C5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0237-0EA7-43A7-8C4E-057CD124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34CF-E57D-4E86-84BF-0E6BDB5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4F11-FC81-4C0F-93A9-446444EE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9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7066-4092-4617-B190-23965B16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431B4-6E37-4B0E-B1EA-9C1836F9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5E93-C45A-46C8-B80F-97A04387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14B00-F03C-4E9A-8E05-C03EE487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B5E5-B396-41D2-9C40-D49F740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9E219-B7EB-4D55-B185-741D4DEA5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334F-EC9E-45F4-83B5-368D515E9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4D4A-6F0C-42D3-B4B3-396DA09C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2582-B0C3-4B23-BB11-C398BF9E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A9A8-3C1C-4593-B1FE-59C55884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2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696D-884C-4E38-8AAD-57ABD5F5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1237-0EF4-4F47-99EF-6C37E114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4192-88C1-4286-890D-48CF1BBE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7B1C-4A91-4CB1-B498-61AA4F4E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B71B-2335-4362-BA88-FA8B2DD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8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94F6-F4EA-435C-9319-B6845DDA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3CDC-C401-44AE-B133-D2722E04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1AAC6-BAC6-422C-BE5D-97CE4263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CABB-B66A-4F25-820F-85F5D14C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88BB2-481D-476B-BE79-E757C943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E93B-2166-43FA-8779-67766D1A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29DC-2273-4DBF-B4B3-5295CFF86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57E2-06CA-4C68-81C9-2F25C9DD6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0AFE-C4C8-410A-AD35-EF048899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4C1BF-2EDA-4E1B-9E62-82F512FA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21CDD-6904-4173-9B09-63BCA144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3C5-ACBB-410A-8E82-843CEE6F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2533-F3B7-466C-ABE5-0730B4CD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6F96-C8F1-46E4-A478-D4D8343C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71FD6-9153-4F9B-8D1F-7019485E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EF5F0-F5B8-4FB1-ACEE-26421D222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2891-E206-4436-A287-8E7DA461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F56B3-8D24-44FD-8331-00C3BA2F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10A6F-D52D-41B7-B56A-862717B3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15A2-4B14-49FF-95D5-252C46CB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AA599-5370-4115-A9FA-D09F7BBB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ADFC8-9708-407E-BAB6-BC2FB7F4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7D69-A8BD-4175-A0D4-831B4AC1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FCD35-E5CC-4B7B-8AD3-341E4375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A9A50-32DD-425A-BCD9-830717E9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6FCA-3F0A-463E-82B6-B7C6ABC7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5C07-9009-43CB-97A1-2A829298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6BE3F-04ED-4F59-BC44-31BD1484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E0D1-1F59-46CE-A313-061BD5D8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4AAD-CC5D-4D3B-8C11-85C1A8E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331E-DCBD-46C7-8376-583BCE91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748E-751E-4D60-AAF0-34AEA268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9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C618-D7D3-4B1C-AFEB-ECF035DA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2ED9-8958-4231-A786-2765C1488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D948D-6727-4459-8D60-6DF6270C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A1E88-8CE8-4430-9D67-4D4A8B33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B720F-04F6-45BD-AE9F-C50761A4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6301-D76F-4C18-8083-C3E1734B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AC297-9B5D-4240-979B-CF1823EC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DAA0-A4DF-4EFF-8E46-65423830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CC99-66A8-42AA-A0A7-94BC45BAE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3F6E-BB02-4AFA-A351-691C5347FC8A}" type="datetimeFigureOut">
              <a:rPr lang="en-IN" smtClean="0"/>
              <a:t>15-01-2023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1262-0BCE-403C-A0FB-B1CDDA919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1FE2-4AF6-4538-ACAE-91EF148A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83D2-2108-47C0-9B5D-84AE899A9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2EAA-A376-4578-9CD8-BC6BDE812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spc="75" dirty="0">
                <a:solidFill>
                  <a:schemeClr val="tx1"/>
                </a:solidFill>
              </a:rPr>
              <a:t>Data</a:t>
            </a:r>
            <a:r>
              <a:rPr lang="en-IN" sz="6000" spc="-5" dirty="0">
                <a:solidFill>
                  <a:schemeClr val="tx1"/>
                </a:solidFill>
              </a:rPr>
              <a:t> </a:t>
            </a:r>
            <a:r>
              <a:rPr lang="en-IN" sz="6000" spc="15" dirty="0">
                <a:solidFill>
                  <a:schemeClr val="tx1"/>
                </a:solidFill>
              </a:rPr>
              <a:t>Architecture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82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object 6">
            <a:extLst>
              <a:ext uri="{FF2B5EF4-FFF2-40B4-BE49-F238E27FC236}">
                <a16:creationId xmlns:a16="http://schemas.microsoft.com/office/drawing/2014/main" id="{0779EFDC-456F-4409-8B58-58736E4B7C6B}"/>
              </a:ext>
            </a:extLst>
          </p:cNvPr>
          <p:cNvSpPr/>
          <p:nvPr/>
        </p:nvSpPr>
        <p:spPr>
          <a:xfrm>
            <a:off x="1879656" y="937537"/>
            <a:ext cx="7512050" cy="4843780"/>
          </a:xfrm>
          <a:custGeom>
            <a:avLst/>
            <a:gdLst/>
            <a:ahLst/>
            <a:cxnLst/>
            <a:rect l="l" t="t" r="r" b="b"/>
            <a:pathLst>
              <a:path w="7512050" h="4843780">
                <a:moveTo>
                  <a:pt x="0" y="4843272"/>
                </a:moveTo>
                <a:lnTo>
                  <a:pt x="7511796" y="4843272"/>
                </a:lnTo>
                <a:lnTo>
                  <a:pt x="7511796" y="0"/>
                </a:lnTo>
                <a:lnTo>
                  <a:pt x="0" y="0"/>
                </a:lnTo>
                <a:lnTo>
                  <a:pt x="0" y="4843272"/>
                </a:lnTo>
                <a:close/>
              </a:path>
            </a:pathLst>
          </a:custGeom>
          <a:solidFill>
            <a:srgbClr val="FFFFCC">
              <a:alpha val="8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6595" y="6501180"/>
            <a:ext cx="415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8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800" spc="20" dirty="0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r>
              <a:rPr sz="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Tahoma"/>
                <a:cs typeface="Tahoma"/>
              </a:rPr>
              <a:t>37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6DC29D7-9ED0-41BF-8D8C-DB32E34344B4}"/>
              </a:ext>
            </a:extLst>
          </p:cNvPr>
          <p:cNvSpPr txBox="1"/>
          <p:nvPr/>
        </p:nvSpPr>
        <p:spPr>
          <a:xfrm>
            <a:off x="1622643" y="1132840"/>
            <a:ext cx="155667" cy="497408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IN" sz="1200" dirty="0" err="1">
              <a:solidFill>
                <a:schemeClr val="bg1"/>
              </a:solidFill>
            </a:endParaRPr>
          </a:p>
        </p:txBody>
      </p:sp>
      <p:sp>
        <p:nvSpPr>
          <p:cNvPr id="250" name="object 10">
            <a:extLst>
              <a:ext uri="{FF2B5EF4-FFF2-40B4-BE49-F238E27FC236}">
                <a16:creationId xmlns:a16="http://schemas.microsoft.com/office/drawing/2014/main" id="{83F5BDF0-A24D-4DEE-9D06-674B96D83650}"/>
              </a:ext>
            </a:extLst>
          </p:cNvPr>
          <p:cNvSpPr txBox="1"/>
          <p:nvPr/>
        </p:nvSpPr>
        <p:spPr>
          <a:xfrm>
            <a:off x="1646556" y="3188969"/>
            <a:ext cx="153888" cy="2625421"/>
          </a:xfrm>
          <a:prstGeom prst="rect">
            <a:avLst/>
          </a:prstGeom>
        </p:spPr>
        <p:txBody>
          <a:bodyPr vert="vert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00" b="1" spc="-5" dirty="0">
                <a:latin typeface="Trebuchet MS"/>
                <a:cs typeface="Trebuchet MS"/>
              </a:rPr>
              <a:t>Structured</a:t>
            </a:r>
            <a:r>
              <a:rPr sz="1000" b="1" spc="-30" dirty="0">
                <a:latin typeface="Trebuchet MS"/>
                <a:cs typeface="Trebuchet MS"/>
              </a:rPr>
              <a:t> </a:t>
            </a:r>
            <a:r>
              <a:rPr lang="en-IN" sz="1000" b="1" spc="-30" dirty="0">
                <a:latin typeface="Trebuchet MS"/>
                <a:cs typeface="Trebuchet MS"/>
              </a:rPr>
              <a:t> and Un-structured data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51" name="object 11">
            <a:extLst>
              <a:ext uri="{FF2B5EF4-FFF2-40B4-BE49-F238E27FC236}">
                <a16:creationId xmlns:a16="http://schemas.microsoft.com/office/drawing/2014/main" id="{C456A785-2CC2-42A0-BE31-9CD455DFB9B8}"/>
              </a:ext>
            </a:extLst>
          </p:cNvPr>
          <p:cNvSpPr/>
          <p:nvPr/>
        </p:nvSpPr>
        <p:spPr>
          <a:xfrm>
            <a:off x="1528572" y="1328927"/>
            <a:ext cx="45720" cy="4767580"/>
          </a:xfrm>
          <a:custGeom>
            <a:avLst/>
            <a:gdLst/>
            <a:ahLst/>
            <a:cxnLst/>
            <a:rect l="l" t="t" r="r" b="b"/>
            <a:pathLst>
              <a:path w="45719" h="4767580">
                <a:moveTo>
                  <a:pt x="0" y="4767072"/>
                </a:moveTo>
                <a:lnTo>
                  <a:pt x="17805" y="4766773"/>
                </a:lnTo>
                <a:lnTo>
                  <a:pt x="32337" y="4765957"/>
                </a:lnTo>
                <a:lnTo>
                  <a:pt x="42130" y="4764746"/>
                </a:lnTo>
                <a:lnTo>
                  <a:pt x="45719" y="4763262"/>
                </a:lnTo>
                <a:lnTo>
                  <a:pt x="45719" y="3810"/>
                </a:lnTo>
                <a:lnTo>
                  <a:pt x="42130" y="2303"/>
                </a:lnTo>
                <a:lnTo>
                  <a:pt x="32337" y="1095"/>
                </a:lnTo>
                <a:lnTo>
                  <a:pt x="17805" y="29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12">
            <a:extLst>
              <a:ext uri="{FF2B5EF4-FFF2-40B4-BE49-F238E27FC236}">
                <a16:creationId xmlns:a16="http://schemas.microsoft.com/office/drawing/2014/main" id="{07EAA704-C58F-48F9-8F28-0BD19AFE5CE6}"/>
              </a:ext>
            </a:extLst>
          </p:cNvPr>
          <p:cNvSpPr txBox="1"/>
          <p:nvPr/>
        </p:nvSpPr>
        <p:spPr>
          <a:xfrm>
            <a:off x="824585" y="942213"/>
            <a:ext cx="56578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5"/>
              </a:spcBef>
            </a:pPr>
            <a:r>
              <a:rPr sz="1050" b="1" spc="50" dirty="0">
                <a:latin typeface="Trebuchet MS"/>
                <a:cs typeface="Trebuchet MS"/>
              </a:rPr>
              <a:t>Data </a:t>
            </a:r>
            <a:r>
              <a:rPr sz="1050" b="1" spc="55" dirty="0">
                <a:latin typeface="Trebuchet MS"/>
                <a:cs typeface="Trebuchet MS"/>
              </a:rPr>
              <a:t> </a:t>
            </a:r>
            <a:r>
              <a:rPr sz="1050" b="1" spc="165" dirty="0">
                <a:latin typeface="Trebuchet MS"/>
                <a:cs typeface="Trebuchet MS"/>
              </a:rPr>
              <a:t>S</a:t>
            </a:r>
            <a:r>
              <a:rPr sz="1050" b="1" spc="50" dirty="0">
                <a:latin typeface="Trebuchet MS"/>
                <a:cs typeface="Trebuchet MS"/>
              </a:rPr>
              <a:t>o</a:t>
            </a:r>
            <a:r>
              <a:rPr sz="1050" b="1" spc="25" dirty="0">
                <a:latin typeface="Trebuchet MS"/>
                <a:cs typeface="Trebuchet MS"/>
              </a:rPr>
              <a:t>u</a:t>
            </a:r>
            <a:r>
              <a:rPr sz="1050" b="1" spc="35" dirty="0">
                <a:latin typeface="Trebuchet MS"/>
                <a:cs typeface="Trebuchet MS"/>
              </a:rPr>
              <a:t>r</a:t>
            </a:r>
            <a:r>
              <a:rPr sz="1050" b="1" spc="55" dirty="0">
                <a:latin typeface="Trebuchet MS"/>
                <a:cs typeface="Trebuchet MS"/>
              </a:rPr>
              <a:t>c</a:t>
            </a:r>
            <a:r>
              <a:rPr sz="1050" b="1" spc="25" dirty="0">
                <a:latin typeface="Trebuchet MS"/>
                <a:cs typeface="Trebuchet MS"/>
              </a:rPr>
              <a:t>e</a:t>
            </a:r>
            <a:r>
              <a:rPr sz="1050" b="1" spc="70" dirty="0"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53" name="object 13">
            <a:extLst>
              <a:ext uri="{FF2B5EF4-FFF2-40B4-BE49-F238E27FC236}">
                <a16:creationId xmlns:a16="http://schemas.microsoft.com/office/drawing/2014/main" id="{99F9747D-4660-4D85-B3D6-F770E239E6C5}"/>
              </a:ext>
            </a:extLst>
          </p:cNvPr>
          <p:cNvSpPr txBox="1"/>
          <p:nvPr/>
        </p:nvSpPr>
        <p:spPr>
          <a:xfrm>
            <a:off x="8095488" y="1647444"/>
            <a:ext cx="1092200" cy="7620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5"/>
              </a:spcBef>
            </a:pPr>
            <a:r>
              <a:rPr sz="800" b="1" spc="55" dirty="0">
                <a:latin typeface="Trebuchet MS"/>
                <a:cs typeface="Trebuchet MS"/>
              </a:rPr>
              <a:t>Dashboards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4" name="object 14">
            <a:extLst>
              <a:ext uri="{FF2B5EF4-FFF2-40B4-BE49-F238E27FC236}">
                <a16:creationId xmlns:a16="http://schemas.microsoft.com/office/drawing/2014/main" id="{99139BC5-4EFA-45DC-B0EB-4C3E0D052BB2}"/>
              </a:ext>
            </a:extLst>
          </p:cNvPr>
          <p:cNvSpPr/>
          <p:nvPr/>
        </p:nvSpPr>
        <p:spPr>
          <a:xfrm>
            <a:off x="7674864" y="1152144"/>
            <a:ext cx="1572895" cy="4590415"/>
          </a:xfrm>
          <a:custGeom>
            <a:avLst/>
            <a:gdLst/>
            <a:ahLst/>
            <a:cxnLst/>
            <a:rect l="l" t="t" r="r" b="b"/>
            <a:pathLst>
              <a:path w="1572895" h="4590415">
                <a:moveTo>
                  <a:pt x="0" y="4590287"/>
                </a:moveTo>
                <a:lnTo>
                  <a:pt x="1572768" y="4590287"/>
                </a:lnTo>
                <a:lnTo>
                  <a:pt x="1572768" y="0"/>
                </a:lnTo>
                <a:lnTo>
                  <a:pt x="0" y="0"/>
                </a:lnTo>
                <a:lnTo>
                  <a:pt x="0" y="4590287"/>
                </a:lnTo>
                <a:close/>
              </a:path>
            </a:pathLst>
          </a:custGeom>
          <a:ln w="9144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5" name="object 16">
            <a:extLst>
              <a:ext uri="{FF2B5EF4-FFF2-40B4-BE49-F238E27FC236}">
                <a16:creationId xmlns:a16="http://schemas.microsoft.com/office/drawing/2014/main" id="{FA14622D-DD96-4F40-B547-6B6DCA9456F3}"/>
              </a:ext>
            </a:extLst>
          </p:cNvPr>
          <p:cNvGrpSpPr/>
          <p:nvPr/>
        </p:nvGrpSpPr>
        <p:grpSpPr>
          <a:xfrm>
            <a:off x="7746301" y="1269301"/>
            <a:ext cx="1371600" cy="4197985"/>
            <a:chOff x="7746301" y="1269301"/>
            <a:chExt cx="1371600" cy="4197985"/>
          </a:xfrm>
        </p:grpSpPr>
        <p:pic>
          <p:nvPicPr>
            <p:cNvPr id="256" name="object 17">
              <a:extLst>
                <a:ext uri="{FF2B5EF4-FFF2-40B4-BE49-F238E27FC236}">
                  <a16:creationId xmlns:a16="http://schemas.microsoft.com/office/drawing/2014/main" id="{02D44D6A-148D-402C-818A-A582BEC2CB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9912" y="2223503"/>
              <a:ext cx="677418" cy="393966"/>
            </a:xfrm>
            <a:prstGeom prst="rect">
              <a:avLst/>
            </a:prstGeom>
          </p:spPr>
        </p:pic>
        <p:pic>
          <p:nvPicPr>
            <p:cNvPr id="257" name="object 18">
              <a:extLst>
                <a:ext uri="{FF2B5EF4-FFF2-40B4-BE49-F238E27FC236}">
                  <a16:creationId xmlns:a16="http://schemas.microsoft.com/office/drawing/2014/main" id="{705A522A-9F6E-46A6-AE19-98A1B23610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5152" y="1868423"/>
              <a:ext cx="649224" cy="365760"/>
            </a:xfrm>
            <a:prstGeom prst="rect">
              <a:avLst/>
            </a:prstGeom>
          </p:spPr>
        </p:pic>
        <p:sp>
          <p:nvSpPr>
            <p:cNvPr id="258" name="object 19">
              <a:extLst>
                <a:ext uri="{FF2B5EF4-FFF2-40B4-BE49-F238E27FC236}">
                  <a16:creationId xmlns:a16="http://schemas.microsoft.com/office/drawing/2014/main" id="{1BEC626E-9B62-4E54-94F6-7E2C3E8134E5}"/>
                </a:ext>
              </a:extLst>
            </p:cNvPr>
            <p:cNvSpPr/>
            <p:nvPr/>
          </p:nvSpPr>
          <p:spPr>
            <a:xfrm>
              <a:off x="7751064" y="1274063"/>
              <a:ext cx="344805" cy="4188460"/>
            </a:xfrm>
            <a:custGeom>
              <a:avLst/>
              <a:gdLst/>
              <a:ahLst/>
              <a:cxnLst/>
              <a:rect l="l" t="t" r="r" b="b"/>
              <a:pathLst>
                <a:path w="344804" h="4188460">
                  <a:moveTo>
                    <a:pt x="344424" y="0"/>
                  </a:moveTo>
                  <a:lnTo>
                    <a:pt x="0" y="0"/>
                  </a:lnTo>
                  <a:lnTo>
                    <a:pt x="0" y="4187952"/>
                  </a:lnTo>
                  <a:lnTo>
                    <a:pt x="344424" y="4187952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0">
              <a:extLst>
                <a:ext uri="{FF2B5EF4-FFF2-40B4-BE49-F238E27FC236}">
                  <a16:creationId xmlns:a16="http://schemas.microsoft.com/office/drawing/2014/main" id="{79D17D34-F87C-4344-9E84-601AA5E97539}"/>
                </a:ext>
              </a:extLst>
            </p:cNvPr>
            <p:cNvSpPr/>
            <p:nvPr/>
          </p:nvSpPr>
          <p:spPr>
            <a:xfrm>
              <a:off x="7751064" y="1274063"/>
              <a:ext cx="344805" cy="4188460"/>
            </a:xfrm>
            <a:custGeom>
              <a:avLst/>
              <a:gdLst/>
              <a:ahLst/>
              <a:cxnLst/>
              <a:rect l="l" t="t" r="r" b="b"/>
              <a:pathLst>
                <a:path w="344804" h="4188460">
                  <a:moveTo>
                    <a:pt x="0" y="4187952"/>
                  </a:moveTo>
                  <a:lnTo>
                    <a:pt x="344424" y="4187952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418795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1">
            <a:extLst>
              <a:ext uri="{FF2B5EF4-FFF2-40B4-BE49-F238E27FC236}">
                <a16:creationId xmlns:a16="http://schemas.microsoft.com/office/drawing/2014/main" id="{E904A057-243D-4383-B3B6-E404898EB59A}"/>
              </a:ext>
            </a:extLst>
          </p:cNvPr>
          <p:cNvSpPr txBox="1"/>
          <p:nvPr/>
        </p:nvSpPr>
        <p:spPr>
          <a:xfrm>
            <a:off x="8095488" y="3052572"/>
            <a:ext cx="1092200" cy="55054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800" b="1" spc="60" dirty="0">
                <a:latin typeface="Trebuchet MS"/>
                <a:cs typeface="Trebuchet MS"/>
              </a:rPr>
              <a:t>BI</a:t>
            </a:r>
            <a:r>
              <a:rPr sz="800" b="1" spc="55" dirty="0">
                <a:latin typeface="Trebuchet MS"/>
                <a:cs typeface="Trebuchet MS"/>
              </a:rPr>
              <a:t> </a:t>
            </a:r>
            <a:r>
              <a:rPr sz="800" b="1" spc="40" dirty="0">
                <a:latin typeface="Trebuchet MS"/>
                <a:cs typeface="Trebuchet MS"/>
              </a:rPr>
              <a:t>reports</a:t>
            </a:r>
            <a:r>
              <a:rPr sz="800" b="1" spc="35" dirty="0">
                <a:latin typeface="Trebuchet MS"/>
                <a:cs typeface="Trebuchet MS"/>
              </a:rPr>
              <a:t> </a:t>
            </a:r>
            <a:r>
              <a:rPr sz="800" b="1" spc="-20" dirty="0">
                <a:latin typeface="Trebuchet MS"/>
                <a:cs typeface="Trebuchet MS"/>
              </a:rPr>
              <a:t>&amp;</a:t>
            </a:r>
            <a:r>
              <a:rPr sz="800" b="1" spc="55" dirty="0">
                <a:latin typeface="Trebuchet MS"/>
                <a:cs typeface="Trebuchet MS"/>
              </a:rPr>
              <a:t> </a:t>
            </a:r>
            <a:r>
              <a:rPr sz="800" b="1" spc="80" dirty="0">
                <a:latin typeface="Trebuchet MS"/>
                <a:cs typeface="Trebuchet MS"/>
              </a:rPr>
              <a:t>MIS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1" name="object 22">
            <a:extLst>
              <a:ext uri="{FF2B5EF4-FFF2-40B4-BE49-F238E27FC236}">
                <a16:creationId xmlns:a16="http://schemas.microsoft.com/office/drawing/2014/main" id="{190CCDD8-6E91-4544-AC19-7418EE258CB4}"/>
              </a:ext>
            </a:extLst>
          </p:cNvPr>
          <p:cNvSpPr txBox="1"/>
          <p:nvPr/>
        </p:nvSpPr>
        <p:spPr>
          <a:xfrm>
            <a:off x="7815806" y="2598801"/>
            <a:ext cx="252095" cy="14433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spc="35" dirty="0">
                <a:latin typeface="Arial"/>
                <a:cs typeface="Arial"/>
              </a:rPr>
              <a:t>Semantic </a:t>
            </a:r>
            <a:r>
              <a:rPr sz="1600" spc="3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62" name="object 23">
            <a:extLst>
              <a:ext uri="{FF2B5EF4-FFF2-40B4-BE49-F238E27FC236}">
                <a16:creationId xmlns:a16="http://schemas.microsoft.com/office/drawing/2014/main" id="{7778B58A-B10A-48FC-9708-4631EA64E3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8492" y="3095244"/>
            <a:ext cx="505968" cy="367284"/>
          </a:xfrm>
          <a:prstGeom prst="rect">
            <a:avLst/>
          </a:prstGeom>
        </p:spPr>
      </p:pic>
      <p:sp>
        <p:nvSpPr>
          <p:cNvPr id="263" name="object 24">
            <a:extLst>
              <a:ext uri="{FF2B5EF4-FFF2-40B4-BE49-F238E27FC236}">
                <a16:creationId xmlns:a16="http://schemas.microsoft.com/office/drawing/2014/main" id="{68FDF952-F654-41C5-B11B-EFF1EE9F9BA1}"/>
              </a:ext>
            </a:extLst>
          </p:cNvPr>
          <p:cNvSpPr txBox="1"/>
          <p:nvPr/>
        </p:nvSpPr>
        <p:spPr>
          <a:xfrm>
            <a:off x="8095488" y="4227576"/>
            <a:ext cx="1092200" cy="742315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344170">
              <a:lnSpc>
                <a:spcPct val="100000"/>
              </a:lnSpc>
              <a:spcBef>
                <a:spcPts val="525"/>
              </a:spcBef>
            </a:pPr>
            <a:r>
              <a:rPr sz="800" b="1" spc="50" dirty="0">
                <a:latin typeface="Trebuchet MS"/>
                <a:cs typeface="Trebuchet MS"/>
              </a:rPr>
              <a:t>Search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64" name="object 25">
            <a:extLst>
              <a:ext uri="{FF2B5EF4-FFF2-40B4-BE49-F238E27FC236}">
                <a16:creationId xmlns:a16="http://schemas.microsoft.com/office/drawing/2014/main" id="{FCC46459-8E25-4491-9CA2-E82B1950AC85}"/>
              </a:ext>
            </a:extLst>
          </p:cNvPr>
          <p:cNvGrpSpPr/>
          <p:nvPr/>
        </p:nvGrpSpPr>
        <p:grpSpPr>
          <a:xfrm>
            <a:off x="2096452" y="1231201"/>
            <a:ext cx="6829425" cy="3418840"/>
            <a:chOff x="2105977" y="1269301"/>
            <a:chExt cx="6829425" cy="3418840"/>
          </a:xfrm>
        </p:grpSpPr>
        <p:pic>
          <p:nvPicPr>
            <p:cNvPr id="265" name="object 26">
              <a:extLst>
                <a:ext uri="{FF2B5EF4-FFF2-40B4-BE49-F238E27FC236}">
                  <a16:creationId xmlns:a16="http://schemas.microsoft.com/office/drawing/2014/main" id="{FE2EA4A4-9B73-4BB8-AB70-EACA97348E0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1624" y="4311396"/>
              <a:ext cx="513587" cy="376427"/>
            </a:xfrm>
            <a:prstGeom prst="rect">
              <a:avLst/>
            </a:prstGeom>
          </p:spPr>
        </p:pic>
        <p:sp>
          <p:nvSpPr>
            <p:cNvPr id="266" name="object 27">
              <a:extLst>
                <a:ext uri="{FF2B5EF4-FFF2-40B4-BE49-F238E27FC236}">
                  <a16:creationId xmlns:a16="http://schemas.microsoft.com/office/drawing/2014/main" id="{6EB9DB38-C6DB-4700-AB47-0DC0085BCDBC}"/>
                </a:ext>
              </a:extLst>
            </p:cNvPr>
            <p:cNvSpPr/>
            <p:nvPr/>
          </p:nvSpPr>
          <p:spPr>
            <a:xfrm>
              <a:off x="2110739" y="1274063"/>
              <a:ext cx="5428615" cy="1792605"/>
            </a:xfrm>
            <a:custGeom>
              <a:avLst/>
              <a:gdLst/>
              <a:ahLst/>
              <a:cxnLst/>
              <a:rect l="l" t="t" r="r" b="b"/>
              <a:pathLst>
                <a:path w="5428615" h="1792605">
                  <a:moveTo>
                    <a:pt x="5428488" y="0"/>
                  </a:moveTo>
                  <a:lnTo>
                    <a:pt x="0" y="0"/>
                  </a:lnTo>
                  <a:lnTo>
                    <a:pt x="0" y="1792224"/>
                  </a:lnTo>
                  <a:lnTo>
                    <a:pt x="5428488" y="1792224"/>
                  </a:lnTo>
                  <a:lnTo>
                    <a:pt x="5428488" y="0"/>
                  </a:lnTo>
                  <a:close/>
                </a:path>
              </a:pathLst>
            </a:custGeom>
            <a:solidFill>
              <a:srgbClr val="A1D1F5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7" name="object 28">
              <a:extLst>
                <a:ext uri="{FF2B5EF4-FFF2-40B4-BE49-F238E27FC236}">
                  <a16:creationId xmlns:a16="http://schemas.microsoft.com/office/drawing/2014/main" id="{20BF7115-FAA0-463A-B74B-7103A0E0B779}"/>
                </a:ext>
              </a:extLst>
            </p:cNvPr>
            <p:cNvSpPr/>
            <p:nvPr/>
          </p:nvSpPr>
          <p:spPr>
            <a:xfrm>
              <a:off x="2110739" y="1274063"/>
              <a:ext cx="5428615" cy="1792605"/>
            </a:xfrm>
            <a:custGeom>
              <a:avLst/>
              <a:gdLst/>
              <a:ahLst/>
              <a:cxnLst/>
              <a:rect l="l" t="t" r="r" b="b"/>
              <a:pathLst>
                <a:path w="5428615" h="1792605">
                  <a:moveTo>
                    <a:pt x="0" y="1792224"/>
                  </a:moveTo>
                  <a:lnTo>
                    <a:pt x="5428488" y="1792224"/>
                  </a:lnTo>
                  <a:lnTo>
                    <a:pt x="5428488" y="0"/>
                  </a:lnTo>
                  <a:lnTo>
                    <a:pt x="0" y="0"/>
                  </a:lnTo>
                  <a:lnTo>
                    <a:pt x="0" y="1792224"/>
                  </a:lnTo>
                  <a:close/>
                </a:path>
              </a:pathLst>
            </a:custGeom>
            <a:ln w="9143">
              <a:solidFill>
                <a:srgbClr val="2D2D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9">
              <a:extLst>
                <a:ext uri="{FF2B5EF4-FFF2-40B4-BE49-F238E27FC236}">
                  <a16:creationId xmlns:a16="http://schemas.microsoft.com/office/drawing/2014/main" id="{FE13DF58-90EE-475A-9726-0EB1B4B09CD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8124" y="1792372"/>
              <a:ext cx="666902" cy="752280"/>
            </a:xfrm>
            <a:prstGeom prst="rect">
              <a:avLst/>
            </a:prstGeom>
          </p:spPr>
        </p:pic>
      </p:grpSp>
      <p:sp>
        <p:nvSpPr>
          <p:cNvPr id="269" name="object 30">
            <a:extLst>
              <a:ext uri="{FF2B5EF4-FFF2-40B4-BE49-F238E27FC236}">
                <a16:creationId xmlns:a16="http://schemas.microsoft.com/office/drawing/2014/main" id="{9DF35718-AE49-4C05-833A-9195037021F4}"/>
              </a:ext>
            </a:extLst>
          </p:cNvPr>
          <p:cNvSpPr txBox="1"/>
          <p:nvPr/>
        </p:nvSpPr>
        <p:spPr>
          <a:xfrm>
            <a:off x="2400045" y="2500020"/>
            <a:ext cx="500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33300"/>
              </a:lnSpc>
              <a:spcBef>
                <a:spcPts val="100"/>
              </a:spcBef>
            </a:pPr>
            <a:r>
              <a:rPr sz="1050" b="1" spc="75" dirty="0">
                <a:solidFill>
                  <a:srgbClr val="2D2D38"/>
                </a:solidFill>
                <a:latin typeface="Trebuchet MS"/>
                <a:cs typeface="Trebuchet MS"/>
              </a:rPr>
              <a:t>S</a:t>
            </a:r>
            <a:r>
              <a:rPr sz="1050" b="1" spc="45" dirty="0">
                <a:solidFill>
                  <a:srgbClr val="2D2D38"/>
                </a:solidFill>
                <a:latin typeface="Trebuchet MS"/>
                <a:cs typeface="Trebuchet MS"/>
              </a:rPr>
              <a:t>t</a:t>
            </a:r>
            <a:r>
              <a:rPr sz="1050" b="1" spc="10" dirty="0">
                <a:solidFill>
                  <a:srgbClr val="2D2D38"/>
                </a:solidFill>
                <a:latin typeface="Trebuchet MS"/>
                <a:cs typeface="Trebuchet MS"/>
              </a:rPr>
              <a:t>a</a:t>
            </a:r>
            <a:r>
              <a:rPr sz="1050" b="1" spc="25" dirty="0">
                <a:solidFill>
                  <a:srgbClr val="2D2D38"/>
                </a:solidFill>
                <a:latin typeface="Trebuchet MS"/>
                <a:cs typeface="Trebuchet MS"/>
              </a:rPr>
              <a:t>g</a:t>
            </a:r>
            <a:r>
              <a:rPr sz="1050" b="1" spc="5" dirty="0">
                <a:solidFill>
                  <a:srgbClr val="2D2D38"/>
                </a:solidFill>
                <a:latin typeface="Trebuchet MS"/>
                <a:cs typeface="Trebuchet MS"/>
              </a:rPr>
              <a:t>i</a:t>
            </a:r>
            <a:r>
              <a:rPr sz="1050" b="1" spc="20" dirty="0">
                <a:solidFill>
                  <a:srgbClr val="2D2D38"/>
                </a:solidFill>
                <a:latin typeface="Trebuchet MS"/>
                <a:cs typeface="Trebuchet MS"/>
              </a:rPr>
              <a:t>ng  </a:t>
            </a:r>
            <a:r>
              <a:rPr sz="1050" b="1" spc="65" dirty="0">
                <a:solidFill>
                  <a:srgbClr val="2D2D38"/>
                </a:solidFill>
                <a:latin typeface="Trebuchet MS"/>
                <a:cs typeface="Trebuchet MS"/>
              </a:rPr>
              <a:t>DB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70" name="object 31">
            <a:extLst>
              <a:ext uri="{FF2B5EF4-FFF2-40B4-BE49-F238E27FC236}">
                <a16:creationId xmlns:a16="http://schemas.microsoft.com/office/drawing/2014/main" id="{03001643-AC90-43E2-A712-FBC57CE623E0}"/>
              </a:ext>
            </a:extLst>
          </p:cNvPr>
          <p:cNvGrpSpPr/>
          <p:nvPr/>
        </p:nvGrpSpPr>
        <p:grpSpPr>
          <a:xfrm>
            <a:off x="3394400" y="1920694"/>
            <a:ext cx="360680" cy="314325"/>
            <a:chOff x="3394400" y="1920694"/>
            <a:chExt cx="360680" cy="314325"/>
          </a:xfrm>
        </p:grpSpPr>
        <p:sp>
          <p:nvSpPr>
            <p:cNvPr id="271" name="object 32">
              <a:extLst>
                <a:ext uri="{FF2B5EF4-FFF2-40B4-BE49-F238E27FC236}">
                  <a16:creationId xmlns:a16="http://schemas.microsoft.com/office/drawing/2014/main" id="{26C8C2FF-6C12-4A16-9547-787A17D74B6B}"/>
                </a:ext>
              </a:extLst>
            </p:cNvPr>
            <p:cNvSpPr/>
            <p:nvPr/>
          </p:nvSpPr>
          <p:spPr>
            <a:xfrm>
              <a:off x="3394392" y="1937689"/>
              <a:ext cx="360680" cy="297180"/>
            </a:xfrm>
            <a:custGeom>
              <a:avLst/>
              <a:gdLst/>
              <a:ahLst/>
              <a:cxnLst/>
              <a:rect l="l" t="t" r="r" b="b"/>
              <a:pathLst>
                <a:path w="360679" h="297180">
                  <a:moveTo>
                    <a:pt x="117843" y="233553"/>
                  </a:moveTo>
                  <a:lnTo>
                    <a:pt x="101663" y="228473"/>
                  </a:lnTo>
                  <a:lnTo>
                    <a:pt x="98945" y="222224"/>
                  </a:lnTo>
                  <a:lnTo>
                    <a:pt x="97815" y="219633"/>
                  </a:lnTo>
                  <a:lnTo>
                    <a:pt x="104419" y="206057"/>
                  </a:lnTo>
                  <a:lnTo>
                    <a:pt x="105067" y="204685"/>
                  </a:lnTo>
                  <a:lnTo>
                    <a:pt x="103555" y="203174"/>
                  </a:lnTo>
                  <a:lnTo>
                    <a:pt x="103555" y="204800"/>
                  </a:lnTo>
                  <a:lnTo>
                    <a:pt x="103174" y="204241"/>
                  </a:lnTo>
                  <a:lnTo>
                    <a:pt x="103555" y="204800"/>
                  </a:lnTo>
                  <a:lnTo>
                    <a:pt x="103555" y="203174"/>
                  </a:lnTo>
                  <a:lnTo>
                    <a:pt x="100876" y="200494"/>
                  </a:lnTo>
                  <a:lnTo>
                    <a:pt x="95681" y="195503"/>
                  </a:lnTo>
                  <a:lnTo>
                    <a:pt x="93903" y="196354"/>
                  </a:lnTo>
                  <a:lnTo>
                    <a:pt x="80492" y="202971"/>
                  </a:lnTo>
                  <a:lnTo>
                    <a:pt x="77711" y="201879"/>
                  </a:lnTo>
                  <a:lnTo>
                    <a:pt x="77711" y="240271"/>
                  </a:lnTo>
                  <a:lnTo>
                    <a:pt x="76288" y="247307"/>
                  </a:lnTo>
                  <a:lnTo>
                    <a:pt x="72301" y="253072"/>
                  </a:lnTo>
                  <a:lnTo>
                    <a:pt x="66370" y="256971"/>
                  </a:lnTo>
                  <a:lnTo>
                    <a:pt x="59118" y="258406"/>
                  </a:lnTo>
                  <a:lnTo>
                    <a:pt x="51752" y="256971"/>
                  </a:lnTo>
                  <a:lnTo>
                    <a:pt x="45758" y="253072"/>
                  </a:lnTo>
                  <a:lnTo>
                    <a:pt x="41732" y="247307"/>
                  </a:lnTo>
                  <a:lnTo>
                    <a:pt x="40246" y="240271"/>
                  </a:lnTo>
                  <a:lnTo>
                    <a:pt x="41732" y="233235"/>
                  </a:lnTo>
                  <a:lnTo>
                    <a:pt x="77711" y="240271"/>
                  </a:lnTo>
                  <a:lnTo>
                    <a:pt x="77711" y="201879"/>
                  </a:lnTo>
                  <a:lnTo>
                    <a:pt x="71183" y="199275"/>
                  </a:lnTo>
                  <a:lnTo>
                    <a:pt x="65379" y="183642"/>
                  </a:lnTo>
                  <a:lnTo>
                    <a:pt x="52044" y="183642"/>
                  </a:lnTo>
                  <a:lnTo>
                    <a:pt x="46774" y="199275"/>
                  </a:lnTo>
                  <a:lnTo>
                    <a:pt x="37477" y="202971"/>
                  </a:lnTo>
                  <a:lnTo>
                    <a:pt x="21831" y="195922"/>
                  </a:lnTo>
                  <a:lnTo>
                    <a:pt x="12357" y="205028"/>
                  </a:lnTo>
                  <a:lnTo>
                    <a:pt x="13246" y="206756"/>
                  </a:lnTo>
                  <a:lnTo>
                    <a:pt x="20129" y="219633"/>
                  </a:lnTo>
                  <a:lnTo>
                    <a:pt x="16281" y="228485"/>
                  </a:lnTo>
                  <a:lnTo>
                    <a:pt x="0" y="234162"/>
                  </a:lnTo>
                  <a:lnTo>
                    <a:pt x="0" y="246964"/>
                  </a:lnTo>
                  <a:lnTo>
                    <a:pt x="16179" y="252031"/>
                  </a:lnTo>
                  <a:lnTo>
                    <a:pt x="20116" y="260972"/>
                  </a:lnTo>
                  <a:lnTo>
                    <a:pt x="12700" y="275920"/>
                  </a:lnTo>
                  <a:lnTo>
                    <a:pt x="22275" y="285115"/>
                  </a:lnTo>
                  <a:lnTo>
                    <a:pt x="24053" y="284264"/>
                  </a:lnTo>
                  <a:lnTo>
                    <a:pt x="37465" y="277647"/>
                  </a:lnTo>
                  <a:lnTo>
                    <a:pt x="46672" y="281343"/>
                  </a:lnTo>
                  <a:lnTo>
                    <a:pt x="52578" y="296900"/>
                  </a:lnTo>
                  <a:lnTo>
                    <a:pt x="65989" y="296900"/>
                  </a:lnTo>
                  <a:lnTo>
                    <a:pt x="66522" y="295084"/>
                  </a:lnTo>
                  <a:lnTo>
                    <a:pt x="71259" y="281343"/>
                  </a:lnTo>
                  <a:lnTo>
                    <a:pt x="80352" y="277647"/>
                  </a:lnTo>
                  <a:lnTo>
                    <a:pt x="96024" y="284683"/>
                  </a:lnTo>
                  <a:lnTo>
                    <a:pt x="103352" y="277634"/>
                  </a:lnTo>
                  <a:lnTo>
                    <a:pt x="105498" y="275577"/>
                  </a:lnTo>
                  <a:lnTo>
                    <a:pt x="104609" y="273862"/>
                  </a:lnTo>
                  <a:lnTo>
                    <a:pt x="97815" y="261048"/>
                  </a:lnTo>
                  <a:lnTo>
                    <a:pt x="98945" y="258406"/>
                  </a:lnTo>
                  <a:lnTo>
                    <a:pt x="101663" y="252031"/>
                  </a:lnTo>
                  <a:lnTo>
                    <a:pt x="117843" y="246443"/>
                  </a:lnTo>
                  <a:lnTo>
                    <a:pt x="117843" y="233553"/>
                  </a:lnTo>
                  <a:close/>
                </a:path>
                <a:path w="360679" h="297180">
                  <a:moveTo>
                    <a:pt x="360565" y="110934"/>
                  </a:moveTo>
                  <a:lnTo>
                    <a:pt x="359333" y="104470"/>
                  </a:lnTo>
                  <a:lnTo>
                    <a:pt x="357759" y="98094"/>
                  </a:lnTo>
                  <a:lnTo>
                    <a:pt x="355841" y="91846"/>
                  </a:lnTo>
                  <a:lnTo>
                    <a:pt x="353606" y="85763"/>
                  </a:lnTo>
                  <a:lnTo>
                    <a:pt x="322567" y="86271"/>
                  </a:lnTo>
                  <a:lnTo>
                    <a:pt x="317563" y="77089"/>
                  </a:lnTo>
                  <a:lnTo>
                    <a:pt x="314604" y="72872"/>
                  </a:lnTo>
                  <a:lnTo>
                    <a:pt x="330619" y="47167"/>
                  </a:lnTo>
                  <a:lnTo>
                    <a:pt x="321500" y="37541"/>
                  </a:lnTo>
                  <a:lnTo>
                    <a:pt x="316636" y="33070"/>
                  </a:lnTo>
                  <a:lnTo>
                    <a:pt x="311556" y="28879"/>
                  </a:lnTo>
                  <a:lnTo>
                    <a:pt x="295732" y="37896"/>
                  </a:lnTo>
                  <a:lnTo>
                    <a:pt x="274815" y="67627"/>
                  </a:lnTo>
                  <a:lnTo>
                    <a:pt x="288594" y="80518"/>
                  </a:lnTo>
                  <a:lnTo>
                    <a:pt x="299097" y="96037"/>
                  </a:lnTo>
                  <a:lnTo>
                    <a:pt x="305803" y="113715"/>
                  </a:lnTo>
                  <a:lnTo>
                    <a:pt x="308165" y="133032"/>
                  </a:lnTo>
                  <a:lnTo>
                    <a:pt x="301421" y="165188"/>
                  </a:lnTo>
                  <a:lnTo>
                    <a:pt x="283006" y="191465"/>
                  </a:lnTo>
                  <a:lnTo>
                    <a:pt x="255701" y="209194"/>
                  </a:lnTo>
                  <a:lnTo>
                    <a:pt x="222250" y="215696"/>
                  </a:lnTo>
                  <a:lnTo>
                    <a:pt x="188772" y="209207"/>
                  </a:lnTo>
                  <a:lnTo>
                    <a:pt x="161429" y="191503"/>
                  </a:lnTo>
                  <a:lnTo>
                    <a:pt x="142989" y="165227"/>
                  </a:lnTo>
                  <a:lnTo>
                    <a:pt x="136220" y="133032"/>
                  </a:lnTo>
                  <a:lnTo>
                    <a:pt x="141681" y="104000"/>
                  </a:lnTo>
                  <a:lnTo>
                    <a:pt x="156718" y="79514"/>
                  </a:lnTo>
                  <a:lnTo>
                    <a:pt x="179374" y="61468"/>
                  </a:lnTo>
                  <a:lnTo>
                    <a:pt x="207657" y="51739"/>
                  </a:lnTo>
                  <a:lnTo>
                    <a:pt x="214198" y="26212"/>
                  </a:lnTo>
                  <a:lnTo>
                    <a:pt x="199072" y="0"/>
                  </a:lnTo>
                  <a:lnTo>
                    <a:pt x="192392" y="1219"/>
                  </a:lnTo>
                  <a:lnTo>
                    <a:pt x="185839" y="2781"/>
                  </a:lnTo>
                  <a:lnTo>
                    <a:pt x="173151" y="6705"/>
                  </a:lnTo>
                  <a:lnTo>
                    <a:pt x="173596" y="36690"/>
                  </a:lnTo>
                  <a:lnTo>
                    <a:pt x="164122" y="41338"/>
                  </a:lnTo>
                  <a:lnTo>
                    <a:pt x="159740" y="44170"/>
                  </a:lnTo>
                  <a:lnTo>
                    <a:pt x="133007" y="28956"/>
                  </a:lnTo>
                  <a:lnTo>
                    <a:pt x="127952" y="33108"/>
                  </a:lnTo>
                  <a:lnTo>
                    <a:pt x="123113" y="37566"/>
                  </a:lnTo>
                  <a:lnTo>
                    <a:pt x="113957" y="47269"/>
                  </a:lnTo>
                  <a:lnTo>
                    <a:pt x="129959" y="72872"/>
                  </a:lnTo>
                  <a:lnTo>
                    <a:pt x="126923" y="77089"/>
                  </a:lnTo>
                  <a:lnTo>
                    <a:pt x="122097" y="86385"/>
                  </a:lnTo>
                  <a:lnTo>
                    <a:pt x="90893" y="85763"/>
                  </a:lnTo>
                  <a:lnTo>
                    <a:pt x="86880" y="98132"/>
                  </a:lnTo>
                  <a:lnTo>
                    <a:pt x="85305" y="104495"/>
                  </a:lnTo>
                  <a:lnTo>
                    <a:pt x="84010" y="110947"/>
                  </a:lnTo>
                  <a:lnTo>
                    <a:pt x="111188" y="125463"/>
                  </a:lnTo>
                  <a:lnTo>
                    <a:pt x="110921" y="138188"/>
                  </a:lnTo>
                  <a:lnTo>
                    <a:pt x="111188" y="140754"/>
                  </a:lnTo>
                  <a:lnTo>
                    <a:pt x="84010" y="155194"/>
                  </a:lnTo>
                  <a:lnTo>
                    <a:pt x="85305" y="161696"/>
                  </a:lnTo>
                  <a:lnTo>
                    <a:pt x="86906" y="168071"/>
                  </a:lnTo>
                  <a:lnTo>
                    <a:pt x="88823" y="174294"/>
                  </a:lnTo>
                  <a:lnTo>
                    <a:pt x="91071" y="180378"/>
                  </a:lnTo>
                  <a:lnTo>
                    <a:pt x="122097" y="179768"/>
                  </a:lnTo>
                  <a:lnTo>
                    <a:pt x="127012" y="189052"/>
                  </a:lnTo>
                  <a:lnTo>
                    <a:pt x="129959" y="193268"/>
                  </a:lnTo>
                  <a:lnTo>
                    <a:pt x="113957" y="218960"/>
                  </a:lnTo>
                  <a:lnTo>
                    <a:pt x="123113" y="228600"/>
                  </a:lnTo>
                  <a:lnTo>
                    <a:pt x="127952" y="233095"/>
                  </a:lnTo>
                  <a:lnTo>
                    <a:pt x="133007" y="237350"/>
                  </a:lnTo>
                  <a:lnTo>
                    <a:pt x="159740" y="221970"/>
                  </a:lnTo>
                  <a:lnTo>
                    <a:pt x="164122" y="224891"/>
                  </a:lnTo>
                  <a:lnTo>
                    <a:pt x="168871" y="227380"/>
                  </a:lnTo>
                  <a:lnTo>
                    <a:pt x="173596" y="229527"/>
                  </a:lnTo>
                  <a:lnTo>
                    <a:pt x="173151" y="259511"/>
                  </a:lnTo>
                  <a:lnTo>
                    <a:pt x="179476" y="261620"/>
                  </a:lnTo>
                  <a:lnTo>
                    <a:pt x="185877" y="263436"/>
                  </a:lnTo>
                  <a:lnTo>
                    <a:pt x="192405" y="264934"/>
                  </a:lnTo>
                  <a:lnTo>
                    <a:pt x="199072" y="266128"/>
                  </a:lnTo>
                  <a:lnTo>
                    <a:pt x="214274" y="240004"/>
                  </a:lnTo>
                  <a:lnTo>
                    <a:pt x="224929" y="240436"/>
                  </a:lnTo>
                  <a:lnTo>
                    <a:pt x="230200" y="240004"/>
                  </a:lnTo>
                  <a:lnTo>
                    <a:pt x="245224" y="266128"/>
                  </a:lnTo>
                  <a:lnTo>
                    <a:pt x="251942" y="264922"/>
                  </a:lnTo>
                  <a:lnTo>
                    <a:pt x="258546" y="263398"/>
                  </a:lnTo>
                  <a:lnTo>
                    <a:pt x="271322" y="259511"/>
                  </a:lnTo>
                  <a:lnTo>
                    <a:pt x="270878" y="229527"/>
                  </a:lnTo>
                  <a:lnTo>
                    <a:pt x="275704" y="227380"/>
                  </a:lnTo>
                  <a:lnTo>
                    <a:pt x="280352" y="224802"/>
                  </a:lnTo>
                  <a:lnTo>
                    <a:pt x="284822" y="221970"/>
                  </a:lnTo>
                  <a:lnTo>
                    <a:pt x="311556" y="237350"/>
                  </a:lnTo>
                  <a:lnTo>
                    <a:pt x="321449" y="228600"/>
                  </a:lnTo>
                  <a:lnTo>
                    <a:pt x="330606" y="218960"/>
                  </a:lnTo>
                  <a:lnTo>
                    <a:pt x="314604" y="193268"/>
                  </a:lnTo>
                  <a:lnTo>
                    <a:pt x="317474" y="189052"/>
                  </a:lnTo>
                  <a:lnTo>
                    <a:pt x="320141" y="184492"/>
                  </a:lnTo>
                  <a:lnTo>
                    <a:pt x="322478" y="179768"/>
                  </a:lnTo>
                  <a:lnTo>
                    <a:pt x="353593" y="180378"/>
                  </a:lnTo>
                  <a:lnTo>
                    <a:pt x="355777" y="174294"/>
                  </a:lnTo>
                  <a:lnTo>
                    <a:pt x="357670" y="168046"/>
                  </a:lnTo>
                  <a:lnTo>
                    <a:pt x="359270" y="161671"/>
                  </a:lnTo>
                  <a:lnTo>
                    <a:pt x="360565" y="155194"/>
                  </a:lnTo>
                  <a:lnTo>
                    <a:pt x="333298" y="140754"/>
                  </a:lnTo>
                  <a:lnTo>
                    <a:pt x="333756" y="133032"/>
                  </a:lnTo>
                  <a:lnTo>
                    <a:pt x="333400" y="125374"/>
                  </a:lnTo>
                  <a:lnTo>
                    <a:pt x="360565" y="110934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2" name="object 33">
              <a:extLst>
                <a:ext uri="{FF2B5EF4-FFF2-40B4-BE49-F238E27FC236}">
                  <a16:creationId xmlns:a16="http://schemas.microsoft.com/office/drawing/2014/main" id="{D2C9EC64-953E-4B0C-9C5A-5B997A53EC0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6084" y="1920694"/>
              <a:ext cx="108995" cy="211478"/>
            </a:xfrm>
            <a:prstGeom prst="rect">
              <a:avLst/>
            </a:prstGeom>
          </p:spPr>
        </p:pic>
      </p:grpSp>
      <p:sp>
        <p:nvSpPr>
          <p:cNvPr id="273" name="object 34">
            <a:extLst>
              <a:ext uri="{FF2B5EF4-FFF2-40B4-BE49-F238E27FC236}">
                <a16:creationId xmlns:a16="http://schemas.microsoft.com/office/drawing/2014/main" id="{E13D9978-30D9-48D7-92FB-B57B10180B45}"/>
              </a:ext>
            </a:extLst>
          </p:cNvPr>
          <p:cNvSpPr txBox="1"/>
          <p:nvPr/>
        </p:nvSpPr>
        <p:spPr>
          <a:xfrm>
            <a:off x="3357753" y="2259583"/>
            <a:ext cx="63563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800" b="1" spc="35" dirty="0">
                <a:solidFill>
                  <a:srgbClr val="2D2D38"/>
                </a:solidFill>
                <a:latin typeface="Trebuchet MS"/>
                <a:cs typeface="Trebuchet MS"/>
              </a:rPr>
              <a:t>D</a:t>
            </a:r>
            <a:r>
              <a:rPr sz="800" b="1" spc="10" dirty="0">
                <a:solidFill>
                  <a:srgbClr val="2D2D38"/>
                </a:solidFill>
                <a:latin typeface="Trebuchet MS"/>
                <a:cs typeface="Trebuchet MS"/>
              </a:rPr>
              <a:t>ata</a:t>
            </a:r>
            <a:r>
              <a:rPr sz="800" b="1" spc="-60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800" b="1" dirty="0">
                <a:solidFill>
                  <a:srgbClr val="2D2D38"/>
                </a:solidFill>
                <a:latin typeface="Trebuchet MS"/>
                <a:cs typeface="Trebuchet MS"/>
              </a:rPr>
              <a:t>Q</a:t>
            </a:r>
            <a:r>
              <a:rPr sz="800" b="1" spc="-10" dirty="0">
                <a:solidFill>
                  <a:srgbClr val="2D2D38"/>
                </a:solidFill>
                <a:latin typeface="Trebuchet MS"/>
                <a:cs typeface="Trebuchet MS"/>
              </a:rPr>
              <a:t>ual</a:t>
            </a:r>
            <a:r>
              <a:rPr sz="800" b="1" spc="-30" dirty="0">
                <a:solidFill>
                  <a:srgbClr val="2D2D38"/>
                </a:solidFill>
                <a:latin typeface="Trebuchet MS"/>
                <a:cs typeface="Trebuchet MS"/>
              </a:rPr>
              <a:t>i</a:t>
            </a:r>
            <a:r>
              <a:rPr sz="800" b="1" spc="10" dirty="0">
                <a:solidFill>
                  <a:srgbClr val="2D2D38"/>
                </a:solidFill>
                <a:latin typeface="Trebuchet MS"/>
                <a:cs typeface="Trebuchet MS"/>
              </a:rPr>
              <a:t>ty  </a:t>
            </a:r>
            <a:r>
              <a:rPr sz="800" b="1" spc="20" dirty="0">
                <a:solidFill>
                  <a:srgbClr val="2D2D38"/>
                </a:solidFill>
                <a:latin typeface="Trebuchet MS"/>
                <a:cs typeface="Trebuchet MS"/>
              </a:rPr>
              <a:t>Manag</a:t>
            </a:r>
            <a:r>
              <a:rPr sz="800" b="1" spc="-15" dirty="0">
                <a:solidFill>
                  <a:srgbClr val="2D2D38"/>
                </a:solidFill>
                <a:latin typeface="Trebuchet MS"/>
                <a:cs typeface="Trebuchet MS"/>
              </a:rPr>
              <a:t>em</a:t>
            </a:r>
            <a:r>
              <a:rPr sz="800" b="1" spc="-25" dirty="0">
                <a:solidFill>
                  <a:srgbClr val="2D2D38"/>
                </a:solidFill>
                <a:latin typeface="Trebuchet MS"/>
                <a:cs typeface="Trebuchet MS"/>
              </a:rPr>
              <a:t>e</a:t>
            </a:r>
            <a:r>
              <a:rPr sz="800" b="1" spc="-5" dirty="0">
                <a:solidFill>
                  <a:srgbClr val="2D2D38"/>
                </a:solidFill>
                <a:latin typeface="Trebuchet MS"/>
                <a:cs typeface="Trebuchet MS"/>
              </a:rPr>
              <a:t>nt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74" name="object 35">
            <a:extLst>
              <a:ext uri="{FF2B5EF4-FFF2-40B4-BE49-F238E27FC236}">
                <a16:creationId xmlns:a16="http://schemas.microsoft.com/office/drawing/2014/main" id="{D7D882F8-3A0A-4E20-9F73-6802CE3B7E68}"/>
              </a:ext>
            </a:extLst>
          </p:cNvPr>
          <p:cNvSpPr txBox="1"/>
          <p:nvPr/>
        </p:nvSpPr>
        <p:spPr>
          <a:xfrm>
            <a:off x="4152646" y="2568321"/>
            <a:ext cx="870585" cy="3238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43510" marR="5080" indent="-131445">
              <a:lnSpc>
                <a:spcPts val="1080"/>
              </a:lnSpc>
              <a:spcBef>
                <a:spcPts val="290"/>
              </a:spcBef>
            </a:pPr>
            <a:r>
              <a:rPr sz="1050" b="1" spc="45" dirty="0">
                <a:solidFill>
                  <a:srgbClr val="2D2D38"/>
                </a:solidFill>
                <a:latin typeface="Trebuchet MS"/>
                <a:cs typeface="Trebuchet MS"/>
              </a:rPr>
              <a:t>C</a:t>
            </a:r>
            <a:r>
              <a:rPr sz="1050" b="1" spc="-10" dirty="0">
                <a:solidFill>
                  <a:srgbClr val="2D2D38"/>
                </a:solidFill>
                <a:latin typeface="Trebuchet MS"/>
                <a:cs typeface="Trebuchet MS"/>
              </a:rPr>
              <a:t>o</a:t>
            </a:r>
            <a:r>
              <a:rPr sz="1050" b="1" spc="-15" dirty="0">
                <a:solidFill>
                  <a:srgbClr val="2D2D38"/>
                </a:solidFill>
                <a:latin typeface="Trebuchet MS"/>
                <a:cs typeface="Trebuchet MS"/>
              </a:rPr>
              <a:t>n</a:t>
            </a:r>
            <a:r>
              <a:rPr sz="1050" b="1" spc="20" dirty="0">
                <a:solidFill>
                  <a:srgbClr val="2D2D38"/>
                </a:solidFill>
                <a:latin typeface="Trebuchet MS"/>
                <a:cs typeface="Trebuchet MS"/>
              </a:rPr>
              <a:t>so</a:t>
            </a:r>
            <a:r>
              <a:rPr sz="1050" b="1" spc="5" dirty="0">
                <a:solidFill>
                  <a:srgbClr val="2D2D38"/>
                </a:solidFill>
                <a:latin typeface="Trebuchet MS"/>
                <a:cs typeface="Trebuchet MS"/>
              </a:rPr>
              <a:t>l</a:t>
            </a:r>
            <a:r>
              <a:rPr sz="1050" b="1" spc="-40" dirty="0">
                <a:solidFill>
                  <a:srgbClr val="2D2D38"/>
                </a:solidFill>
                <a:latin typeface="Trebuchet MS"/>
                <a:cs typeface="Trebuchet MS"/>
              </a:rPr>
              <a:t>i</a:t>
            </a:r>
            <a:r>
              <a:rPr sz="1050" b="1" spc="5" dirty="0">
                <a:solidFill>
                  <a:srgbClr val="2D2D38"/>
                </a:solidFill>
                <a:latin typeface="Trebuchet MS"/>
                <a:cs typeface="Trebuchet MS"/>
              </a:rPr>
              <a:t>d</a:t>
            </a:r>
            <a:r>
              <a:rPr sz="1050" b="1" spc="-5" dirty="0">
                <a:solidFill>
                  <a:srgbClr val="2D2D38"/>
                </a:solidFill>
                <a:latin typeface="Trebuchet MS"/>
                <a:cs typeface="Trebuchet MS"/>
              </a:rPr>
              <a:t>at</a:t>
            </a:r>
            <a:r>
              <a:rPr sz="1050" b="1" spc="-40" dirty="0">
                <a:solidFill>
                  <a:srgbClr val="2D2D38"/>
                </a:solidFill>
                <a:latin typeface="Trebuchet MS"/>
                <a:cs typeface="Trebuchet MS"/>
              </a:rPr>
              <a:t>i</a:t>
            </a:r>
            <a:r>
              <a:rPr sz="1050" b="1" spc="-5" dirty="0">
                <a:solidFill>
                  <a:srgbClr val="2D2D38"/>
                </a:solidFill>
                <a:latin typeface="Trebuchet MS"/>
                <a:cs typeface="Trebuchet MS"/>
              </a:rPr>
              <a:t>on  </a:t>
            </a:r>
            <a:r>
              <a:rPr sz="1050" b="1" spc="15" dirty="0">
                <a:solidFill>
                  <a:srgbClr val="2D2D38"/>
                </a:solidFill>
                <a:latin typeface="Trebuchet MS"/>
                <a:cs typeface="Trebuchet MS"/>
              </a:rPr>
              <a:t>Database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275" name="object 36">
            <a:extLst>
              <a:ext uri="{FF2B5EF4-FFF2-40B4-BE49-F238E27FC236}">
                <a16:creationId xmlns:a16="http://schemas.microsoft.com/office/drawing/2014/main" id="{FA429543-D89B-4963-8727-9B321A3533FA}"/>
              </a:ext>
            </a:extLst>
          </p:cNvPr>
          <p:cNvGrpSpPr/>
          <p:nvPr/>
        </p:nvGrpSpPr>
        <p:grpSpPr>
          <a:xfrm>
            <a:off x="2121408" y="4040123"/>
            <a:ext cx="4575175" cy="1647825"/>
            <a:chOff x="2121408" y="4040123"/>
            <a:chExt cx="4575175" cy="1647825"/>
          </a:xfrm>
        </p:grpSpPr>
        <p:sp>
          <p:nvSpPr>
            <p:cNvPr id="276" name="object 41">
              <a:extLst>
                <a:ext uri="{FF2B5EF4-FFF2-40B4-BE49-F238E27FC236}">
                  <a16:creationId xmlns:a16="http://schemas.microsoft.com/office/drawing/2014/main" id="{50EED978-D93C-49F0-9CA9-B038FFBBC4AB}"/>
                </a:ext>
              </a:extLst>
            </p:cNvPr>
            <p:cNvSpPr/>
            <p:nvPr/>
          </p:nvSpPr>
          <p:spPr>
            <a:xfrm>
              <a:off x="2121408" y="4040123"/>
              <a:ext cx="4575175" cy="1647825"/>
            </a:xfrm>
            <a:custGeom>
              <a:avLst/>
              <a:gdLst/>
              <a:ahLst/>
              <a:cxnLst/>
              <a:rect l="l" t="t" r="r" b="b"/>
              <a:pathLst>
                <a:path w="4575175" h="1647825">
                  <a:moveTo>
                    <a:pt x="4575048" y="0"/>
                  </a:moveTo>
                  <a:lnTo>
                    <a:pt x="0" y="0"/>
                  </a:lnTo>
                  <a:lnTo>
                    <a:pt x="0" y="1647444"/>
                  </a:lnTo>
                  <a:lnTo>
                    <a:pt x="4575048" y="1647444"/>
                  </a:lnTo>
                  <a:lnTo>
                    <a:pt x="4575048" y="0"/>
                  </a:lnTo>
                  <a:close/>
                </a:path>
              </a:pathLst>
            </a:custGeom>
            <a:solidFill>
              <a:srgbClr val="D2D2DA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42">
              <a:extLst>
                <a:ext uri="{FF2B5EF4-FFF2-40B4-BE49-F238E27FC236}">
                  <a16:creationId xmlns:a16="http://schemas.microsoft.com/office/drawing/2014/main" id="{F0960C07-F196-447B-92D7-90B0C686CE4B}"/>
                </a:ext>
              </a:extLst>
            </p:cNvPr>
            <p:cNvSpPr/>
            <p:nvPr/>
          </p:nvSpPr>
          <p:spPr>
            <a:xfrm>
              <a:off x="2121408" y="4040123"/>
              <a:ext cx="4575175" cy="1647825"/>
            </a:xfrm>
            <a:custGeom>
              <a:avLst/>
              <a:gdLst/>
              <a:ahLst/>
              <a:cxnLst/>
              <a:rect l="l" t="t" r="r" b="b"/>
              <a:pathLst>
                <a:path w="4575175" h="1647825">
                  <a:moveTo>
                    <a:pt x="0" y="1647444"/>
                  </a:moveTo>
                  <a:lnTo>
                    <a:pt x="4575048" y="1647444"/>
                  </a:lnTo>
                  <a:lnTo>
                    <a:pt x="4575048" y="0"/>
                  </a:lnTo>
                  <a:lnTo>
                    <a:pt x="0" y="0"/>
                  </a:lnTo>
                  <a:lnTo>
                    <a:pt x="0" y="1647444"/>
                  </a:lnTo>
                  <a:close/>
                </a:path>
              </a:pathLst>
            </a:custGeom>
            <a:ln w="9144">
              <a:solidFill>
                <a:srgbClr val="2D2D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43">
              <a:extLst>
                <a:ext uri="{FF2B5EF4-FFF2-40B4-BE49-F238E27FC236}">
                  <a16:creationId xmlns:a16="http://schemas.microsoft.com/office/drawing/2014/main" id="{375DDA5F-E4BC-4577-AECE-04FC21BE1E4A}"/>
                </a:ext>
              </a:extLst>
            </p:cNvPr>
            <p:cNvSpPr/>
            <p:nvPr/>
          </p:nvSpPr>
          <p:spPr>
            <a:xfrm>
              <a:off x="2168652" y="4085843"/>
              <a:ext cx="1784985" cy="1572895"/>
            </a:xfrm>
            <a:custGeom>
              <a:avLst/>
              <a:gdLst/>
              <a:ahLst/>
              <a:cxnLst/>
              <a:rect l="l" t="t" r="r" b="b"/>
              <a:pathLst>
                <a:path w="1784985" h="1572895">
                  <a:moveTo>
                    <a:pt x="1784603" y="0"/>
                  </a:moveTo>
                  <a:lnTo>
                    <a:pt x="0" y="0"/>
                  </a:lnTo>
                  <a:lnTo>
                    <a:pt x="0" y="1572767"/>
                  </a:lnTo>
                  <a:lnTo>
                    <a:pt x="1784603" y="1572767"/>
                  </a:lnTo>
                  <a:lnTo>
                    <a:pt x="1784603" y="0"/>
                  </a:lnTo>
                  <a:close/>
                </a:path>
              </a:pathLst>
            </a:custGeom>
            <a:solidFill>
              <a:srgbClr val="7E7E7E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44">
              <a:extLst>
                <a:ext uri="{FF2B5EF4-FFF2-40B4-BE49-F238E27FC236}">
                  <a16:creationId xmlns:a16="http://schemas.microsoft.com/office/drawing/2014/main" id="{D6D8E16E-3B75-4E6B-B7A6-D96933F0FF15}"/>
                </a:ext>
              </a:extLst>
            </p:cNvPr>
            <p:cNvSpPr/>
            <p:nvPr/>
          </p:nvSpPr>
          <p:spPr>
            <a:xfrm>
              <a:off x="2168652" y="4085843"/>
              <a:ext cx="1784985" cy="1572895"/>
            </a:xfrm>
            <a:custGeom>
              <a:avLst/>
              <a:gdLst/>
              <a:ahLst/>
              <a:cxnLst/>
              <a:rect l="l" t="t" r="r" b="b"/>
              <a:pathLst>
                <a:path w="1784985" h="1572895">
                  <a:moveTo>
                    <a:pt x="0" y="1572767"/>
                  </a:moveTo>
                  <a:lnTo>
                    <a:pt x="1784603" y="1572767"/>
                  </a:lnTo>
                  <a:lnTo>
                    <a:pt x="1784603" y="0"/>
                  </a:lnTo>
                  <a:lnTo>
                    <a:pt x="0" y="0"/>
                  </a:lnTo>
                  <a:lnTo>
                    <a:pt x="0" y="1572767"/>
                  </a:lnTo>
                  <a:close/>
                </a:path>
              </a:pathLst>
            </a:custGeom>
            <a:ln w="9143">
              <a:solidFill>
                <a:srgbClr val="2D2D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0" name="object 45">
            <a:extLst>
              <a:ext uri="{FF2B5EF4-FFF2-40B4-BE49-F238E27FC236}">
                <a16:creationId xmlns:a16="http://schemas.microsoft.com/office/drawing/2014/main" id="{54CCA6BB-82A2-4D3E-ACE4-8EBAA0340A3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0051" y="4327813"/>
            <a:ext cx="193011" cy="145414"/>
          </a:xfrm>
          <a:prstGeom prst="rect">
            <a:avLst/>
          </a:prstGeom>
        </p:spPr>
      </p:pic>
      <p:pic>
        <p:nvPicPr>
          <p:cNvPr id="281" name="object 46">
            <a:extLst>
              <a:ext uri="{FF2B5EF4-FFF2-40B4-BE49-F238E27FC236}">
                <a16:creationId xmlns:a16="http://schemas.microsoft.com/office/drawing/2014/main" id="{9FC15487-6D15-4F29-A21A-134BEE95974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14387" y="4327813"/>
            <a:ext cx="193011" cy="145414"/>
          </a:xfrm>
          <a:prstGeom prst="rect">
            <a:avLst/>
          </a:prstGeom>
        </p:spPr>
      </p:pic>
      <p:pic>
        <p:nvPicPr>
          <p:cNvPr id="282" name="object 47">
            <a:extLst>
              <a:ext uri="{FF2B5EF4-FFF2-40B4-BE49-F238E27FC236}">
                <a16:creationId xmlns:a16="http://schemas.microsoft.com/office/drawing/2014/main" id="{722C28E3-2083-493B-9AD4-D00EDCEFB4E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2031" y="4367437"/>
            <a:ext cx="193011" cy="145414"/>
          </a:xfrm>
          <a:prstGeom prst="rect">
            <a:avLst/>
          </a:prstGeom>
        </p:spPr>
      </p:pic>
      <p:pic>
        <p:nvPicPr>
          <p:cNvPr id="283" name="object 48">
            <a:extLst>
              <a:ext uri="{FF2B5EF4-FFF2-40B4-BE49-F238E27FC236}">
                <a16:creationId xmlns:a16="http://schemas.microsoft.com/office/drawing/2014/main" id="{3F0D2A71-C079-46C3-A758-26EF36DBFE9A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75154" y="4402086"/>
            <a:ext cx="228631" cy="127801"/>
          </a:xfrm>
          <a:prstGeom prst="rect">
            <a:avLst/>
          </a:prstGeom>
        </p:spPr>
      </p:pic>
      <p:graphicFrame>
        <p:nvGraphicFramePr>
          <p:cNvPr id="284" name="object 49">
            <a:extLst>
              <a:ext uri="{FF2B5EF4-FFF2-40B4-BE49-F238E27FC236}">
                <a16:creationId xmlns:a16="http://schemas.microsoft.com/office/drawing/2014/main" id="{9BA58578-8D67-4AB7-86E3-94ABF1216D6D}"/>
              </a:ext>
            </a:extLst>
          </p:cNvPr>
          <p:cNvGraphicFramePr>
            <a:graphicFrameLocks noGrp="1"/>
          </p:cNvGraphicFramePr>
          <p:nvPr/>
        </p:nvGraphicFramePr>
        <p:xfrm>
          <a:off x="4430267" y="4130040"/>
          <a:ext cx="2145663" cy="636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marL="186690">
                        <a:lnSpc>
                          <a:spcPts val="944"/>
                        </a:lnSpc>
                        <a:spcBef>
                          <a:spcPts val="10"/>
                        </a:spcBef>
                      </a:pPr>
                      <a:r>
                        <a:rPr sz="800" spc="4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Rep</a:t>
                      </a:r>
                      <a:r>
                        <a:rPr sz="800" spc="45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li</a:t>
                      </a:r>
                      <a:r>
                        <a:rPr sz="800" spc="5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spc="4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5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spc="4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2D2D38"/>
                      </a:solidFill>
                      <a:prstDash val="solid"/>
                    </a:lnL>
                    <a:lnT w="9525">
                      <a:solidFill>
                        <a:srgbClr val="2D2D38"/>
                      </a:solidFill>
                      <a:prstDash val="solid"/>
                    </a:lnT>
                    <a:lnB w="19050">
                      <a:solidFill>
                        <a:srgbClr val="2D2D38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944"/>
                        </a:lnSpc>
                        <a:spcBef>
                          <a:spcPts val="10"/>
                        </a:spcBef>
                      </a:pPr>
                      <a:r>
                        <a:rPr sz="800" b="1" spc="45" dirty="0">
                          <a:solidFill>
                            <a:srgbClr val="006666"/>
                          </a:solidFill>
                          <a:latin typeface="Trebuchet MS"/>
                          <a:cs typeface="Trebuchet MS"/>
                        </a:rPr>
                        <a:t>Logical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2D2D38"/>
                      </a:solidFill>
                      <a:prstDash val="solid"/>
                    </a:lnT>
                    <a:lnB w="19050">
                      <a:solidFill>
                        <a:srgbClr val="2D2D38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44"/>
                        </a:lnSpc>
                        <a:spcBef>
                          <a:spcPts val="10"/>
                        </a:spcBef>
                      </a:pPr>
                      <a:r>
                        <a:rPr sz="800" spc="20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DW</a:t>
                      </a:r>
                      <a:r>
                        <a:rPr sz="800" spc="45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solidFill>
                            <a:srgbClr val="006666"/>
                          </a:solidFill>
                          <a:latin typeface="Arial"/>
                          <a:cs typeface="Arial"/>
                        </a:rPr>
                        <a:t>Sandboxes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9525">
                      <a:solidFill>
                        <a:srgbClr val="2D2D38"/>
                      </a:solidFill>
                      <a:prstDash val="solid"/>
                    </a:lnR>
                    <a:lnT w="9525">
                      <a:solidFill>
                        <a:srgbClr val="2D2D38"/>
                      </a:solidFill>
                      <a:prstDash val="solid"/>
                    </a:lnT>
                    <a:lnB w="19050">
                      <a:solidFill>
                        <a:srgbClr val="2D2D38"/>
                      </a:solidFill>
                      <a:prstDash val="soli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1770" marR="220345" indent="-279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800" b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800" b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ical  </a:t>
                      </a:r>
                      <a:r>
                        <a:rPr sz="800" b="1" spc="1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Mart1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2D2D38"/>
                      </a:solidFill>
                      <a:prstDash val="solid"/>
                    </a:lnL>
                    <a:lnT w="19050">
                      <a:solidFill>
                        <a:srgbClr val="2D2D38"/>
                      </a:solidFill>
                      <a:prstDash val="solid"/>
                    </a:lnT>
                    <a:lnB w="9525">
                      <a:solidFill>
                        <a:srgbClr val="2D2D38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37465" marR="1053465" indent="-27940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Log</a:t>
                      </a:r>
                      <a:r>
                        <a:rPr sz="800" b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ical  </a:t>
                      </a:r>
                      <a:r>
                        <a:rPr sz="800" b="1" spc="1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Mart2</a:t>
                      </a:r>
                      <a:endParaRPr sz="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9525">
                      <a:solidFill>
                        <a:srgbClr val="2D2D38"/>
                      </a:solidFill>
                      <a:prstDash val="solid"/>
                    </a:lnR>
                    <a:lnT w="19050">
                      <a:solidFill>
                        <a:srgbClr val="2D2D38"/>
                      </a:solidFill>
                      <a:prstDash val="solid"/>
                    </a:lnT>
                    <a:lnB w="9525">
                      <a:solidFill>
                        <a:srgbClr val="2D2D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5" name="object 50">
            <a:extLst>
              <a:ext uri="{FF2B5EF4-FFF2-40B4-BE49-F238E27FC236}">
                <a16:creationId xmlns:a16="http://schemas.microsoft.com/office/drawing/2014/main" id="{1584A32A-2B46-454E-8AB6-168D01B1292E}"/>
              </a:ext>
            </a:extLst>
          </p:cNvPr>
          <p:cNvGrpSpPr/>
          <p:nvPr/>
        </p:nvGrpSpPr>
        <p:grpSpPr>
          <a:xfrm>
            <a:off x="2345435" y="4802123"/>
            <a:ext cx="1398905" cy="243840"/>
            <a:chOff x="2345435" y="4802123"/>
            <a:chExt cx="1398905" cy="243840"/>
          </a:xfrm>
        </p:grpSpPr>
        <p:pic>
          <p:nvPicPr>
            <p:cNvPr id="286" name="object 51">
              <a:extLst>
                <a:ext uri="{FF2B5EF4-FFF2-40B4-BE49-F238E27FC236}">
                  <a16:creationId xmlns:a16="http://schemas.microsoft.com/office/drawing/2014/main" id="{9D28FE1C-003A-4DCB-BAA7-3D6DC37060D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5435" y="4802123"/>
              <a:ext cx="268224" cy="243839"/>
            </a:xfrm>
            <a:prstGeom prst="rect">
              <a:avLst/>
            </a:prstGeom>
          </p:spPr>
        </p:pic>
        <p:pic>
          <p:nvPicPr>
            <p:cNvPr id="287" name="object 52">
              <a:extLst>
                <a:ext uri="{FF2B5EF4-FFF2-40B4-BE49-F238E27FC236}">
                  <a16:creationId xmlns:a16="http://schemas.microsoft.com/office/drawing/2014/main" id="{353173B9-F1A6-4CC1-BA30-8B5C4CA5AA4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6590" y="4848618"/>
              <a:ext cx="227358" cy="127801"/>
            </a:xfrm>
            <a:prstGeom prst="rect">
              <a:avLst/>
            </a:prstGeom>
          </p:spPr>
        </p:pic>
      </p:grpSp>
      <p:sp>
        <p:nvSpPr>
          <p:cNvPr id="288" name="object 53">
            <a:extLst>
              <a:ext uri="{FF2B5EF4-FFF2-40B4-BE49-F238E27FC236}">
                <a16:creationId xmlns:a16="http://schemas.microsoft.com/office/drawing/2014/main" id="{05F4F3A4-0017-416D-BBC5-D7E8CB976361}"/>
              </a:ext>
            </a:extLst>
          </p:cNvPr>
          <p:cNvSpPr txBox="1"/>
          <p:nvPr/>
        </p:nvSpPr>
        <p:spPr>
          <a:xfrm>
            <a:off x="2271014" y="5050282"/>
            <a:ext cx="11664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00" b="1" spc="52" baseline="-10416" dirty="0">
                <a:solidFill>
                  <a:srgbClr val="2D2D38"/>
                </a:solidFill>
                <a:latin typeface="Trebuchet MS"/>
                <a:cs typeface="Trebuchet MS"/>
              </a:rPr>
              <a:t>D</a:t>
            </a:r>
            <a:r>
              <a:rPr sz="1200" b="1" spc="15" baseline="-10416" dirty="0">
                <a:solidFill>
                  <a:srgbClr val="2D2D38"/>
                </a:solidFill>
                <a:latin typeface="Trebuchet MS"/>
                <a:cs typeface="Trebuchet MS"/>
              </a:rPr>
              <a:t>ata</a:t>
            </a:r>
            <a:r>
              <a:rPr sz="1200" b="1" spc="-89" baseline="-10416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1200" b="1" spc="15" baseline="-10416" dirty="0">
                <a:solidFill>
                  <a:srgbClr val="2D2D38"/>
                </a:solidFill>
                <a:latin typeface="Trebuchet MS"/>
                <a:cs typeface="Trebuchet MS"/>
              </a:rPr>
              <a:t>Mart</a:t>
            </a:r>
            <a:r>
              <a:rPr sz="1200" b="1" spc="-37" baseline="-10416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1200" b="1" spc="-172" baseline="-10416" dirty="0">
                <a:solidFill>
                  <a:srgbClr val="2D2D38"/>
                </a:solidFill>
                <a:latin typeface="Trebuchet MS"/>
                <a:cs typeface="Trebuchet MS"/>
              </a:rPr>
              <a:t>1</a:t>
            </a:r>
            <a:r>
              <a:rPr sz="800" b="1" spc="35" dirty="0">
                <a:solidFill>
                  <a:srgbClr val="2D2D38"/>
                </a:solidFill>
                <a:latin typeface="Trebuchet MS"/>
                <a:cs typeface="Trebuchet MS"/>
              </a:rPr>
              <a:t>D</a:t>
            </a:r>
            <a:r>
              <a:rPr sz="800" b="1" spc="10" dirty="0">
                <a:solidFill>
                  <a:srgbClr val="2D2D38"/>
                </a:solidFill>
                <a:latin typeface="Trebuchet MS"/>
                <a:cs typeface="Trebuchet MS"/>
              </a:rPr>
              <a:t>ata</a:t>
            </a:r>
            <a:r>
              <a:rPr sz="800" b="1" spc="-60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800" b="1" spc="10" dirty="0">
                <a:solidFill>
                  <a:srgbClr val="2D2D38"/>
                </a:solidFill>
                <a:latin typeface="Trebuchet MS"/>
                <a:cs typeface="Trebuchet MS"/>
              </a:rPr>
              <a:t>Mart</a:t>
            </a:r>
            <a:r>
              <a:rPr sz="800" b="1" spc="-25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800" b="1" spc="25" dirty="0">
                <a:solidFill>
                  <a:srgbClr val="2D2D38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89" name="object 54">
            <a:extLst>
              <a:ext uri="{FF2B5EF4-FFF2-40B4-BE49-F238E27FC236}">
                <a16:creationId xmlns:a16="http://schemas.microsoft.com/office/drawing/2014/main" id="{780370FE-7E67-42B0-8179-BA39B785D37D}"/>
              </a:ext>
            </a:extLst>
          </p:cNvPr>
          <p:cNvGrpSpPr/>
          <p:nvPr/>
        </p:nvGrpSpPr>
        <p:grpSpPr>
          <a:xfrm>
            <a:off x="1883664" y="3419061"/>
            <a:ext cx="7507605" cy="2752123"/>
            <a:chOff x="1883664" y="4817364"/>
            <a:chExt cx="7507605" cy="1353820"/>
          </a:xfrm>
        </p:grpSpPr>
        <p:pic>
          <p:nvPicPr>
            <p:cNvPr id="290" name="object 55">
              <a:extLst>
                <a:ext uri="{FF2B5EF4-FFF2-40B4-BE49-F238E27FC236}">
                  <a16:creationId xmlns:a16="http://schemas.microsoft.com/office/drawing/2014/main" id="{B45451A1-5011-4B38-AF87-0B17E1F38A2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1696" y="4817364"/>
              <a:ext cx="266700" cy="243839"/>
            </a:xfrm>
            <a:prstGeom prst="rect">
              <a:avLst/>
            </a:prstGeom>
          </p:spPr>
        </p:pic>
        <p:sp>
          <p:nvSpPr>
            <p:cNvPr id="291" name="object 56">
              <a:extLst>
                <a:ext uri="{FF2B5EF4-FFF2-40B4-BE49-F238E27FC236}">
                  <a16:creationId xmlns:a16="http://schemas.microsoft.com/office/drawing/2014/main" id="{A3D8D67B-3666-4085-AD68-594E43427A7B}"/>
                </a:ext>
              </a:extLst>
            </p:cNvPr>
            <p:cNvSpPr/>
            <p:nvPr/>
          </p:nvSpPr>
          <p:spPr>
            <a:xfrm>
              <a:off x="1883664" y="5795772"/>
              <a:ext cx="7507605" cy="375285"/>
            </a:xfrm>
            <a:custGeom>
              <a:avLst/>
              <a:gdLst/>
              <a:ahLst/>
              <a:cxnLst/>
              <a:rect l="l" t="t" r="r" b="b"/>
              <a:pathLst>
                <a:path w="7507605" h="375285">
                  <a:moveTo>
                    <a:pt x="7507224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7507224" y="374903"/>
                  </a:lnTo>
                  <a:lnTo>
                    <a:pt x="75072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9" name="object 64">
            <a:extLst>
              <a:ext uri="{FF2B5EF4-FFF2-40B4-BE49-F238E27FC236}">
                <a16:creationId xmlns:a16="http://schemas.microsoft.com/office/drawing/2014/main" id="{D0ED0F19-4562-4F8C-ACC9-3CFF10311E2C}"/>
              </a:ext>
            </a:extLst>
          </p:cNvPr>
          <p:cNvGrpSpPr/>
          <p:nvPr/>
        </p:nvGrpSpPr>
        <p:grpSpPr>
          <a:xfrm>
            <a:off x="2944367" y="1838092"/>
            <a:ext cx="3503676" cy="2509880"/>
            <a:chOff x="2944367" y="1838092"/>
            <a:chExt cx="3503676" cy="2509880"/>
          </a:xfrm>
        </p:grpSpPr>
        <p:sp>
          <p:nvSpPr>
            <p:cNvPr id="300" name="object 65">
              <a:extLst>
                <a:ext uri="{FF2B5EF4-FFF2-40B4-BE49-F238E27FC236}">
                  <a16:creationId xmlns:a16="http://schemas.microsoft.com/office/drawing/2014/main" id="{109AE66C-7847-4E57-B766-5043E2B3351C}"/>
                </a:ext>
              </a:extLst>
            </p:cNvPr>
            <p:cNvSpPr/>
            <p:nvPr/>
          </p:nvSpPr>
          <p:spPr>
            <a:xfrm>
              <a:off x="3963923" y="4271772"/>
              <a:ext cx="468630" cy="76200"/>
            </a:xfrm>
            <a:custGeom>
              <a:avLst/>
              <a:gdLst/>
              <a:ahLst/>
              <a:cxnLst/>
              <a:rect l="l" t="t" r="r" b="b"/>
              <a:pathLst>
                <a:path w="468629" h="76200">
                  <a:moveTo>
                    <a:pt x="392302" y="0"/>
                  </a:moveTo>
                  <a:lnTo>
                    <a:pt x="392302" y="76200"/>
                  </a:lnTo>
                  <a:lnTo>
                    <a:pt x="455802" y="44450"/>
                  </a:lnTo>
                  <a:lnTo>
                    <a:pt x="405002" y="44450"/>
                  </a:lnTo>
                  <a:lnTo>
                    <a:pt x="405002" y="31750"/>
                  </a:lnTo>
                  <a:lnTo>
                    <a:pt x="455802" y="31750"/>
                  </a:lnTo>
                  <a:lnTo>
                    <a:pt x="392302" y="0"/>
                  </a:lnTo>
                  <a:close/>
                </a:path>
                <a:path w="468629" h="76200">
                  <a:moveTo>
                    <a:pt x="3923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2302" y="44450"/>
                  </a:lnTo>
                  <a:lnTo>
                    <a:pt x="392302" y="31750"/>
                  </a:lnTo>
                  <a:close/>
                </a:path>
                <a:path w="468629" h="76200">
                  <a:moveTo>
                    <a:pt x="455802" y="31750"/>
                  </a:moveTo>
                  <a:lnTo>
                    <a:pt x="405002" y="31750"/>
                  </a:lnTo>
                  <a:lnTo>
                    <a:pt x="405002" y="44450"/>
                  </a:lnTo>
                  <a:lnTo>
                    <a:pt x="455802" y="44450"/>
                  </a:lnTo>
                  <a:lnTo>
                    <a:pt x="468502" y="38100"/>
                  </a:lnTo>
                  <a:lnTo>
                    <a:pt x="455802" y="31750"/>
                  </a:lnTo>
                  <a:close/>
                </a:path>
              </a:pathLst>
            </a:custGeom>
            <a:solidFill>
              <a:srgbClr val="2188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1" name="object 66">
              <a:extLst>
                <a:ext uri="{FF2B5EF4-FFF2-40B4-BE49-F238E27FC236}">
                  <a16:creationId xmlns:a16="http://schemas.microsoft.com/office/drawing/2014/main" id="{95587A29-D0DE-44D8-ADC3-0A9B760613F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4367" y="1838092"/>
              <a:ext cx="1966895" cy="752280"/>
            </a:xfrm>
            <a:prstGeom prst="rect">
              <a:avLst/>
            </a:prstGeom>
          </p:spPr>
        </p:pic>
        <p:pic>
          <p:nvPicPr>
            <p:cNvPr id="302" name="object 68">
              <a:extLst>
                <a:ext uri="{FF2B5EF4-FFF2-40B4-BE49-F238E27FC236}">
                  <a16:creationId xmlns:a16="http://schemas.microsoft.com/office/drawing/2014/main" id="{D0DD24EE-C00B-43F4-AD04-A0AF2F3A666A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9280" y="1888236"/>
              <a:ext cx="778763" cy="609600"/>
            </a:xfrm>
            <a:prstGeom prst="rect">
              <a:avLst/>
            </a:prstGeom>
          </p:spPr>
        </p:pic>
      </p:grpSp>
      <p:sp>
        <p:nvSpPr>
          <p:cNvPr id="303" name="object 71">
            <a:extLst>
              <a:ext uri="{FF2B5EF4-FFF2-40B4-BE49-F238E27FC236}">
                <a16:creationId xmlns:a16="http://schemas.microsoft.com/office/drawing/2014/main" id="{EDC788A2-3D5E-4480-96D2-CE0840B10E4C}"/>
              </a:ext>
            </a:extLst>
          </p:cNvPr>
          <p:cNvSpPr txBox="1"/>
          <p:nvPr/>
        </p:nvSpPr>
        <p:spPr>
          <a:xfrm>
            <a:off x="2470404" y="4137786"/>
            <a:ext cx="1098550" cy="3638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indent="173355">
              <a:lnSpc>
                <a:spcPts val="1220"/>
              </a:lnSpc>
              <a:spcBef>
                <a:spcPts val="325"/>
              </a:spcBef>
            </a:pPr>
            <a:r>
              <a:rPr sz="1200" b="1" spc="-10" dirty="0">
                <a:solidFill>
                  <a:srgbClr val="2D2D38"/>
                </a:solidFill>
                <a:latin typeface="Trebuchet MS"/>
                <a:cs typeface="Trebuchet MS"/>
              </a:rPr>
              <a:t>Enterprise </a:t>
            </a:r>
            <a:r>
              <a:rPr sz="1200" b="1" spc="-5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1200" b="1" spc="20" dirty="0">
                <a:solidFill>
                  <a:srgbClr val="2D2D38"/>
                </a:solidFill>
                <a:latin typeface="Trebuchet MS"/>
                <a:cs typeface="Trebuchet MS"/>
              </a:rPr>
              <a:t>Da</a:t>
            </a:r>
            <a:r>
              <a:rPr sz="1200" b="1" dirty="0">
                <a:solidFill>
                  <a:srgbClr val="2D2D38"/>
                </a:solidFill>
                <a:latin typeface="Trebuchet MS"/>
                <a:cs typeface="Trebuchet MS"/>
              </a:rPr>
              <a:t>t</a:t>
            </a:r>
            <a:r>
              <a:rPr sz="1200" b="1" spc="5" dirty="0">
                <a:solidFill>
                  <a:srgbClr val="2D2D38"/>
                </a:solidFill>
                <a:latin typeface="Trebuchet MS"/>
                <a:cs typeface="Trebuchet MS"/>
              </a:rPr>
              <a:t>a</a:t>
            </a:r>
            <a:r>
              <a:rPr sz="1200" b="1" spc="-95" dirty="0">
                <a:solidFill>
                  <a:srgbClr val="2D2D38"/>
                </a:solidFill>
                <a:latin typeface="Trebuchet MS"/>
                <a:cs typeface="Trebuchet MS"/>
              </a:rPr>
              <a:t>w</a:t>
            </a:r>
            <a:r>
              <a:rPr sz="1200" b="1" spc="5" dirty="0">
                <a:solidFill>
                  <a:srgbClr val="2D2D38"/>
                </a:solidFill>
                <a:latin typeface="Trebuchet MS"/>
                <a:cs typeface="Trebuchet MS"/>
              </a:rPr>
              <a:t>a</a:t>
            </a:r>
            <a:r>
              <a:rPr sz="1200" b="1" spc="-25" dirty="0">
                <a:solidFill>
                  <a:srgbClr val="2D2D38"/>
                </a:solidFill>
                <a:latin typeface="Trebuchet MS"/>
                <a:cs typeface="Trebuchet MS"/>
              </a:rPr>
              <a:t>r</a:t>
            </a:r>
            <a:r>
              <a:rPr sz="1200" b="1" spc="-30" dirty="0">
                <a:solidFill>
                  <a:srgbClr val="2D2D38"/>
                </a:solidFill>
                <a:latin typeface="Trebuchet MS"/>
                <a:cs typeface="Trebuchet MS"/>
              </a:rPr>
              <a:t>e</a:t>
            </a:r>
            <a:r>
              <a:rPr sz="1200" b="1" spc="5" dirty="0">
                <a:solidFill>
                  <a:srgbClr val="2D2D38"/>
                </a:solidFill>
                <a:latin typeface="Trebuchet MS"/>
                <a:cs typeface="Trebuchet MS"/>
              </a:rPr>
              <a:t>hou</a:t>
            </a:r>
            <a:r>
              <a:rPr sz="1200" b="1" spc="-10" dirty="0">
                <a:solidFill>
                  <a:srgbClr val="2D2D38"/>
                </a:solidFill>
                <a:latin typeface="Trebuchet MS"/>
                <a:cs typeface="Trebuchet MS"/>
              </a:rPr>
              <a:t>s</a:t>
            </a:r>
            <a:r>
              <a:rPr sz="1200" b="1" spc="-25" dirty="0">
                <a:solidFill>
                  <a:srgbClr val="2D2D38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4" name="object 72">
            <a:extLst>
              <a:ext uri="{FF2B5EF4-FFF2-40B4-BE49-F238E27FC236}">
                <a16:creationId xmlns:a16="http://schemas.microsoft.com/office/drawing/2014/main" id="{55A64332-01CF-41A8-95AF-0777DEB5CC9E}"/>
              </a:ext>
            </a:extLst>
          </p:cNvPr>
          <p:cNvSpPr txBox="1"/>
          <p:nvPr/>
        </p:nvSpPr>
        <p:spPr>
          <a:xfrm>
            <a:off x="5513323" y="2477515"/>
            <a:ext cx="1055370" cy="396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260"/>
              </a:spcBef>
            </a:pPr>
            <a:r>
              <a:rPr sz="900" b="1" dirty="0">
                <a:solidFill>
                  <a:srgbClr val="2D2D38"/>
                </a:solidFill>
                <a:latin typeface="Trebuchet MS"/>
                <a:cs typeface="Trebuchet MS"/>
              </a:rPr>
              <a:t>Technical/Business </a:t>
            </a:r>
            <a:r>
              <a:rPr sz="900" b="1" spc="-260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2D2D38"/>
                </a:solidFill>
                <a:latin typeface="Trebuchet MS"/>
                <a:cs typeface="Trebuchet MS"/>
              </a:rPr>
              <a:t>Metadata </a:t>
            </a:r>
            <a:r>
              <a:rPr sz="900" b="1" spc="10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900" b="1" spc="5" dirty="0">
                <a:solidFill>
                  <a:srgbClr val="2D2D38"/>
                </a:solidFill>
                <a:latin typeface="Trebuchet MS"/>
                <a:cs typeface="Trebuchet MS"/>
              </a:rPr>
              <a:t>Management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305" name="object 73">
            <a:extLst>
              <a:ext uri="{FF2B5EF4-FFF2-40B4-BE49-F238E27FC236}">
                <a16:creationId xmlns:a16="http://schemas.microsoft.com/office/drawing/2014/main" id="{BC111416-AAAB-46EA-A426-9EE081F8B98E}"/>
              </a:ext>
            </a:extLst>
          </p:cNvPr>
          <p:cNvGrpSpPr/>
          <p:nvPr/>
        </p:nvGrpSpPr>
        <p:grpSpPr>
          <a:xfrm>
            <a:off x="1726501" y="2002345"/>
            <a:ext cx="582930" cy="156210"/>
            <a:chOff x="1726501" y="2002345"/>
            <a:chExt cx="582930" cy="156210"/>
          </a:xfrm>
        </p:grpSpPr>
        <p:sp>
          <p:nvSpPr>
            <p:cNvPr id="306" name="object 74">
              <a:extLst>
                <a:ext uri="{FF2B5EF4-FFF2-40B4-BE49-F238E27FC236}">
                  <a16:creationId xmlns:a16="http://schemas.microsoft.com/office/drawing/2014/main" id="{CB6BBE22-BB3D-475E-9D88-592CF4D0D11D}"/>
                </a:ext>
              </a:extLst>
            </p:cNvPr>
            <p:cNvSpPr/>
            <p:nvPr/>
          </p:nvSpPr>
          <p:spPr>
            <a:xfrm>
              <a:off x="1731264" y="2007107"/>
              <a:ext cx="573405" cy="146685"/>
            </a:xfrm>
            <a:custGeom>
              <a:avLst/>
              <a:gdLst/>
              <a:ahLst/>
              <a:cxnLst/>
              <a:rect l="l" t="t" r="r" b="b"/>
              <a:pathLst>
                <a:path w="573405" h="146685">
                  <a:moveTo>
                    <a:pt x="499872" y="0"/>
                  </a:moveTo>
                  <a:lnTo>
                    <a:pt x="499872" y="36575"/>
                  </a:lnTo>
                  <a:lnTo>
                    <a:pt x="0" y="36575"/>
                  </a:lnTo>
                  <a:lnTo>
                    <a:pt x="0" y="109727"/>
                  </a:lnTo>
                  <a:lnTo>
                    <a:pt x="499872" y="109727"/>
                  </a:lnTo>
                  <a:lnTo>
                    <a:pt x="499872" y="146303"/>
                  </a:lnTo>
                  <a:lnTo>
                    <a:pt x="573024" y="73151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2CB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75">
              <a:extLst>
                <a:ext uri="{FF2B5EF4-FFF2-40B4-BE49-F238E27FC236}">
                  <a16:creationId xmlns:a16="http://schemas.microsoft.com/office/drawing/2014/main" id="{AE17DF7A-EDCF-42F2-BD1D-D24BD1888F25}"/>
                </a:ext>
              </a:extLst>
            </p:cNvPr>
            <p:cNvSpPr/>
            <p:nvPr/>
          </p:nvSpPr>
          <p:spPr>
            <a:xfrm>
              <a:off x="1731264" y="2007107"/>
              <a:ext cx="573405" cy="146685"/>
            </a:xfrm>
            <a:custGeom>
              <a:avLst/>
              <a:gdLst/>
              <a:ahLst/>
              <a:cxnLst/>
              <a:rect l="l" t="t" r="r" b="b"/>
              <a:pathLst>
                <a:path w="573405" h="146685">
                  <a:moveTo>
                    <a:pt x="0" y="36575"/>
                  </a:moveTo>
                  <a:lnTo>
                    <a:pt x="499872" y="36575"/>
                  </a:lnTo>
                  <a:lnTo>
                    <a:pt x="499872" y="0"/>
                  </a:lnTo>
                  <a:lnTo>
                    <a:pt x="573024" y="73151"/>
                  </a:lnTo>
                  <a:lnTo>
                    <a:pt x="499872" y="146303"/>
                  </a:lnTo>
                  <a:lnTo>
                    <a:pt x="499872" y="109727"/>
                  </a:lnTo>
                  <a:lnTo>
                    <a:pt x="0" y="109727"/>
                  </a:lnTo>
                  <a:lnTo>
                    <a:pt x="0" y="36575"/>
                  </a:lnTo>
                  <a:close/>
                </a:path>
              </a:pathLst>
            </a:custGeom>
            <a:ln w="9144">
              <a:solidFill>
                <a:srgbClr val="2CB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8" name="object 76">
            <a:extLst>
              <a:ext uri="{FF2B5EF4-FFF2-40B4-BE49-F238E27FC236}">
                <a16:creationId xmlns:a16="http://schemas.microsoft.com/office/drawing/2014/main" id="{17DB53F8-951D-49C9-AC06-432545222FD4}"/>
              </a:ext>
            </a:extLst>
          </p:cNvPr>
          <p:cNvSpPr txBox="1"/>
          <p:nvPr/>
        </p:nvSpPr>
        <p:spPr>
          <a:xfrm>
            <a:off x="1889886" y="1884680"/>
            <a:ext cx="3270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105" dirty="0">
                <a:latin typeface="Trebuchet MS"/>
                <a:cs typeface="Trebuchet MS"/>
              </a:rPr>
              <a:t>B</a:t>
            </a:r>
            <a:r>
              <a:rPr sz="800" b="1" spc="60" dirty="0">
                <a:latin typeface="Trebuchet MS"/>
                <a:cs typeface="Trebuchet MS"/>
              </a:rPr>
              <a:t>a</a:t>
            </a:r>
            <a:r>
              <a:rPr sz="800" b="1" spc="50" dirty="0">
                <a:latin typeface="Trebuchet MS"/>
                <a:cs typeface="Trebuchet MS"/>
              </a:rPr>
              <a:t>t</a:t>
            </a:r>
            <a:r>
              <a:rPr sz="800" b="1" spc="55" dirty="0">
                <a:latin typeface="Trebuchet MS"/>
                <a:cs typeface="Trebuchet MS"/>
              </a:rPr>
              <a:t>c</a:t>
            </a:r>
            <a:r>
              <a:rPr sz="800" b="1" spc="-20" dirty="0">
                <a:latin typeface="Trebuchet MS"/>
                <a:cs typeface="Trebuchet MS"/>
              </a:rPr>
              <a:t>h</a:t>
            </a:r>
            <a:endParaRPr sz="800" dirty="0">
              <a:latin typeface="Trebuchet MS"/>
              <a:cs typeface="Trebuchet MS"/>
            </a:endParaRPr>
          </a:p>
        </p:txBody>
      </p:sp>
      <p:grpSp>
        <p:nvGrpSpPr>
          <p:cNvPr id="309" name="object 77">
            <a:extLst>
              <a:ext uri="{FF2B5EF4-FFF2-40B4-BE49-F238E27FC236}">
                <a16:creationId xmlns:a16="http://schemas.microsoft.com/office/drawing/2014/main" id="{BCB859DE-345F-4446-B546-7CA84890C81F}"/>
              </a:ext>
            </a:extLst>
          </p:cNvPr>
          <p:cNvGrpSpPr/>
          <p:nvPr/>
        </p:nvGrpSpPr>
        <p:grpSpPr>
          <a:xfrm>
            <a:off x="1965960" y="1629156"/>
            <a:ext cx="5510784" cy="897636"/>
            <a:chOff x="1965960" y="1629156"/>
            <a:chExt cx="5510784" cy="897636"/>
          </a:xfrm>
        </p:grpSpPr>
        <p:pic>
          <p:nvPicPr>
            <p:cNvPr id="310" name="object 78">
              <a:extLst>
                <a:ext uri="{FF2B5EF4-FFF2-40B4-BE49-F238E27FC236}">
                  <a16:creationId xmlns:a16="http://schemas.microsoft.com/office/drawing/2014/main" id="{8B4DB4E8-13DF-4373-BF5E-60623A48E8DE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65960" y="1629156"/>
              <a:ext cx="231648" cy="231648"/>
            </a:xfrm>
            <a:prstGeom prst="rect">
              <a:avLst/>
            </a:prstGeom>
          </p:spPr>
        </p:pic>
        <p:pic>
          <p:nvPicPr>
            <p:cNvPr id="311" name="object 81">
              <a:extLst>
                <a:ext uri="{FF2B5EF4-FFF2-40B4-BE49-F238E27FC236}">
                  <a16:creationId xmlns:a16="http://schemas.microsoft.com/office/drawing/2014/main" id="{818404CF-6A79-462C-9275-85C81AD84F0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96456" y="1917192"/>
              <a:ext cx="780288" cy="609600"/>
            </a:xfrm>
            <a:prstGeom prst="rect">
              <a:avLst/>
            </a:prstGeom>
          </p:spPr>
        </p:pic>
      </p:grpSp>
      <p:sp>
        <p:nvSpPr>
          <p:cNvPr id="312" name="object 82">
            <a:extLst>
              <a:ext uri="{FF2B5EF4-FFF2-40B4-BE49-F238E27FC236}">
                <a16:creationId xmlns:a16="http://schemas.microsoft.com/office/drawing/2014/main" id="{099ADAFD-9A5E-4E5E-A2D0-493FECAB48C2}"/>
              </a:ext>
            </a:extLst>
          </p:cNvPr>
          <p:cNvSpPr txBox="1"/>
          <p:nvPr/>
        </p:nvSpPr>
        <p:spPr>
          <a:xfrm>
            <a:off x="6654545" y="250647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20" dirty="0">
                <a:solidFill>
                  <a:srgbClr val="2D2D38"/>
                </a:solidFill>
                <a:latin typeface="Trebuchet MS"/>
                <a:cs typeface="Trebuchet MS"/>
              </a:rPr>
              <a:t>Da</a:t>
            </a:r>
            <a:r>
              <a:rPr sz="1050" b="1" spc="5" dirty="0">
                <a:solidFill>
                  <a:srgbClr val="2D2D38"/>
                </a:solidFill>
                <a:latin typeface="Trebuchet MS"/>
                <a:cs typeface="Trebuchet MS"/>
              </a:rPr>
              <a:t>t</a:t>
            </a:r>
            <a:r>
              <a:rPr sz="1050" b="1" spc="20" dirty="0">
                <a:solidFill>
                  <a:srgbClr val="2D2D38"/>
                </a:solidFill>
                <a:latin typeface="Trebuchet MS"/>
                <a:cs typeface="Trebuchet MS"/>
              </a:rPr>
              <a:t>a</a:t>
            </a:r>
            <a:r>
              <a:rPr sz="1050" b="1" spc="-40" dirty="0">
                <a:solidFill>
                  <a:srgbClr val="2D2D38"/>
                </a:solidFill>
                <a:latin typeface="Trebuchet MS"/>
                <a:cs typeface="Trebuchet MS"/>
              </a:rPr>
              <a:t> </a:t>
            </a:r>
            <a:r>
              <a:rPr sz="1050" b="1" spc="90" dirty="0">
                <a:solidFill>
                  <a:srgbClr val="2D2D38"/>
                </a:solidFill>
                <a:latin typeface="Trebuchet MS"/>
                <a:cs typeface="Trebuchet MS"/>
              </a:rPr>
              <a:t>A</a:t>
            </a:r>
            <a:r>
              <a:rPr sz="1050" b="1" dirty="0">
                <a:solidFill>
                  <a:srgbClr val="2D2D38"/>
                </a:solidFill>
                <a:latin typeface="Trebuchet MS"/>
                <a:cs typeface="Trebuchet MS"/>
              </a:rPr>
              <a:t>rc</a:t>
            </a:r>
            <a:r>
              <a:rPr sz="1050" b="1" spc="-40" dirty="0">
                <a:solidFill>
                  <a:srgbClr val="2D2D38"/>
                </a:solidFill>
                <a:latin typeface="Trebuchet MS"/>
                <a:cs typeface="Trebuchet MS"/>
              </a:rPr>
              <a:t>h</a:t>
            </a:r>
            <a:r>
              <a:rPr sz="1050" b="1" spc="-30" dirty="0">
                <a:solidFill>
                  <a:srgbClr val="2D2D38"/>
                </a:solidFill>
                <a:latin typeface="Trebuchet MS"/>
                <a:cs typeface="Trebuchet MS"/>
              </a:rPr>
              <a:t>i</a:t>
            </a:r>
            <a:r>
              <a:rPr sz="1050" b="1" spc="15" dirty="0">
                <a:solidFill>
                  <a:srgbClr val="2D2D38"/>
                </a:solidFill>
                <a:latin typeface="Trebuchet MS"/>
                <a:cs typeface="Trebuchet MS"/>
              </a:rPr>
              <a:t>v</a:t>
            </a:r>
            <a:r>
              <a:rPr sz="1050" b="1" spc="-20" dirty="0">
                <a:solidFill>
                  <a:srgbClr val="2D2D38"/>
                </a:solidFill>
                <a:latin typeface="Trebuchet MS"/>
                <a:cs typeface="Trebuchet MS"/>
              </a:rPr>
              <a:t>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6" name="object 86">
            <a:extLst>
              <a:ext uri="{FF2B5EF4-FFF2-40B4-BE49-F238E27FC236}">
                <a16:creationId xmlns:a16="http://schemas.microsoft.com/office/drawing/2014/main" id="{F88D9F80-A619-4743-A11C-AC11A95DCE67}"/>
              </a:ext>
            </a:extLst>
          </p:cNvPr>
          <p:cNvSpPr/>
          <p:nvPr/>
        </p:nvSpPr>
        <p:spPr>
          <a:xfrm>
            <a:off x="6584950" y="2732531"/>
            <a:ext cx="523875" cy="1298575"/>
          </a:xfrm>
          <a:custGeom>
            <a:avLst/>
            <a:gdLst/>
            <a:ahLst/>
            <a:cxnLst/>
            <a:rect l="l" t="t" r="r" b="b"/>
            <a:pathLst>
              <a:path w="523875" h="1298575">
                <a:moveTo>
                  <a:pt x="479425" y="642746"/>
                </a:moveTo>
                <a:lnTo>
                  <a:pt x="2794" y="642746"/>
                </a:lnTo>
                <a:lnTo>
                  <a:pt x="0" y="645540"/>
                </a:lnTo>
                <a:lnTo>
                  <a:pt x="0" y="1298193"/>
                </a:lnTo>
                <a:lnTo>
                  <a:pt x="12700" y="1298193"/>
                </a:lnTo>
                <a:lnTo>
                  <a:pt x="12700" y="655446"/>
                </a:lnTo>
                <a:lnTo>
                  <a:pt x="6350" y="655446"/>
                </a:lnTo>
                <a:lnTo>
                  <a:pt x="12700" y="649096"/>
                </a:lnTo>
                <a:lnTo>
                  <a:pt x="479425" y="649096"/>
                </a:lnTo>
                <a:lnTo>
                  <a:pt x="479425" y="642746"/>
                </a:lnTo>
                <a:close/>
              </a:path>
              <a:path w="523875" h="1298575">
                <a:moveTo>
                  <a:pt x="12700" y="649096"/>
                </a:moveTo>
                <a:lnTo>
                  <a:pt x="6350" y="655446"/>
                </a:lnTo>
                <a:lnTo>
                  <a:pt x="12700" y="655446"/>
                </a:lnTo>
                <a:lnTo>
                  <a:pt x="12700" y="649096"/>
                </a:lnTo>
                <a:close/>
              </a:path>
              <a:path w="523875" h="1298575">
                <a:moveTo>
                  <a:pt x="492125" y="642746"/>
                </a:moveTo>
                <a:lnTo>
                  <a:pt x="485775" y="642746"/>
                </a:lnTo>
                <a:lnTo>
                  <a:pt x="479425" y="649096"/>
                </a:lnTo>
                <a:lnTo>
                  <a:pt x="12700" y="649096"/>
                </a:lnTo>
                <a:lnTo>
                  <a:pt x="12700" y="655446"/>
                </a:lnTo>
                <a:lnTo>
                  <a:pt x="489203" y="655446"/>
                </a:lnTo>
                <a:lnTo>
                  <a:pt x="492125" y="652652"/>
                </a:lnTo>
                <a:lnTo>
                  <a:pt x="492125" y="642746"/>
                </a:lnTo>
                <a:close/>
              </a:path>
              <a:path w="523875" h="1298575">
                <a:moveTo>
                  <a:pt x="492125" y="63500"/>
                </a:moveTo>
                <a:lnTo>
                  <a:pt x="479425" y="63500"/>
                </a:lnTo>
                <a:lnTo>
                  <a:pt x="479425" y="649096"/>
                </a:lnTo>
                <a:lnTo>
                  <a:pt x="485775" y="642746"/>
                </a:lnTo>
                <a:lnTo>
                  <a:pt x="492125" y="642746"/>
                </a:lnTo>
                <a:lnTo>
                  <a:pt x="492125" y="63500"/>
                </a:lnTo>
                <a:close/>
              </a:path>
              <a:path w="523875" h="1298575">
                <a:moveTo>
                  <a:pt x="485775" y="0"/>
                </a:moveTo>
                <a:lnTo>
                  <a:pt x="447675" y="76200"/>
                </a:lnTo>
                <a:lnTo>
                  <a:pt x="479425" y="76200"/>
                </a:lnTo>
                <a:lnTo>
                  <a:pt x="479425" y="63500"/>
                </a:lnTo>
                <a:lnTo>
                  <a:pt x="517525" y="63500"/>
                </a:lnTo>
                <a:lnTo>
                  <a:pt x="485775" y="0"/>
                </a:lnTo>
                <a:close/>
              </a:path>
              <a:path w="523875" h="1298575">
                <a:moveTo>
                  <a:pt x="517525" y="63500"/>
                </a:moveTo>
                <a:lnTo>
                  <a:pt x="492125" y="63500"/>
                </a:lnTo>
                <a:lnTo>
                  <a:pt x="492125" y="76200"/>
                </a:lnTo>
                <a:lnTo>
                  <a:pt x="523875" y="76200"/>
                </a:lnTo>
                <a:lnTo>
                  <a:pt x="517525" y="63500"/>
                </a:lnTo>
                <a:close/>
              </a:path>
            </a:pathLst>
          </a:custGeom>
          <a:solidFill>
            <a:srgbClr val="0056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4" name="object 104">
            <a:extLst>
              <a:ext uri="{FF2B5EF4-FFF2-40B4-BE49-F238E27FC236}">
                <a16:creationId xmlns:a16="http://schemas.microsoft.com/office/drawing/2014/main" id="{B93C6830-C21B-446D-85D6-1DA55833F792}"/>
              </a:ext>
            </a:extLst>
          </p:cNvPr>
          <p:cNvGrpSpPr/>
          <p:nvPr/>
        </p:nvGrpSpPr>
        <p:grpSpPr>
          <a:xfrm>
            <a:off x="4388997" y="1442963"/>
            <a:ext cx="4844455" cy="4391307"/>
            <a:chOff x="4577841" y="1293875"/>
            <a:chExt cx="5953506" cy="4772025"/>
          </a:xfrm>
        </p:grpSpPr>
        <p:sp>
          <p:nvSpPr>
            <p:cNvPr id="337" name="object 107">
              <a:extLst>
                <a:ext uri="{FF2B5EF4-FFF2-40B4-BE49-F238E27FC236}">
                  <a16:creationId xmlns:a16="http://schemas.microsoft.com/office/drawing/2014/main" id="{480AF6CD-9FCF-4415-9A18-E8559BA8F9BD}"/>
                </a:ext>
              </a:extLst>
            </p:cNvPr>
            <p:cNvSpPr/>
            <p:nvPr/>
          </p:nvSpPr>
          <p:spPr>
            <a:xfrm>
              <a:off x="10480547" y="1293875"/>
              <a:ext cx="50800" cy="4772025"/>
            </a:xfrm>
            <a:custGeom>
              <a:avLst/>
              <a:gdLst/>
              <a:ahLst/>
              <a:cxnLst/>
              <a:rect l="l" t="t" r="r" b="b"/>
              <a:pathLst>
                <a:path w="50800" h="4772025">
                  <a:moveTo>
                    <a:pt x="0" y="0"/>
                  </a:moveTo>
                  <a:lnTo>
                    <a:pt x="19591" y="333"/>
                  </a:lnTo>
                  <a:lnTo>
                    <a:pt x="35575" y="1238"/>
                  </a:lnTo>
                  <a:lnTo>
                    <a:pt x="46345" y="2571"/>
                  </a:lnTo>
                  <a:lnTo>
                    <a:pt x="50292" y="4190"/>
                  </a:lnTo>
                  <a:lnTo>
                    <a:pt x="50292" y="4767453"/>
                  </a:lnTo>
                  <a:lnTo>
                    <a:pt x="46345" y="4769082"/>
                  </a:lnTo>
                  <a:lnTo>
                    <a:pt x="35575" y="4770415"/>
                  </a:lnTo>
                  <a:lnTo>
                    <a:pt x="19591" y="4771314"/>
                  </a:lnTo>
                  <a:lnTo>
                    <a:pt x="0" y="4771644"/>
                  </a:lnTo>
                </a:path>
              </a:pathLst>
            </a:custGeom>
            <a:ln w="12192">
              <a:solidFill>
                <a:srgbClr val="2D2D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111">
              <a:extLst>
                <a:ext uri="{FF2B5EF4-FFF2-40B4-BE49-F238E27FC236}">
                  <a16:creationId xmlns:a16="http://schemas.microsoft.com/office/drawing/2014/main" id="{913FC236-D238-4223-87E0-69157A21F45B}"/>
                </a:ext>
              </a:extLst>
            </p:cNvPr>
            <p:cNvSpPr/>
            <p:nvPr/>
          </p:nvSpPr>
          <p:spPr>
            <a:xfrm>
              <a:off x="4577841" y="2886455"/>
              <a:ext cx="575310" cy="1128395"/>
            </a:xfrm>
            <a:custGeom>
              <a:avLst/>
              <a:gdLst/>
              <a:ahLst/>
              <a:cxnLst/>
              <a:rect l="l" t="t" r="r" b="b"/>
              <a:pathLst>
                <a:path w="575310" h="1128395">
                  <a:moveTo>
                    <a:pt x="530860" y="1052195"/>
                  </a:moveTo>
                  <a:lnTo>
                    <a:pt x="499110" y="1052195"/>
                  </a:lnTo>
                  <a:lnTo>
                    <a:pt x="537210" y="1128395"/>
                  </a:lnTo>
                  <a:lnTo>
                    <a:pt x="568960" y="1064895"/>
                  </a:lnTo>
                  <a:lnTo>
                    <a:pt x="530860" y="1064895"/>
                  </a:lnTo>
                  <a:lnTo>
                    <a:pt x="530860" y="1052195"/>
                  </a:lnTo>
                  <a:close/>
                </a:path>
                <a:path w="575310" h="1128395">
                  <a:moveTo>
                    <a:pt x="530860" y="259461"/>
                  </a:moveTo>
                  <a:lnTo>
                    <a:pt x="530860" y="1064895"/>
                  </a:lnTo>
                  <a:lnTo>
                    <a:pt x="543560" y="1064895"/>
                  </a:lnTo>
                  <a:lnTo>
                    <a:pt x="543560" y="265811"/>
                  </a:lnTo>
                  <a:lnTo>
                    <a:pt x="537210" y="265811"/>
                  </a:lnTo>
                  <a:lnTo>
                    <a:pt x="530860" y="259461"/>
                  </a:lnTo>
                  <a:close/>
                </a:path>
                <a:path w="575310" h="1128395">
                  <a:moveTo>
                    <a:pt x="575310" y="1052195"/>
                  </a:moveTo>
                  <a:lnTo>
                    <a:pt x="543560" y="1052195"/>
                  </a:lnTo>
                  <a:lnTo>
                    <a:pt x="543560" y="1064895"/>
                  </a:lnTo>
                  <a:lnTo>
                    <a:pt x="568960" y="1064895"/>
                  </a:lnTo>
                  <a:lnTo>
                    <a:pt x="575310" y="1052195"/>
                  </a:lnTo>
                  <a:close/>
                </a:path>
                <a:path w="575310" h="1128395">
                  <a:moveTo>
                    <a:pt x="12700" y="0"/>
                  </a:moveTo>
                  <a:lnTo>
                    <a:pt x="0" y="0"/>
                  </a:lnTo>
                  <a:lnTo>
                    <a:pt x="0" y="262890"/>
                  </a:lnTo>
                  <a:lnTo>
                    <a:pt x="2794" y="265811"/>
                  </a:lnTo>
                  <a:lnTo>
                    <a:pt x="530860" y="265811"/>
                  </a:lnTo>
                  <a:lnTo>
                    <a:pt x="530860" y="259461"/>
                  </a:lnTo>
                  <a:lnTo>
                    <a:pt x="12700" y="259461"/>
                  </a:lnTo>
                  <a:lnTo>
                    <a:pt x="6350" y="253111"/>
                  </a:lnTo>
                  <a:lnTo>
                    <a:pt x="12700" y="253111"/>
                  </a:lnTo>
                  <a:lnTo>
                    <a:pt x="12700" y="0"/>
                  </a:lnTo>
                  <a:close/>
                </a:path>
                <a:path w="575310" h="1128395">
                  <a:moveTo>
                    <a:pt x="540638" y="253111"/>
                  </a:moveTo>
                  <a:lnTo>
                    <a:pt x="12700" y="253111"/>
                  </a:lnTo>
                  <a:lnTo>
                    <a:pt x="12700" y="259461"/>
                  </a:lnTo>
                  <a:lnTo>
                    <a:pt x="530860" y="259461"/>
                  </a:lnTo>
                  <a:lnTo>
                    <a:pt x="537210" y="265811"/>
                  </a:lnTo>
                  <a:lnTo>
                    <a:pt x="543560" y="265811"/>
                  </a:lnTo>
                  <a:lnTo>
                    <a:pt x="543560" y="255905"/>
                  </a:lnTo>
                  <a:lnTo>
                    <a:pt x="540638" y="253111"/>
                  </a:lnTo>
                  <a:close/>
                </a:path>
                <a:path w="575310" h="1128395">
                  <a:moveTo>
                    <a:pt x="12700" y="253111"/>
                  </a:moveTo>
                  <a:lnTo>
                    <a:pt x="6350" y="253111"/>
                  </a:lnTo>
                  <a:lnTo>
                    <a:pt x="12700" y="259461"/>
                  </a:lnTo>
                  <a:lnTo>
                    <a:pt x="12700" y="253111"/>
                  </a:lnTo>
                  <a:close/>
                </a:path>
              </a:pathLst>
            </a:custGeom>
            <a:solidFill>
              <a:srgbClr val="005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0" name="object 112">
              <a:extLst>
                <a:ext uri="{FF2B5EF4-FFF2-40B4-BE49-F238E27FC236}">
                  <a16:creationId xmlns:a16="http://schemas.microsoft.com/office/drawing/2014/main" id="{D077A62E-29F3-45E3-B8A7-DCF2BB247DC2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52416" y="3675887"/>
              <a:ext cx="230124" cy="231648"/>
            </a:xfrm>
            <a:prstGeom prst="rect">
              <a:avLst/>
            </a:prstGeom>
          </p:spPr>
        </p:pic>
      </p:grpSp>
      <p:sp>
        <p:nvSpPr>
          <p:cNvPr id="341" name="object 113">
            <a:extLst>
              <a:ext uri="{FF2B5EF4-FFF2-40B4-BE49-F238E27FC236}">
                <a16:creationId xmlns:a16="http://schemas.microsoft.com/office/drawing/2014/main" id="{85BCEC27-9305-4A5C-ACC8-518AD738AEE3}"/>
              </a:ext>
            </a:extLst>
          </p:cNvPr>
          <p:cNvSpPr txBox="1"/>
          <p:nvPr/>
        </p:nvSpPr>
        <p:spPr>
          <a:xfrm>
            <a:off x="5137150" y="3682441"/>
            <a:ext cx="478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80" dirty="0">
                <a:latin typeface="Trebuchet MS"/>
                <a:cs typeface="Trebuchet MS"/>
              </a:rPr>
              <a:t>E</a:t>
            </a:r>
            <a:r>
              <a:rPr sz="800" b="1" spc="50" dirty="0">
                <a:latin typeface="Trebuchet MS"/>
                <a:cs typeface="Trebuchet MS"/>
              </a:rPr>
              <a:t>T</a:t>
            </a:r>
            <a:r>
              <a:rPr sz="800" b="1" spc="80" dirty="0">
                <a:latin typeface="Trebuchet MS"/>
                <a:cs typeface="Trebuchet MS"/>
              </a:rPr>
              <a:t>L</a:t>
            </a:r>
            <a:r>
              <a:rPr sz="800" b="1" spc="90" dirty="0">
                <a:latin typeface="Trebuchet MS"/>
                <a:cs typeface="Trebuchet MS"/>
              </a:rPr>
              <a:t>/</a:t>
            </a:r>
            <a:r>
              <a:rPr sz="800" b="1" spc="80" dirty="0">
                <a:latin typeface="Trebuchet MS"/>
                <a:cs typeface="Trebuchet MS"/>
              </a:rPr>
              <a:t>EL</a:t>
            </a:r>
            <a:r>
              <a:rPr sz="800" b="1" dirty="0">
                <a:latin typeface="Trebuchet MS"/>
                <a:cs typeface="Trebuchet MS"/>
              </a:rPr>
              <a:t>T</a:t>
            </a:r>
            <a:endParaRPr sz="8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</a:pPr>
            <a:r>
              <a:rPr sz="800" b="1" spc="60" dirty="0">
                <a:latin typeface="Trebuchet MS"/>
                <a:cs typeface="Trebuchet MS"/>
              </a:rPr>
              <a:t>Process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2" name="object 121">
            <a:extLst>
              <a:ext uri="{FF2B5EF4-FFF2-40B4-BE49-F238E27FC236}">
                <a16:creationId xmlns:a16="http://schemas.microsoft.com/office/drawing/2014/main" id="{B99547CE-384B-4786-AC7D-820802430E67}"/>
              </a:ext>
            </a:extLst>
          </p:cNvPr>
          <p:cNvSpPr txBox="1"/>
          <p:nvPr/>
        </p:nvSpPr>
        <p:spPr>
          <a:xfrm>
            <a:off x="665987" y="4477511"/>
            <a:ext cx="861060" cy="440504"/>
          </a:xfrm>
          <a:prstGeom prst="rect">
            <a:avLst/>
          </a:prstGeom>
          <a:solidFill>
            <a:srgbClr val="D9D9D9"/>
          </a:solidFill>
          <a:ln w="9143">
            <a:solidFill>
              <a:srgbClr val="7E7E7E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6830" marR="46355" indent="-36830" algn="ctr">
              <a:lnSpc>
                <a:spcPts val="969"/>
              </a:lnSpc>
              <a:spcBef>
                <a:spcPts val="434"/>
              </a:spcBef>
            </a:pPr>
            <a:r>
              <a:rPr lang="en-IN" sz="950" b="1" spc="10" dirty="0">
                <a:solidFill>
                  <a:srgbClr val="2D2D38"/>
                </a:solidFill>
                <a:latin typeface="Trebuchet MS"/>
                <a:cs typeface="Trebuchet MS"/>
              </a:rPr>
              <a:t>Other external sources 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43" name="object 122">
            <a:extLst>
              <a:ext uri="{FF2B5EF4-FFF2-40B4-BE49-F238E27FC236}">
                <a16:creationId xmlns:a16="http://schemas.microsoft.com/office/drawing/2014/main" id="{979947F8-C57B-4AD2-BE0A-6BB8B1C840D6}"/>
              </a:ext>
            </a:extLst>
          </p:cNvPr>
          <p:cNvGrpSpPr/>
          <p:nvPr/>
        </p:nvGrpSpPr>
        <p:grpSpPr>
          <a:xfrm>
            <a:off x="665226" y="1299972"/>
            <a:ext cx="861060" cy="3075940"/>
            <a:chOff x="646176" y="1338072"/>
            <a:chExt cx="861060" cy="3075940"/>
          </a:xfrm>
        </p:grpSpPr>
        <p:sp>
          <p:nvSpPr>
            <p:cNvPr id="344" name="object 123">
              <a:extLst>
                <a:ext uri="{FF2B5EF4-FFF2-40B4-BE49-F238E27FC236}">
                  <a16:creationId xmlns:a16="http://schemas.microsoft.com/office/drawing/2014/main" id="{3FC7DAC2-362B-4BC5-A715-887AC6F43124}"/>
                </a:ext>
              </a:extLst>
            </p:cNvPr>
            <p:cNvSpPr/>
            <p:nvPr/>
          </p:nvSpPr>
          <p:spPr>
            <a:xfrm>
              <a:off x="646176" y="1338072"/>
              <a:ext cx="861060" cy="3075940"/>
            </a:xfrm>
            <a:custGeom>
              <a:avLst/>
              <a:gdLst/>
              <a:ahLst/>
              <a:cxnLst/>
              <a:rect l="l" t="t" r="r" b="b"/>
              <a:pathLst>
                <a:path w="861060" h="3075940">
                  <a:moveTo>
                    <a:pt x="861060" y="0"/>
                  </a:moveTo>
                  <a:lnTo>
                    <a:pt x="0" y="0"/>
                  </a:lnTo>
                  <a:lnTo>
                    <a:pt x="0" y="3075432"/>
                  </a:lnTo>
                  <a:lnTo>
                    <a:pt x="861060" y="3075432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D2F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124">
              <a:extLst>
                <a:ext uri="{FF2B5EF4-FFF2-40B4-BE49-F238E27FC236}">
                  <a16:creationId xmlns:a16="http://schemas.microsoft.com/office/drawing/2014/main" id="{17BFBD1F-4980-4958-A839-64B50C03ABD3}"/>
                </a:ext>
              </a:extLst>
            </p:cNvPr>
            <p:cNvSpPr/>
            <p:nvPr/>
          </p:nvSpPr>
          <p:spPr>
            <a:xfrm>
              <a:off x="646176" y="1338072"/>
              <a:ext cx="861060" cy="3075940"/>
            </a:xfrm>
            <a:custGeom>
              <a:avLst/>
              <a:gdLst/>
              <a:ahLst/>
              <a:cxnLst/>
              <a:rect l="l" t="t" r="r" b="b"/>
              <a:pathLst>
                <a:path w="861060" h="3075940">
                  <a:moveTo>
                    <a:pt x="0" y="3075432"/>
                  </a:moveTo>
                  <a:lnTo>
                    <a:pt x="861060" y="3075432"/>
                  </a:lnTo>
                  <a:lnTo>
                    <a:pt x="861060" y="0"/>
                  </a:lnTo>
                  <a:lnTo>
                    <a:pt x="0" y="0"/>
                  </a:lnTo>
                  <a:lnTo>
                    <a:pt x="0" y="307543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126">
              <a:extLst>
                <a:ext uri="{FF2B5EF4-FFF2-40B4-BE49-F238E27FC236}">
                  <a16:creationId xmlns:a16="http://schemas.microsoft.com/office/drawing/2014/main" id="{C883B2FE-E086-4B8E-B161-AFEFFF8A2FC2}"/>
                </a:ext>
              </a:extLst>
            </p:cNvPr>
            <p:cNvSpPr/>
            <p:nvPr/>
          </p:nvSpPr>
          <p:spPr>
            <a:xfrm>
              <a:off x="823722" y="2989326"/>
              <a:ext cx="562610" cy="137160"/>
            </a:xfrm>
            <a:custGeom>
              <a:avLst/>
              <a:gdLst/>
              <a:ahLst/>
              <a:cxnLst/>
              <a:rect l="l" t="t" r="r" b="b"/>
              <a:pathLst>
                <a:path w="562610" h="137160">
                  <a:moveTo>
                    <a:pt x="281178" y="0"/>
                  </a:moveTo>
                  <a:lnTo>
                    <a:pt x="206427" y="2441"/>
                  </a:lnTo>
                  <a:lnTo>
                    <a:pt x="139259" y="9332"/>
                  </a:lnTo>
                  <a:lnTo>
                    <a:pt x="82353" y="20018"/>
                  </a:lnTo>
                  <a:lnTo>
                    <a:pt x="38387" y="33847"/>
                  </a:lnTo>
                  <a:lnTo>
                    <a:pt x="0" y="68325"/>
                  </a:lnTo>
                  <a:lnTo>
                    <a:pt x="10043" y="86537"/>
                  </a:lnTo>
                  <a:lnTo>
                    <a:pt x="82353" y="116744"/>
                  </a:lnTo>
                  <a:lnTo>
                    <a:pt x="139259" y="127442"/>
                  </a:lnTo>
                  <a:lnTo>
                    <a:pt x="206427" y="134336"/>
                  </a:lnTo>
                  <a:lnTo>
                    <a:pt x="281178" y="136778"/>
                  </a:lnTo>
                  <a:lnTo>
                    <a:pt x="355928" y="134336"/>
                  </a:lnTo>
                  <a:lnTo>
                    <a:pt x="423096" y="127442"/>
                  </a:lnTo>
                  <a:lnTo>
                    <a:pt x="480002" y="116744"/>
                  </a:lnTo>
                  <a:lnTo>
                    <a:pt x="523968" y="102893"/>
                  </a:lnTo>
                  <a:lnTo>
                    <a:pt x="562356" y="68325"/>
                  </a:lnTo>
                  <a:lnTo>
                    <a:pt x="552312" y="50167"/>
                  </a:lnTo>
                  <a:lnTo>
                    <a:pt x="480002" y="20018"/>
                  </a:lnTo>
                  <a:lnTo>
                    <a:pt x="423096" y="9332"/>
                  </a:lnTo>
                  <a:lnTo>
                    <a:pt x="355928" y="2441"/>
                  </a:lnTo>
                  <a:lnTo>
                    <a:pt x="281178" y="0"/>
                  </a:lnTo>
                  <a:close/>
                </a:path>
              </a:pathLst>
            </a:custGeom>
            <a:solidFill>
              <a:srgbClr val="AB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9" name="object 128">
              <a:extLst>
                <a:ext uri="{FF2B5EF4-FFF2-40B4-BE49-F238E27FC236}">
                  <a16:creationId xmlns:a16="http://schemas.microsoft.com/office/drawing/2014/main" id="{7BB7AB5F-49F4-417E-9E62-2AD369501C09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616" y="1382268"/>
              <a:ext cx="720852" cy="419100"/>
            </a:xfrm>
            <a:prstGeom prst="rect">
              <a:avLst/>
            </a:prstGeom>
          </p:spPr>
        </p:pic>
      </p:grpSp>
      <p:sp>
        <p:nvSpPr>
          <p:cNvPr id="350" name="object 129">
            <a:extLst>
              <a:ext uri="{FF2B5EF4-FFF2-40B4-BE49-F238E27FC236}">
                <a16:creationId xmlns:a16="http://schemas.microsoft.com/office/drawing/2014/main" id="{E0A1BF74-AD61-4BF4-AF2E-9F5FA78D1257}"/>
              </a:ext>
            </a:extLst>
          </p:cNvPr>
          <p:cNvSpPr txBox="1"/>
          <p:nvPr/>
        </p:nvSpPr>
        <p:spPr>
          <a:xfrm>
            <a:off x="819607" y="1786508"/>
            <a:ext cx="557530" cy="31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ts val="1115"/>
              </a:lnSpc>
              <a:spcBef>
                <a:spcPts val="95"/>
              </a:spcBef>
            </a:pPr>
            <a:endParaRPr sz="1000" dirty="0">
              <a:latin typeface="Trebuchet MS"/>
              <a:cs typeface="Trebuchet MS"/>
            </a:endParaRPr>
          </a:p>
          <a:p>
            <a:pPr marR="3175" algn="ctr">
              <a:lnSpc>
                <a:spcPts val="1175"/>
              </a:lnSpc>
            </a:pPr>
            <a:r>
              <a:rPr lang="en-IN" sz="1050" b="1" spc="65" dirty="0">
                <a:solidFill>
                  <a:srgbClr val="2D2D38"/>
                </a:solidFill>
                <a:latin typeface="Trebuchet MS"/>
                <a:cs typeface="Trebuchet MS"/>
              </a:rPr>
              <a:t>CRM</a:t>
            </a:r>
            <a:endParaRPr lang="en-IN" sz="1050" dirty="0">
              <a:latin typeface="Trebuchet MS"/>
              <a:cs typeface="Trebuchet MS"/>
            </a:endParaRPr>
          </a:p>
        </p:txBody>
      </p:sp>
      <p:sp>
        <p:nvSpPr>
          <p:cNvPr id="351" name="object 130">
            <a:extLst>
              <a:ext uri="{FF2B5EF4-FFF2-40B4-BE49-F238E27FC236}">
                <a16:creationId xmlns:a16="http://schemas.microsoft.com/office/drawing/2014/main" id="{A7037CD2-E476-4822-AB0E-C4567467C54E}"/>
              </a:ext>
            </a:extLst>
          </p:cNvPr>
          <p:cNvSpPr txBox="1"/>
          <p:nvPr/>
        </p:nvSpPr>
        <p:spPr>
          <a:xfrm>
            <a:off x="798880" y="3372103"/>
            <a:ext cx="582659" cy="31931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4625" marR="5080" indent="-175260">
              <a:lnSpc>
                <a:spcPts val="1080"/>
              </a:lnSpc>
              <a:spcBef>
                <a:spcPts val="290"/>
              </a:spcBef>
            </a:pPr>
            <a:r>
              <a:rPr lang="en-IN" sz="1050" b="1" spc="15" dirty="0">
                <a:solidFill>
                  <a:srgbClr val="2D2D38"/>
                </a:solidFill>
                <a:latin typeface="Trebuchet MS"/>
                <a:cs typeface="Trebuchet MS"/>
              </a:rPr>
              <a:t>Social media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352" name="object 131">
            <a:extLst>
              <a:ext uri="{FF2B5EF4-FFF2-40B4-BE49-F238E27FC236}">
                <a16:creationId xmlns:a16="http://schemas.microsoft.com/office/drawing/2014/main" id="{4F05CFA6-B4CD-4486-B64B-BAD7FA56E8DF}"/>
              </a:ext>
            </a:extLst>
          </p:cNvPr>
          <p:cNvSpPr/>
          <p:nvPr/>
        </p:nvSpPr>
        <p:spPr>
          <a:xfrm>
            <a:off x="-3150155" y="5000976"/>
            <a:ext cx="56723" cy="45719"/>
          </a:xfrm>
          <a:custGeom>
            <a:avLst/>
            <a:gdLst/>
            <a:ahLst/>
            <a:cxnLst/>
            <a:rect l="l" t="t" r="r" b="b"/>
            <a:pathLst>
              <a:path w="372744" h="318770">
                <a:moveTo>
                  <a:pt x="372630" y="217868"/>
                </a:moveTo>
                <a:lnTo>
                  <a:pt x="357924" y="230873"/>
                </a:lnTo>
                <a:lnTo>
                  <a:pt x="332701" y="237591"/>
                </a:lnTo>
                <a:lnTo>
                  <a:pt x="332701" y="271487"/>
                </a:lnTo>
                <a:lnTo>
                  <a:pt x="332701" y="281546"/>
                </a:lnTo>
                <a:lnTo>
                  <a:pt x="327380" y="284899"/>
                </a:lnTo>
                <a:lnTo>
                  <a:pt x="311416" y="284899"/>
                </a:lnTo>
                <a:lnTo>
                  <a:pt x="306095" y="281546"/>
                </a:lnTo>
                <a:lnTo>
                  <a:pt x="306095" y="271487"/>
                </a:lnTo>
                <a:lnTo>
                  <a:pt x="311416" y="268135"/>
                </a:lnTo>
                <a:lnTo>
                  <a:pt x="327380" y="268135"/>
                </a:lnTo>
                <a:lnTo>
                  <a:pt x="332701" y="271487"/>
                </a:lnTo>
                <a:lnTo>
                  <a:pt x="332701" y="237591"/>
                </a:lnTo>
                <a:lnTo>
                  <a:pt x="317906" y="241528"/>
                </a:lnTo>
                <a:lnTo>
                  <a:pt x="258660" y="248729"/>
                </a:lnTo>
                <a:lnTo>
                  <a:pt x="186321" y="251383"/>
                </a:lnTo>
                <a:lnTo>
                  <a:pt x="113969" y="248729"/>
                </a:lnTo>
                <a:lnTo>
                  <a:pt x="54737" y="241528"/>
                </a:lnTo>
                <a:lnTo>
                  <a:pt x="14706" y="230873"/>
                </a:lnTo>
                <a:lnTo>
                  <a:pt x="0" y="217868"/>
                </a:lnTo>
                <a:lnTo>
                  <a:pt x="0" y="284899"/>
                </a:lnTo>
                <a:lnTo>
                  <a:pt x="14706" y="297903"/>
                </a:lnTo>
                <a:lnTo>
                  <a:pt x="54737" y="308571"/>
                </a:lnTo>
                <a:lnTo>
                  <a:pt x="113969" y="315772"/>
                </a:lnTo>
                <a:lnTo>
                  <a:pt x="186321" y="318414"/>
                </a:lnTo>
                <a:lnTo>
                  <a:pt x="258660" y="315772"/>
                </a:lnTo>
                <a:lnTo>
                  <a:pt x="317906" y="308571"/>
                </a:lnTo>
                <a:lnTo>
                  <a:pt x="357924" y="297903"/>
                </a:lnTo>
                <a:lnTo>
                  <a:pt x="372630" y="284899"/>
                </a:lnTo>
                <a:lnTo>
                  <a:pt x="372630" y="268135"/>
                </a:lnTo>
                <a:lnTo>
                  <a:pt x="372630" y="251383"/>
                </a:lnTo>
                <a:lnTo>
                  <a:pt x="372630" y="217868"/>
                </a:lnTo>
                <a:close/>
              </a:path>
              <a:path w="372744" h="318770">
                <a:moveTo>
                  <a:pt x="372630" y="134073"/>
                </a:moveTo>
                <a:lnTo>
                  <a:pt x="357924" y="147078"/>
                </a:lnTo>
                <a:lnTo>
                  <a:pt x="332701" y="153809"/>
                </a:lnTo>
                <a:lnTo>
                  <a:pt x="332701" y="187693"/>
                </a:lnTo>
                <a:lnTo>
                  <a:pt x="332701" y="197751"/>
                </a:lnTo>
                <a:lnTo>
                  <a:pt x="327380" y="201104"/>
                </a:lnTo>
                <a:lnTo>
                  <a:pt x="311416" y="201104"/>
                </a:lnTo>
                <a:lnTo>
                  <a:pt x="306095" y="197751"/>
                </a:lnTo>
                <a:lnTo>
                  <a:pt x="306095" y="187693"/>
                </a:lnTo>
                <a:lnTo>
                  <a:pt x="311416" y="184340"/>
                </a:lnTo>
                <a:lnTo>
                  <a:pt x="327380" y="184340"/>
                </a:lnTo>
                <a:lnTo>
                  <a:pt x="332701" y="187693"/>
                </a:lnTo>
                <a:lnTo>
                  <a:pt x="332701" y="153809"/>
                </a:lnTo>
                <a:lnTo>
                  <a:pt x="317906" y="157746"/>
                </a:lnTo>
                <a:lnTo>
                  <a:pt x="258660" y="164947"/>
                </a:lnTo>
                <a:lnTo>
                  <a:pt x="186321" y="167589"/>
                </a:lnTo>
                <a:lnTo>
                  <a:pt x="113969" y="164947"/>
                </a:lnTo>
                <a:lnTo>
                  <a:pt x="54737" y="157746"/>
                </a:lnTo>
                <a:lnTo>
                  <a:pt x="14706" y="147078"/>
                </a:lnTo>
                <a:lnTo>
                  <a:pt x="0" y="134073"/>
                </a:lnTo>
                <a:lnTo>
                  <a:pt x="0" y="201104"/>
                </a:lnTo>
                <a:lnTo>
                  <a:pt x="14706" y="214122"/>
                </a:lnTo>
                <a:lnTo>
                  <a:pt x="54737" y="224777"/>
                </a:lnTo>
                <a:lnTo>
                  <a:pt x="113969" y="231978"/>
                </a:lnTo>
                <a:lnTo>
                  <a:pt x="186321" y="234619"/>
                </a:lnTo>
                <a:lnTo>
                  <a:pt x="258660" y="231978"/>
                </a:lnTo>
                <a:lnTo>
                  <a:pt x="317906" y="224777"/>
                </a:lnTo>
                <a:lnTo>
                  <a:pt x="357924" y="214122"/>
                </a:lnTo>
                <a:lnTo>
                  <a:pt x="372630" y="201104"/>
                </a:lnTo>
                <a:lnTo>
                  <a:pt x="372630" y="184340"/>
                </a:lnTo>
                <a:lnTo>
                  <a:pt x="372630" y="167589"/>
                </a:lnTo>
                <a:lnTo>
                  <a:pt x="372630" y="134073"/>
                </a:lnTo>
                <a:close/>
              </a:path>
              <a:path w="372744" h="318770">
                <a:moveTo>
                  <a:pt x="372630" y="50279"/>
                </a:moveTo>
                <a:lnTo>
                  <a:pt x="357924" y="63296"/>
                </a:lnTo>
                <a:lnTo>
                  <a:pt x="332701" y="70015"/>
                </a:lnTo>
                <a:lnTo>
                  <a:pt x="332701" y="103911"/>
                </a:lnTo>
                <a:lnTo>
                  <a:pt x="332701" y="113957"/>
                </a:lnTo>
                <a:lnTo>
                  <a:pt x="327380" y="117309"/>
                </a:lnTo>
                <a:lnTo>
                  <a:pt x="311416" y="117309"/>
                </a:lnTo>
                <a:lnTo>
                  <a:pt x="306095" y="113957"/>
                </a:lnTo>
                <a:lnTo>
                  <a:pt x="306095" y="103911"/>
                </a:lnTo>
                <a:lnTo>
                  <a:pt x="311416" y="100558"/>
                </a:lnTo>
                <a:lnTo>
                  <a:pt x="327380" y="100558"/>
                </a:lnTo>
                <a:lnTo>
                  <a:pt x="332701" y="103911"/>
                </a:lnTo>
                <a:lnTo>
                  <a:pt x="332701" y="70015"/>
                </a:lnTo>
                <a:lnTo>
                  <a:pt x="317906" y="73952"/>
                </a:lnTo>
                <a:lnTo>
                  <a:pt x="258660" y="81153"/>
                </a:lnTo>
                <a:lnTo>
                  <a:pt x="186321" y="83794"/>
                </a:lnTo>
                <a:lnTo>
                  <a:pt x="113969" y="81153"/>
                </a:lnTo>
                <a:lnTo>
                  <a:pt x="54737" y="73952"/>
                </a:lnTo>
                <a:lnTo>
                  <a:pt x="14706" y="63296"/>
                </a:lnTo>
                <a:lnTo>
                  <a:pt x="0" y="50279"/>
                </a:lnTo>
                <a:lnTo>
                  <a:pt x="0" y="117309"/>
                </a:lnTo>
                <a:lnTo>
                  <a:pt x="14706" y="130327"/>
                </a:lnTo>
                <a:lnTo>
                  <a:pt x="54737" y="140982"/>
                </a:lnTo>
                <a:lnTo>
                  <a:pt x="113969" y="148183"/>
                </a:lnTo>
                <a:lnTo>
                  <a:pt x="186321" y="150825"/>
                </a:lnTo>
                <a:lnTo>
                  <a:pt x="258660" y="148183"/>
                </a:lnTo>
                <a:lnTo>
                  <a:pt x="317906" y="140982"/>
                </a:lnTo>
                <a:lnTo>
                  <a:pt x="357924" y="130327"/>
                </a:lnTo>
                <a:lnTo>
                  <a:pt x="372630" y="117309"/>
                </a:lnTo>
                <a:lnTo>
                  <a:pt x="372630" y="100558"/>
                </a:lnTo>
                <a:lnTo>
                  <a:pt x="372630" y="83794"/>
                </a:lnTo>
                <a:lnTo>
                  <a:pt x="372630" y="50279"/>
                </a:lnTo>
                <a:close/>
              </a:path>
              <a:path w="372744" h="318770">
                <a:moveTo>
                  <a:pt x="372630" y="33515"/>
                </a:moveTo>
                <a:lnTo>
                  <a:pt x="357987" y="20472"/>
                </a:lnTo>
                <a:lnTo>
                  <a:pt x="318058" y="9817"/>
                </a:lnTo>
                <a:lnTo>
                  <a:pt x="258838" y="2628"/>
                </a:lnTo>
                <a:lnTo>
                  <a:pt x="186321" y="0"/>
                </a:lnTo>
                <a:lnTo>
                  <a:pt x="113792" y="2628"/>
                </a:lnTo>
                <a:lnTo>
                  <a:pt x="54571" y="9817"/>
                </a:lnTo>
                <a:lnTo>
                  <a:pt x="14643" y="20472"/>
                </a:lnTo>
                <a:lnTo>
                  <a:pt x="0" y="33515"/>
                </a:lnTo>
                <a:lnTo>
                  <a:pt x="14643" y="46570"/>
                </a:lnTo>
                <a:lnTo>
                  <a:pt x="54571" y="57226"/>
                </a:lnTo>
                <a:lnTo>
                  <a:pt x="113792" y="64401"/>
                </a:lnTo>
                <a:lnTo>
                  <a:pt x="186321" y="67043"/>
                </a:lnTo>
                <a:lnTo>
                  <a:pt x="258838" y="64401"/>
                </a:lnTo>
                <a:lnTo>
                  <a:pt x="318058" y="57226"/>
                </a:lnTo>
                <a:lnTo>
                  <a:pt x="357987" y="46570"/>
                </a:lnTo>
                <a:lnTo>
                  <a:pt x="372630" y="33515"/>
                </a:lnTo>
                <a:close/>
              </a:path>
            </a:pathLst>
          </a:custGeom>
          <a:solidFill>
            <a:srgbClr val="126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132">
            <a:extLst>
              <a:ext uri="{FF2B5EF4-FFF2-40B4-BE49-F238E27FC236}">
                <a16:creationId xmlns:a16="http://schemas.microsoft.com/office/drawing/2014/main" id="{268B881B-9A2F-4C66-BAE4-54AA7E883AAE}"/>
              </a:ext>
            </a:extLst>
          </p:cNvPr>
          <p:cNvSpPr txBox="1"/>
          <p:nvPr/>
        </p:nvSpPr>
        <p:spPr>
          <a:xfrm>
            <a:off x="780897" y="4046347"/>
            <a:ext cx="676275" cy="29238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indent="27305">
              <a:lnSpc>
                <a:spcPts val="1019"/>
              </a:lnSpc>
              <a:spcBef>
                <a:spcPts val="280"/>
              </a:spcBef>
            </a:pPr>
            <a:r>
              <a:rPr lang="en-IN" sz="1000" b="1" dirty="0">
                <a:latin typeface="Trebuchet MS"/>
                <a:cs typeface="Trebuchet MS"/>
              </a:rPr>
              <a:t>Events click</a:t>
            </a:r>
            <a:endParaRPr sz="1000" b="1" dirty="0">
              <a:latin typeface="Trebuchet MS"/>
              <a:cs typeface="Trebuchet MS"/>
            </a:endParaRPr>
          </a:p>
        </p:txBody>
      </p:sp>
      <p:grpSp>
        <p:nvGrpSpPr>
          <p:cNvPr id="354" name="object 133">
            <a:extLst>
              <a:ext uri="{FF2B5EF4-FFF2-40B4-BE49-F238E27FC236}">
                <a16:creationId xmlns:a16="http://schemas.microsoft.com/office/drawing/2014/main" id="{345D8434-FA73-4509-9A69-0E2543DF455B}"/>
              </a:ext>
            </a:extLst>
          </p:cNvPr>
          <p:cNvGrpSpPr/>
          <p:nvPr/>
        </p:nvGrpSpPr>
        <p:grpSpPr>
          <a:xfrm>
            <a:off x="803148" y="2174748"/>
            <a:ext cx="588645" cy="379730"/>
            <a:chOff x="803148" y="2174748"/>
            <a:chExt cx="588645" cy="379730"/>
          </a:xfrm>
        </p:grpSpPr>
        <p:sp>
          <p:nvSpPr>
            <p:cNvPr id="355" name="object 134">
              <a:extLst>
                <a:ext uri="{FF2B5EF4-FFF2-40B4-BE49-F238E27FC236}">
                  <a16:creationId xmlns:a16="http://schemas.microsoft.com/office/drawing/2014/main" id="{17662AFD-E83D-44FC-8E17-C02BB4FA51FC}"/>
                </a:ext>
              </a:extLst>
            </p:cNvPr>
            <p:cNvSpPr/>
            <p:nvPr/>
          </p:nvSpPr>
          <p:spPr>
            <a:xfrm>
              <a:off x="816102" y="2256028"/>
              <a:ext cx="562610" cy="285750"/>
            </a:xfrm>
            <a:custGeom>
              <a:avLst/>
              <a:gdLst/>
              <a:ahLst/>
              <a:cxnLst/>
              <a:rect l="l" t="t" r="r" b="b"/>
              <a:pathLst>
                <a:path w="562610" h="285750">
                  <a:moveTo>
                    <a:pt x="562356" y="0"/>
                  </a:moveTo>
                  <a:lnTo>
                    <a:pt x="523968" y="34567"/>
                  </a:lnTo>
                  <a:lnTo>
                    <a:pt x="480002" y="48418"/>
                  </a:lnTo>
                  <a:lnTo>
                    <a:pt x="423096" y="59116"/>
                  </a:lnTo>
                  <a:lnTo>
                    <a:pt x="355928" y="66010"/>
                  </a:lnTo>
                  <a:lnTo>
                    <a:pt x="281178" y="68452"/>
                  </a:lnTo>
                  <a:lnTo>
                    <a:pt x="206427" y="66010"/>
                  </a:lnTo>
                  <a:lnTo>
                    <a:pt x="139259" y="59116"/>
                  </a:lnTo>
                  <a:lnTo>
                    <a:pt x="82353" y="48418"/>
                  </a:lnTo>
                  <a:lnTo>
                    <a:pt x="38387" y="34567"/>
                  </a:lnTo>
                  <a:lnTo>
                    <a:pt x="0" y="0"/>
                  </a:lnTo>
                  <a:lnTo>
                    <a:pt x="0" y="216916"/>
                  </a:lnTo>
                  <a:lnTo>
                    <a:pt x="38387" y="251394"/>
                  </a:lnTo>
                  <a:lnTo>
                    <a:pt x="82353" y="265223"/>
                  </a:lnTo>
                  <a:lnTo>
                    <a:pt x="139259" y="275909"/>
                  </a:lnTo>
                  <a:lnTo>
                    <a:pt x="206427" y="282800"/>
                  </a:lnTo>
                  <a:lnTo>
                    <a:pt x="281178" y="285242"/>
                  </a:lnTo>
                  <a:lnTo>
                    <a:pt x="355928" y="282800"/>
                  </a:lnTo>
                  <a:lnTo>
                    <a:pt x="423096" y="275909"/>
                  </a:lnTo>
                  <a:lnTo>
                    <a:pt x="480002" y="265223"/>
                  </a:lnTo>
                  <a:lnTo>
                    <a:pt x="523968" y="251394"/>
                  </a:lnTo>
                  <a:lnTo>
                    <a:pt x="562356" y="216916"/>
                  </a:lnTo>
                  <a:lnTo>
                    <a:pt x="562356" y="0"/>
                  </a:lnTo>
                  <a:close/>
                </a:path>
              </a:pathLst>
            </a:custGeom>
            <a:solidFill>
              <a:srgbClr val="73B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35">
              <a:extLst>
                <a:ext uri="{FF2B5EF4-FFF2-40B4-BE49-F238E27FC236}">
                  <a16:creationId xmlns:a16="http://schemas.microsoft.com/office/drawing/2014/main" id="{7B5BAA09-764F-4C80-98E7-E15EB1CBACE8}"/>
                </a:ext>
              </a:extLst>
            </p:cNvPr>
            <p:cNvSpPr/>
            <p:nvPr/>
          </p:nvSpPr>
          <p:spPr>
            <a:xfrm>
              <a:off x="816102" y="2187702"/>
              <a:ext cx="562610" cy="137160"/>
            </a:xfrm>
            <a:custGeom>
              <a:avLst/>
              <a:gdLst/>
              <a:ahLst/>
              <a:cxnLst/>
              <a:rect l="l" t="t" r="r" b="b"/>
              <a:pathLst>
                <a:path w="562610" h="137160">
                  <a:moveTo>
                    <a:pt x="281178" y="0"/>
                  </a:moveTo>
                  <a:lnTo>
                    <a:pt x="206427" y="2441"/>
                  </a:lnTo>
                  <a:lnTo>
                    <a:pt x="139259" y="9332"/>
                  </a:lnTo>
                  <a:lnTo>
                    <a:pt x="82353" y="20018"/>
                  </a:lnTo>
                  <a:lnTo>
                    <a:pt x="38387" y="33847"/>
                  </a:lnTo>
                  <a:lnTo>
                    <a:pt x="0" y="68325"/>
                  </a:lnTo>
                  <a:lnTo>
                    <a:pt x="10043" y="86537"/>
                  </a:lnTo>
                  <a:lnTo>
                    <a:pt x="82353" y="116744"/>
                  </a:lnTo>
                  <a:lnTo>
                    <a:pt x="139259" y="127442"/>
                  </a:lnTo>
                  <a:lnTo>
                    <a:pt x="206427" y="134336"/>
                  </a:lnTo>
                  <a:lnTo>
                    <a:pt x="281178" y="136778"/>
                  </a:lnTo>
                  <a:lnTo>
                    <a:pt x="355928" y="134336"/>
                  </a:lnTo>
                  <a:lnTo>
                    <a:pt x="423096" y="127442"/>
                  </a:lnTo>
                  <a:lnTo>
                    <a:pt x="480002" y="116744"/>
                  </a:lnTo>
                  <a:lnTo>
                    <a:pt x="523968" y="102893"/>
                  </a:lnTo>
                  <a:lnTo>
                    <a:pt x="562356" y="68325"/>
                  </a:lnTo>
                  <a:lnTo>
                    <a:pt x="552312" y="50167"/>
                  </a:lnTo>
                  <a:lnTo>
                    <a:pt x="480002" y="20018"/>
                  </a:lnTo>
                  <a:lnTo>
                    <a:pt x="423096" y="9332"/>
                  </a:lnTo>
                  <a:lnTo>
                    <a:pt x="355928" y="2441"/>
                  </a:lnTo>
                  <a:lnTo>
                    <a:pt x="281178" y="0"/>
                  </a:lnTo>
                  <a:close/>
                </a:path>
              </a:pathLst>
            </a:custGeom>
            <a:solidFill>
              <a:srgbClr val="AB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36">
              <a:extLst>
                <a:ext uri="{FF2B5EF4-FFF2-40B4-BE49-F238E27FC236}">
                  <a16:creationId xmlns:a16="http://schemas.microsoft.com/office/drawing/2014/main" id="{A8844EB5-89C6-47D0-8382-1F5952A9E79A}"/>
                </a:ext>
              </a:extLst>
            </p:cNvPr>
            <p:cNvSpPr/>
            <p:nvPr/>
          </p:nvSpPr>
          <p:spPr>
            <a:xfrm>
              <a:off x="816102" y="2187702"/>
              <a:ext cx="562610" cy="353695"/>
            </a:xfrm>
            <a:custGeom>
              <a:avLst/>
              <a:gdLst/>
              <a:ahLst/>
              <a:cxnLst/>
              <a:rect l="l" t="t" r="r" b="b"/>
              <a:pathLst>
                <a:path w="562610" h="353694">
                  <a:moveTo>
                    <a:pt x="562356" y="68325"/>
                  </a:moveTo>
                  <a:lnTo>
                    <a:pt x="523968" y="102893"/>
                  </a:lnTo>
                  <a:lnTo>
                    <a:pt x="480002" y="116744"/>
                  </a:lnTo>
                  <a:lnTo>
                    <a:pt x="423096" y="127442"/>
                  </a:lnTo>
                  <a:lnTo>
                    <a:pt x="355928" y="134336"/>
                  </a:lnTo>
                  <a:lnTo>
                    <a:pt x="281178" y="136778"/>
                  </a:lnTo>
                  <a:lnTo>
                    <a:pt x="206427" y="134336"/>
                  </a:lnTo>
                  <a:lnTo>
                    <a:pt x="139259" y="127442"/>
                  </a:lnTo>
                  <a:lnTo>
                    <a:pt x="82353" y="116744"/>
                  </a:lnTo>
                  <a:lnTo>
                    <a:pt x="38387" y="102893"/>
                  </a:lnTo>
                  <a:lnTo>
                    <a:pt x="0" y="68325"/>
                  </a:lnTo>
                  <a:lnTo>
                    <a:pt x="10043" y="50167"/>
                  </a:lnTo>
                  <a:lnTo>
                    <a:pt x="82353" y="20018"/>
                  </a:lnTo>
                  <a:lnTo>
                    <a:pt x="139259" y="9332"/>
                  </a:lnTo>
                  <a:lnTo>
                    <a:pt x="206427" y="2441"/>
                  </a:lnTo>
                  <a:lnTo>
                    <a:pt x="281178" y="0"/>
                  </a:lnTo>
                  <a:lnTo>
                    <a:pt x="355928" y="2441"/>
                  </a:lnTo>
                  <a:lnTo>
                    <a:pt x="423096" y="9332"/>
                  </a:lnTo>
                  <a:lnTo>
                    <a:pt x="480002" y="20018"/>
                  </a:lnTo>
                  <a:lnTo>
                    <a:pt x="523968" y="33847"/>
                  </a:lnTo>
                  <a:lnTo>
                    <a:pt x="562356" y="68325"/>
                  </a:lnTo>
                  <a:close/>
                </a:path>
                <a:path w="562610" h="353694">
                  <a:moveTo>
                    <a:pt x="562356" y="68325"/>
                  </a:moveTo>
                  <a:lnTo>
                    <a:pt x="562356" y="285242"/>
                  </a:lnTo>
                  <a:lnTo>
                    <a:pt x="552312" y="303400"/>
                  </a:lnTo>
                  <a:lnTo>
                    <a:pt x="480002" y="333549"/>
                  </a:lnTo>
                  <a:lnTo>
                    <a:pt x="423096" y="344235"/>
                  </a:lnTo>
                  <a:lnTo>
                    <a:pt x="355928" y="351126"/>
                  </a:lnTo>
                  <a:lnTo>
                    <a:pt x="281178" y="353568"/>
                  </a:lnTo>
                  <a:lnTo>
                    <a:pt x="206427" y="351126"/>
                  </a:lnTo>
                  <a:lnTo>
                    <a:pt x="139259" y="344235"/>
                  </a:lnTo>
                  <a:lnTo>
                    <a:pt x="82353" y="333549"/>
                  </a:lnTo>
                  <a:lnTo>
                    <a:pt x="38387" y="319720"/>
                  </a:lnTo>
                  <a:lnTo>
                    <a:pt x="0" y="285242"/>
                  </a:lnTo>
                  <a:lnTo>
                    <a:pt x="0" y="68325"/>
                  </a:lnTo>
                </a:path>
              </a:pathLst>
            </a:custGeom>
            <a:ln w="25908">
              <a:solidFill>
                <a:srgbClr val="2D2D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137">
            <a:extLst>
              <a:ext uri="{FF2B5EF4-FFF2-40B4-BE49-F238E27FC236}">
                <a16:creationId xmlns:a16="http://schemas.microsoft.com/office/drawing/2014/main" id="{C13D1ECA-D52D-4CCA-8197-44BC88C43B00}"/>
              </a:ext>
            </a:extLst>
          </p:cNvPr>
          <p:cNvSpPr txBox="1"/>
          <p:nvPr/>
        </p:nvSpPr>
        <p:spPr>
          <a:xfrm>
            <a:off x="807719" y="2570226"/>
            <a:ext cx="64643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ts val="1170"/>
              </a:lnSpc>
              <a:spcBef>
                <a:spcPts val="105"/>
              </a:spcBef>
            </a:pPr>
            <a:r>
              <a:rPr lang="en-IN" sz="1050" b="1" spc="-5" dirty="0">
                <a:solidFill>
                  <a:srgbClr val="2D2D38"/>
                </a:solidFill>
                <a:latin typeface="Trebuchet MS"/>
                <a:cs typeface="Trebuchet MS"/>
              </a:rPr>
              <a:t>RDBMS</a:t>
            </a:r>
            <a:endParaRPr sz="1050" dirty="0">
              <a:latin typeface="Trebuchet MS"/>
              <a:cs typeface="Trebuchet MS"/>
            </a:endParaRPr>
          </a:p>
        </p:txBody>
      </p: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0C87714B-8357-4B41-938A-6171629FC7EA}"/>
              </a:ext>
            </a:extLst>
          </p:cNvPr>
          <p:cNvCxnSpPr>
            <a:cxnSpLocks/>
          </p:cNvCxnSpPr>
          <p:nvPr/>
        </p:nvCxnSpPr>
        <p:spPr>
          <a:xfrm rot="10800000">
            <a:off x="2667475" y="1762635"/>
            <a:ext cx="882668" cy="230502"/>
          </a:xfrm>
          <a:prstGeom prst="bentConnector3">
            <a:avLst>
              <a:gd name="adj1" fmla="val 3761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0 Clickstream Analysis Icons - Free in SVG, PNG, ICO ...">
            <a:extLst>
              <a:ext uri="{FF2B5EF4-FFF2-40B4-BE49-F238E27FC236}">
                <a16:creationId xmlns:a16="http://schemas.microsoft.com/office/drawing/2014/main" id="{AE6ED9F3-CA59-4EEB-93FE-4DE5A1B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74" y="3603222"/>
            <a:ext cx="371061" cy="5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object 73">
            <a:extLst>
              <a:ext uri="{FF2B5EF4-FFF2-40B4-BE49-F238E27FC236}">
                <a16:creationId xmlns:a16="http://schemas.microsoft.com/office/drawing/2014/main" id="{4A494D2E-FC60-41AC-BF8C-B015611849DC}"/>
              </a:ext>
            </a:extLst>
          </p:cNvPr>
          <p:cNvGrpSpPr/>
          <p:nvPr/>
        </p:nvGrpSpPr>
        <p:grpSpPr>
          <a:xfrm flipV="1">
            <a:off x="1744785" y="2623933"/>
            <a:ext cx="690302" cy="288232"/>
            <a:chOff x="1731264" y="2007107"/>
            <a:chExt cx="573405" cy="181446"/>
          </a:xfrm>
        </p:grpSpPr>
        <p:sp>
          <p:nvSpPr>
            <p:cNvPr id="123" name="object 74">
              <a:extLst>
                <a:ext uri="{FF2B5EF4-FFF2-40B4-BE49-F238E27FC236}">
                  <a16:creationId xmlns:a16="http://schemas.microsoft.com/office/drawing/2014/main" id="{0F088AEA-692F-4B34-BF1B-D47487FE2DE6}"/>
                </a:ext>
              </a:extLst>
            </p:cNvPr>
            <p:cNvSpPr/>
            <p:nvPr/>
          </p:nvSpPr>
          <p:spPr>
            <a:xfrm>
              <a:off x="1731264" y="2007107"/>
              <a:ext cx="573405" cy="146685"/>
            </a:xfrm>
            <a:custGeom>
              <a:avLst/>
              <a:gdLst/>
              <a:ahLst/>
              <a:cxnLst/>
              <a:rect l="l" t="t" r="r" b="b"/>
              <a:pathLst>
                <a:path w="573405" h="146685">
                  <a:moveTo>
                    <a:pt x="499872" y="0"/>
                  </a:moveTo>
                  <a:lnTo>
                    <a:pt x="499872" y="36575"/>
                  </a:lnTo>
                  <a:lnTo>
                    <a:pt x="0" y="36575"/>
                  </a:lnTo>
                  <a:lnTo>
                    <a:pt x="0" y="109727"/>
                  </a:lnTo>
                  <a:lnTo>
                    <a:pt x="499872" y="109727"/>
                  </a:lnTo>
                  <a:lnTo>
                    <a:pt x="499872" y="146303"/>
                  </a:lnTo>
                  <a:lnTo>
                    <a:pt x="573024" y="73151"/>
                  </a:lnTo>
                  <a:lnTo>
                    <a:pt x="499872" y="0"/>
                  </a:lnTo>
                  <a:close/>
                </a:path>
              </a:pathLst>
            </a:custGeom>
            <a:solidFill>
              <a:srgbClr val="2CB7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75">
              <a:extLst>
                <a:ext uri="{FF2B5EF4-FFF2-40B4-BE49-F238E27FC236}">
                  <a16:creationId xmlns:a16="http://schemas.microsoft.com/office/drawing/2014/main" id="{7AF112ED-384D-43DC-ADE0-A2022DC20454}"/>
                </a:ext>
              </a:extLst>
            </p:cNvPr>
            <p:cNvSpPr/>
            <p:nvPr/>
          </p:nvSpPr>
          <p:spPr>
            <a:xfrm flipV="1">
              <a:off x="1731264" y="2057744"/>
              <a:ext cx="573405" cy="130809"/>
            </a:xfrm>
            <a:custGeom>
              <a:avLst/>
              <a:gdLst/>
              <a:ahLst/>
              <a:cxnLst/>
              <a:rect l="l" t="t" r="r" b="b"/>
              <a:pathLst>
                <a:path w="573405" h="146685">
                  <a:moveTo>
                    <a:pt x="0" y="36575"/>
                  </a:moveTo>
                  <a:lnTo>
                    <a:pt x="499872" y="36575"/>
                  </a:lnTo>
                  <a:lnTo>
                    <a:pt x="499872" y="0"/>
                  </a:lnTo>
                  <a:lnTo>
                    <a:pt x="573024" y="73151"/>
                  </a:lnTo>
                  <a:lnTo>
                    <a:pt x="499872" y="146303"/>
                  </a:lnTo>
                  <a:lnTo>
                    <a:pt x="499872" y="109727"/>
                  </a:lnTo>
                  <a:lnTo>
                    <a:pt x="0" y="109727"/>
                  </a:lnTo>
                  <a:lnTo>
                    <a:pt x="0" y="36575"/>
                  </a:lnTo>
                  <a:close/>
                </a:path>
              </a:pathLst>
            </a:custGeom>
            <a:ln w="9144">
              <a:solidFill>
                <a:srgbClr val="2CB756"/>
              </a:solidFill>
            </a:ln>
          </p:spPr>
          <p:txBody>
            <a:bodyPr wrap="square" lIns="0" tIns="0" rIns="0" bIns="0" rtlCol="0"/>
            <a:lstStyle/>
            <a:p>
              <a:r>
                <a:rPr lang="en-IN" sz="900" dirty="0" err="1"/>
                <a:t>streamng</a:t>
              </a:r>
              <a:endParaRPr sz="9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Times New Roman</vt:lpstr>
      <vt:lpstr>Trebuchet MS</vt:lpstr>
      <vt:lpstr>Office Theme</vt:lpstr>
      <vt:lpstr>Data Architecture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Architecture Overview</dc:title>
  <dc:creator>Kanika Sodhi</dc:creator>
  <cp:lastModifiedBy>Kanika Sodhi</cp:lastModifiedBy>
  <cp:revision>1</cp:revision>
  <dcterms:created xsi:type="dcterms:W3CDTF">2023-01-15T10:35:15Z</dcterms:created>
  <dcterms:modified xsi:type="dcterms:W3CDTF">2023-01-15T10:38:53Z</dcterms:modified>
</cp:coreProperties>
</file>