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  <p:sldMasterId id="2147483651" r:id="rId2"/>
    <p:sldMasterId id="2147483658" r:id="rId3"/>
  </p:sldMasterIdLst>
  <p:notesMasterIdLst>
    <p:notesMasterId r:id="rId9"/>
  </p:notesMasterIdLst>
  <p:sldIdLst>
    <p:sldId id="256" r:id="rId4"/>
    <p:sldId id="325" r:id="rId5"/>
    <p:sldId id="324" r:id="rId6"/>
    <p:sldId id="323" r:id="rId7"/>
    <p:sldId id="322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entury Gothic" panose="020B05020202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3" roundtripDataSignature="AMtx7mix4wsbc2Cu7+CPtPPxETdSIovj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578CC0-DBCF-4655-9BA8-2FA7D678E04D}" v="3" dt="2022-10-10T00:47:50.968"/>
  </p1510:revLst>
</p1510:revInfo>
</file>

<file path=ppt/tableStyles.xml><?xml version="1.0" encoding="utf-8"?>
<a:tblStyleLst xmlns:a="http://schemas.openxmlformats.org/drawingml/2006/main" def="{835A4D8C-3D04-48B3-95EB-75D704A72E10}">
  <a:tblStyle styleId="{835A4D8C-3D04-48B3-95EB-75D704A72E1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4964B89-4628-4093-A5D7-7263D5F43D8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08" d="100"/>
          <a:sy n="108" d="100"/>
        </p:scale>
        <p:origin x="73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4.fntdata"/><Relationship Id="rId85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84" Type="http://schemas.openxmlformats.org/officeDocument/2006/relationships/presProps" Target="presProps.xml"/><Relationship Id="rId89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83" Type="http://customschemas.google.com/relationships/presentationmetadata" Target="metadata"/><Relationship Id="rId88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2.fntdata"/><Relationship Id="rId8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86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致博 王" userId="c2d73ffdd18ecf18" providerId="LiveId" clId="{08578CC0-DBCF-4655-9BA8-2FA7D678E04D}"/>
    <pc:docChg chg="undo custSel addSld delSld modSld delMainMaster">
      <pc:chgData name="致博 王" userId="c2d73ffdd18ecf18" providerId="LiveId" clId="{08578CC0-DBCF-4655-9BA8-2FA7D678E04D}" dt="2022-11-30T21:39:11.571" v="95" actId="2696"/>
      <pc:docMkLst>
        <pc:docMk/>
      </pc:docMkLst>
      <pc:sldChg chg="modSp mod">
        <pc:chgData name="致博 王" userId="c2d73ffdd18ecf18" providerId="LiveId" clId="{08578CC0-DBCF-4655-9BA8-2FA7D678E04D}" dt="2022-11-30T21:39:05.347" v="94" actId="20577"/>
        <pc:sldMkLst>
          <pc:docMk/>
          <pc:sldMk cId="0" sldId="256"/>
        </pc:sldMkLst>
        <pc:spChg chg="mod">
          <ac:chgData name="致博 王" userId="c2d73ffdd18ecf18" providerId="LiveId" clId="{08578CC0-DBCF-4655-9BA8-2FA7D678E04D}" dt="2022-11-30T21:39:05.347" v="94" actId="20577"/>
          <ac:spMkLst>
            <pc:docMk/>
            <pc:sldMk cId="0" sldId="256"/>
            <ac:spMk id="183" creationId="{00000000-0000-0000-0000-000000000000}"/>
          </ac:spMkLst>
        </pc:spChg>
        <pc:spChg chg="mod">
          <ac:chgData name="致博 王" userId="c2d73ffdd18ecf18" providerId="LiveId" clId="{08578CC0-DBCF-4655-9BA8-2FA7D678E04D}" dt="2022-11-30T21:38:56.167" v="90" actId="20577"/>
          <ac:spMkLst>
            <pc:docMk/>
            <pc:sldMk cId="0" sldId="256"/>
            <ac:spMk id="185" creationId="{00000000-0000-0000-0000-000000000000}"/>
          </ac:spMkLst>
        </pc:spChg>
      </pc:sldChg>
      <pc:sldChg chg="addSp delSp modSp del mod chgLayout">
        <pc:chgData name="致博 王" userId="c2d73ffdd18ecf18" providerId="LiveId" clId="{08578CC0-DBCF-4655-9BA8-2FA7D678E04D}" dt="2022-11-30T21:39:11.571" v="95" actId="2696"/>
        <pc:sldMkLst>
          <pc:docMk/>
          <pc:sldMk cId="0" sldId="257"/>
        </pc:sldMkLst>
        <pc:spChg chg="add mod ord">
          <ac:chgData name="致博 王" userId="c2d73ffdd18ecf18" providerId="LiveId" clId="{08578CC0-DBCF-4655-9BA8-2FA7D678E04D}" dt="2022-10-10T00:46:20.677" v="58" actId="5793"/>
          <ac:spMkLst>
            <pc:docMk/>
            <pc:sldMk cId="0" sldId="257"/>
            <ac:spMk id="2" creationId="{C3412424-7799-2A5A-AF1B-DEAE41B3ADEE}"/>
          </ac:spMkLst>
        </pc:spChg>
        <pc:spChg chg="add mod ord">
          <ac:chgData name="致博 王" userId="c2d73ffdd18ecf18" providerId="LiveId" clId="{08578CC0-DBCF-4655-9BA8-2FA7D678E04D}" dt="2022-10-10T00:46:15.001" v="55" actId="700"/>
          <ac:spMkLst>
            <pc:docMk/>
            <pc:sldMk cId="0" sldId="257"/>
            <ac:spMk id="3" creationId="{B4DE2AFA-0B28-FC13-3611-1BE333C503EB}"/>
          </ac:spMkLst>
        </pc:spChg>
        <pc:spChg chg="mod ord">
          <ac:chgData name="致博 王" userId="c2d73ffdd18ecf18" providerId="LiveId" clId="{08578CC0-DBCF-4655-9BA8-2FA7D678E04D}" dt="2022-10-10T00:46:15.001" v="55" actId="700"/>
          <ac:spMkLst>
            <pc:docMk/>
            <pc:sldMk cId="0" sldId="257"/>
            <ac:spMk id="191" creationId="{00000000-0000-0000-0000-000000000000}"/>
          </ac:spMkLst>
        </pc:spChg>
        <pc:spChg chg="mod ord">
          <ac:chgData name="致博 王" userId="c2d73ffdd18ecf18" providerId="LiveId" clId="{08578CC0-DBCF-4655-9BA8-2FA7D678E04D}" dt="2022-10-10T00:46:15.001" v="55" actId="700"/>
          <ac:spMkLst>
            <pc:docMk/>
            <pc:sldMk cId="0" sldId="257"/>
            <ac:spMk id="192" creationId="{00000000-0000-0000-0000-000000000000}"/>
          </ac:spMkLst>
        </pc:spChg>
        <pc:spChg chg="del">
          <ac:chgData name="致博 王" userId="c2d73ffdd18ecf18" providerId="LiveId" clId="{08578CC0-DBCF-4655-9BA8-2FA7D678E04D}" dt="2022-10-10T00:46:15.001" v="55" actId="700"/>
          <ac:spMkLst>
            <pc:docMk/>
            <pc:sldMk cId="0" sldId="257"/>
            <ac:spMk id="193" creationId="{00000000-0000-0000-0000-000000000000}"/>
          </ac:spMkLst>
        </pc:spChg>
        <pc:picChg chg="add del mod">
          <ac:chgData name="致博 王" userId="c2d73ffdd18ecf18" providerId="LiveId" clId="{08578CC0-DBCF-4655-9BA8-2FA7D678E04D}" dt="2022-10-10T00:46:49.157" v="66" actId="478"/>
          <ac:picMkLst>
            <pc:docMk/>
            <pc:sldMk cId="0" sldId="257"/>
            <ac:picMk id="5" creationId="{3E37010C-9F02-02AC-00CB-56F19B66AD6F}"/>
          </ac:picMkLst>
        </pc:picChg>
        <pc:picChg chg="add mod">
          <ac:chgData name="致博 王" userId="c2d73ffdd18ecf18" providerId="LiveId" clId="{08578CC0-DBCF-4655-9BA8-2FA7D678E04D}" dt="2022-10-10T00:47:43.318" v="71" actId="1076"/>
          <ac:picMkLst>
            <pc:docMk/>
            <pc:sldMk cId="0" sldId="257"/>
            <ac:picMk id="7" creationId="{8E3BDF3A-4634-E850-0C1F-C2F63B0A8C61}"/>
          </ac:picMkLst>
        </pc:picChg>
        <pc:picChg chg="add mod">
          <ac:chgData name="致博 王" userId="c2d73ffdd18ecf18" providerId="LiveId" clId="{08578CC0-DBCF-4655-9BA8-2FA7D678E04D}" dt="2022-10-10T00:47:57.326" v="76" actId="14100"/>
          <ac:picMkLst>
            <pc:docMk/>
            <pc:sldMk cId="0" sldId="257"/>
            <ac:picMk id="9" creationId="{6141235C-12F4-FFF7-412F-E28C8570361D}"/>
          </ac:picMkLst>
        </pc:picChg>
      </pc:sldChg>
      <pc:sldChg chg="new">
        <pc:chgData name="致博 王" userId="c2d73ffdd18ecf18" providerId="LiveId" clId="{08578CC0-DBCF-4655-9BA8-2FA7D678E04D}" dt="2022-10-10T00:43:41.088" v="0" actId="680"/>
        <pc:sldMkLst>
          <pc:docMk/>
          <pc:sldMk cId="3396219734" sldId="323"/>
        </pc:sldMkLst>
      </pc:sldChg>
      <pc:sldChg chg="new">
        <pc:chgData name="致博 王" userId="c2d73ffdd18ecf18" providerId="LiveId" clId="{08578CC0-DBCF-4655-9BA8-2FA7D678E04D}" dt="2022-10-10T00:43:43.068" v="1" actId="680"/>
        <pc:sldMkLst>
          <pc:docMk/>
          <pc:sldMk cId="3203361643" sldId="324"/>
        </pc:sldMkLst>
      </pc:sldChg>
      <pc:sldChg chg="new">
        <pc:chgData name="致博 王" userId="c2d73ffdd18ecf18" providerId="LiveId" clId="{08578CC0-DBCF-4655-9BA8-2FA7D678E04D}" dt="2022-10-10T00:43:45.219" v="2" actId="680"/>
        <pc:sldMkLst>
          <pc:docMk/>
          <pc:sldMk cId="2310202850" sldId="325"/>
        </pc:sldMkLst>
      </pc:sldChg>
      <pc:sldMasterChg chg="delSldLayout">
        <pc:chgData name="致博 王" userId="c2d73ffdd18ecf18" providerId="LiveId" clId="{08578CC0-DBCF-4655-9BA8-2FA7D678E04D}" dt="2022-11-30T21:39:11.571" v="95" actId="2696"/>
        <pc:sldMasterMkLst>
          <pc:docMk/>
          <pc:sldMasterMk cId="0" sldId="2147483651"/>
        </pc:sldMasterMkLst>
        <pc:sldLayoutChg chg="del">
          <pc:chgData name="致博 王" userId="c2d73ffdd18ecf18" providerId="LiveId" clId="{08578CC0-DBCF-4655-9BA8-2FA7D678E04D}" dt="2022-11-30T21:39:11.571" v="95" actId="2696"/>
          <pc:sldLayoutMkLst>
            <pc:docMk/>
            <pc:sldMasterMk cId="0" sldId="2147483651"/>
            <pc:sldLayoutMk cId="0" sldId="2147483652"/>
          </pc:sldLayoutMkLst>
        </pc:sldLayoutChg>
      </pc:sldMasterChg>
      <pc:sldMasterChg chg="del delSldLayout">
        <pc:chgData name="致博 王" userId="c2d73ffdd18ecf18" providerId="LiveId" clId="{08578CC0-DBCF-4655-9BA8-2FA7D678E04D}" dt="2022-10-10T00:46:15.001" v="55" actId="700"/>
        <pc:sldMasterMkLst>
          <pc:docMk/>
          <pc:sldMasterMk cId="0" sldId="2147483660"/>
        </pc:sldMasterMkLst>
        <pc:sldLayoutChg chg="del">
          <pc:chgData name="致博 王" userId="c2d73ffdd18ecf18" providerId="LiveId" clId="{08578CC0-DBCF-4655-9BA8-2FA7D678E04D}" dt="2022-10-10T00:46:15.001" v="55" actId="700"/>
          <pc:sldLayoutMkLst>
            <pc:docMk/>
            <pc:sldMasterMk cId="0" sldId="2147483660"/>
            <pc:sldLayoutMk cId="0" sldId="2147483661"/>
          </pc:sldLayoutMkLst>
        </pc:sldLayoutChg>
      </pc:sldMasterChg>
      <pc:sldMasterChg chg="del delSldLayout">
        <pc:chgData name="致博 王" userId="c2d73ffdd18ecf18" providerId="LiveId" clId="{08578CC0-DBCF-4655-9BA8-2FA7D678E04D}" dt="2022-10-10T00:46:15.001" v="55" actId="700"/>
        <pc:sldMasterMkLst>
          <pc:docMk/>
          <pc:sldMasterMk cId="0" sldId="2147483662"/>
        </pc:sldMasterMkLst>
        <pc:sldLayoutChg chg="del">
          <pc:chgData name="致博 王" userId="c2d73ffdd18ecf18" providerId="LiveId" clId="{08578CC0-DBCF-4655-9BA8-2FA7D678E04D}" dt="2022-10-10T00:46:15.001" v="55" actId="700"/>
          <pc:sldLayoutMkLst>
            <pc:docMk/>
            <pc:sldMasterMk cId="0" sldId="2147483662"/>
            <pc:sldLayoutMk cId="0" sldId="2147483663"/>
          </pc:sldLayoutMkLst>
        </pc:sldLayoutChg>
        <pc:sldLayoutChg chg="del">
          <pc:chgData name="致博 王" userId="c2d73ffdd18ecf18" providerId="LiveId" clId="{08578CC0-DBCF-4655-9BA8-2FA7D678E04D}" dt="2022-10-10T00:46:15.001" v="55" actId="700"/>
          <pc:sldLayoutMkLst>
            <pc:docMk/>
            <pc:sldMasterMk cId="0" sldId="2147483662"/>
            <pc:sldLayoutMk cId="0" sldId="2147483664"/>
          </pc:sldLayoutMkLst>
        </pc:sldLayoutChg>
      </pc:sldMasterChg>
      <pc:sldMasterChg chg="del delSldLayout">
        <pc:chgData name="致博 王" userId="c2d73ffdd18ecf18" providerId="LiveId" clId="{08578CC0-DBCF-4655-9BA8-2FA7D678E04D}" dt="2022-10-10T00:46:15.001" v="55" actId="700"/>
        <pc:sldMasterMkLst>
          <pc:docMk/>
          <pc:sldMasterMk cId="0" sldId="2147483665"/>
        </pc:sldMasterMkLst>
        <pc:sldLayoutChg chg="del">
          <pc:chgData name="致博 王" userId="c2d73ffdd18ecf18" providerId="LiveId" clId="{08578CC0-DBCF-4655-9BA8-2FA7D678E04D}" dt="2022-10-10T00:46:15.001" v="55" actId="700"/>
          <pc:sldLayoutMkLst>
            <pc:docMk/>
            <pc:sldMasterMk cId="0" sldId="2147483665"/>
            <pc:sldLayoutMk cId="0" sldId="2147483666"/>
          </pc:sldLayoutMkLst>
        </pc:sldLayoutChg>
        <pc:sldLayoutChg chg="del">
          <pc:chgData name="致博 王" userId="c2d73ffdd18ecf18" providerId="LiveId" clId="{08578CC0-DBCF-4655-9BA8-2FA7D678E04D}" dt="2022-10-10T00:46:15.001" v="55" actId="700"/>
          <pc:sldLayoutMkLst>
            <pc:docMk/>
            <pc:sldMasterMk cId="0" sldId="2147483665"/>
            <pc:sldLayoutMk cId="0" sldId="2147483667"/>
          </pc:sldLayoutMkLst>
        </pc:sldLayoutChg>
        <pc:sldLayoutChg chg="del">
          <pc:chgData name="致博 王" userId="c2d73ffdd18ecf18" providerId="LiveId" clId="{08578CC0-DBCF-4655-9BA8-2FA7D678E04D}" dt="2022-10-10T00:46:15.001" v="55" actId="700"/>
          <pc:sldLayoutMkLst>
            <pc:docMk/>
            <pc:sldMasterMk cId="0" sldId="2147483665"/>
            <pc:sldLayoutMk cId="0" sldId="2147483668"/>
          </pc:sldLayoutMkLst>
        </pc:sldLayoutChg>
        <pc:sldLayoutChg chg="del">
          <pc:chgData name="致博 王" userId="c2d73ffdd18ecf18" providerId="LiveId" clId="{08578CC0-DBCF-4655-9BA8-2FA7D678E04D}" dt="2022-10-10T00:46:15.001" v="55" actId="700"/>
          <pc:sldLayoutMkLst>
            <pc:docMk/>
            <pc:sldMasterMk cId="0" sldId="2147483665"/>
            <pc:sldLayoutMk cId="0" sldId="214748366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ield">
  <p:cSld name="Shield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9" descr="shield.png"/>
          <p:cNvPicPr preferRelativeResize="0"/>
          <p:nvPr/>
        </p:nvPicPr>
        <p:blipFill rotWithShape="1">
          <a:blip r:embed="rId2">
            <a:alphaModFix/>
          </a:blip>
          <a:srcRect r="11231" b="8210"/>
          <a:stretch/>
        </p:blipFill>
        <p:spPr>
          <a:xfrm>
            <a:off x="6017320" y="1170132"/>
            <a:ext cx="6174681" cy="522083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9"/>
          <p:cNvSpPr txBox="1">
            <a:spLocks noGrp="1"/>
          </p:cNvSpPr>
          <p:nvPr>
            <p:ph type="body" idx="1"/>
          </p:nvPr>
        </p:nvSpPr>
        <p:spPr>
          <a:xfrm>
            <a:off x="491228" y="1953484"/>
            <a:ext cx="6797753" cy="35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69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69"/>
          <p:cNvSpPr txBox="1">
            <a:spLocks noGrp="1"/>
          </p:cNvSpPr>
          <p:nvPr>
            <p:ph type="body" idx="2"/>
          </p:nvPr>
        </p:nvSpPr>
        <p:spPr>
          <a:xfrm>
            <a:off x="491226" y="4196489"/>
            <a:ext cx="4671769" cy="1306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69"/>
          <p:cNvSpPr txBox="1"/>
          <p:nvPr/>
        </p:nvSpPr>
        <p:spPr>
          <a:xfrm>
            <a:off x="479611" y="5643524"/>
            <a:ext cx="381909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academic use only.</a:t>
            </a:r>
            <a:endParaRPr/>
          </a:p>
        </p:txBody>
      </p:sp>
      <p:sp>
        <p:nvSpPr>
          <p:cNvPr id="28" name="Google Shape;28;p69"/>
          <p:cNvSpPr txBox="1">
            <a:spLocks noGrp="1"/>
          </p:cNvSpPr>
          <p:nvPr>
            <p:ph type="body" idx="3"/>
          </p:nvPr>
        </p:nvSpPr>
        <p:spPr>
          <a:xfrm>
            <a:off x="491227" y="2312408"/>
            <a:ext cx="7715432" cy="1581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dd a photo">
  <p:cSld name="Add a pho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6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76"/>
          <p:cNvSpPr txBox="1"/>
          <p:nvPr/>
        </p:nvSpPr>
        <p:spPr>
          <a:xfrm>
            <a:off x="479611" y="5643524"/>
            <a:ext cx="381909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academic use only.</a:t>
            </a:r>
            <a:endParaRPr/>
          </a:p>
        </p:txBody>
      </p:sp>
      <p:sp>
        <p:nvSpPr>
          <p:cNvPr id="32" name="Google Shape;32;p76"/>
          <p:cNvSpPr>
            <a:spLocks noGrp="1"/>
          </p:cNvSpPr>
          <p:nvPr>
            <p:ph type="pic" idx="2"/>
          </p:nvPr>
        </p:nvSpPr>
        <p:spPr>
          <a:xfrm>
            <a:off x="7188201" y="39373"/>
            <a:ext cx="5135852" cy="636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76"/>
          <p:cNvSpPr txBox="1">
            <a:spLocks noGrp="1"/>
          </p:cNvSpPr>
          <p:nvPr>
            <p:ph type="body" idx="1"/>
          </p:nvPr>
        </p:nvSpPr>
        <p:spPr>
          <a:xfrm>
            <a:off x="491228" y="1953484"/>
            <a:ext cx="6338915" cy="35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76"/>
          <p:cNvSpPr txBox="1">
            <a:spLocks noGrp="1"/>
          </p:cNvSpPr>
          <p:nvPr>
            <p:ph type="body" idx="3"/>
          </p:nvPr>
        </p:nvSpPr>
        <p:spPr>
          <a:xfrm>
            <a:off x="491226" y="4196489"/>
            <a:ext cx="4671769" cy="1306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76"/>
          <p:cNvSpPr txBox="1">
            <a:spLocks noGrp="1"/>
          </p:cNvSpPr>
          <p:nvPr>
            <p:ph type="body" idx="4"/>
          </p:nvPr>
        </p:nvSpPr>
        <p:spPr>
          <a:xfrm>
            <a:off x="491227" y="2312408"/>
            <a:ext cx="6338915" cy="1581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 w/ bullets">
  <p:cSld name="2 col w/ bulle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7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77"/>
          <p:cNvSpPr txBox="1">
            <a:spLocks noGrp="1"/>
          </p:cNvSpPr>
          <p:nvPr>
            <p:ph type="body" idx="1"/>
          </p:nvPr>
        </p:nvSpPr>
        <p:spPr>
          <a:xfrm>
            <a:off x="302684" y="1414382"/>
            <a:ext cx="5656019" cy="438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77"/>
          <p:cNvSpPr txBox="1">
            <a:spLocks noGrp="1"/>
          </p:cNvSpPr>
          <p:nvPr>
            <p:ph type="body" idx="2"/>
          </p:nvPr>
        </p:nvSpPr>
        <p:spPr>
          <a:xfrm>
            <a:off x="6169855" y="1414382"/>
            <a:ext cx="5656019" cy="438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77"/>
          <p:cNvSpPr txBox="1">
            <a:spLocks noGrp="1"/>
          </p:cNvSpPr>
          <p:nvPr>
            <p:ph type="title"/>
          </p:nvPr>
        </p:nvSpPr>
        <p:spPr>
          <a:xfrm>
            <a:off x="302683" y="358551"/>
            <a:ext cx="10578348" cy="90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B12C3D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B12C3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77"/>
          <p:cNvSpPr txBox="1">
            <a:spLocks noGrp="1"/>
          </p:cNvSpPr>
          <p:nvPr>
            <p:ph type="body" idx="3"/>
          </p:nvPr>
        </p:nvSpPr>
        <p:spPr>
          <a:xfrm>
            <a:off x="302685" y="5968181"/>
            <a:ext cx="10578348" cy="30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1 col w/ bullets">
  <p:cSld name="1_1 col w/ bulle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8"/>
          <p:cNvSpPr txBox="1">
            <a:spLocks noGrp="1"/>
          </p:cNvSpPr>
          <p:nvPr>
            <p:ph type="body" idx="1"/>
          </p:nvPr>
        </p:nvSpPr>
        <p:spPr>
          <a:xfrm>
            <a:off x="302684" y="1415846"/>
            <a:ext cx="11588749" cy="43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78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78"/>
          <p:cNvSpPr txBox="1">
            <a:spLocks noGrp="1"/>
          </p:cNvSpPr>
          <p:nvPr>
            <p:ph type="title"/>
          </p:nvPr>
        </p:nvSpPr>
        <p:spPr>
          <a:xfrm>
            <a:off x="302683" y="358551"/>
            <a:ext cx="10578348" cy="90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B12C3D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B12C3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78"/>
          <p:cNvSpPr txBox="1">
            <a:spLocks noGrp="1"/>
          </p:cNvSpPr>
          <p:nvPr>
            <p:ph type="body" idx="2"/>
          </p:nvPr>
        </p:nvSpPr>
        <p:spPr>
          <a:xfrm>
            <a:off x="302685" y="5968181"/>
            <a:ext cx="10578348" cy="30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col w/ bullets">
  <p:cSld name="1_2 col w/ bulle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9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79"/>
          <p:cNvSpPr txBox="1">
            <a:spLocks noGrp="1"/>
          </p:cNvSpPr>
          <p:nvPr>
            <p:ph type="body" idx="1"/>
          </p:nvPr>
        </p:nvSpPr>
        <p:spPr>
          <a:xfrm>
            <a:off x="302684" y="1414382"/>
            <a:ext cx="5656019" cy="438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79"/>
          <p:cNvSpPr txBox="1">
            <a:spLocks noGrp="1"/>
          </p:cNvSpPr>
          <p:nvPr>
            <p:ph type="body" idx="2"/>
          </p:nvPr>
        </p:nvSpPr>
        <p:spPr>
          <a:xfrm>
            <a:off x="6169855" y="1414382"/>
            <a:ext cx="5656019" cy="438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79"/>
          <p:cNvSpPr txBox="1">
            <a:spLocks noGrp="1"/>
          </p:cNvSpPr>
          <p:nvPr>
            <p:ph type="title"/>
          </p:nvPr>
        </p:nvSpPr>
        <p:spPr>
          <a:xfrm>
            <a:off x="302683" y="358551"/>
            <a:ext cx="10578348" cy="90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B12C3D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B12C3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79"/>
          <p:cNvSpPr txBox="1">
            <a:spLocks noGrp="1"/>
          </p:cNvSpPr>
          <p:nvPr>
            <p:ph type="body" idx="3"/>
          </p:nvPr>
        </p:nvSpPr>
        <p:spPr>
          <a:xfrm>
            <a:off x="302685" y="5968181"/>
            <a:ext cx="10578348" cy="30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1170" y="1877962"/>
            <a:ext cx="3653805" cy="233713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75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75"/>
          <p:cNvSpPr txBox="1">
            <a:spLocks noGrp="1"/>
          </p:cNvSpPr>
          <p:nvPr>
            <p:ph type="body" idx="1"/>
          </p:nvPr>
        </p:nvSpPr>
        <p:spPr>
          <a:xfrm>
            <a:off x="6141425" y="3940849"/>
            <a:ext cx="5594489" cy="1496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75"/>
          <p:cNvSpPr txBox="1">
            <a:spLocks noGrp="1"/>
          </p:cNvSpPr>
          <p:nvPr>
            <p:ph type="body" idx="2"/>
          </p:nvPr>
        </p:nvSpPr>
        <p:spPr>
          <a:xfrm>
            <a:off x="6141425" y="1781466"/>
            <a:ext cx="5594489" cy="1571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95" name="Google Shape;95;p75"/>
          <p:cNvCxnSpPr/>
          <p:nvPr/>
        </p:nvCxnSpPr>
        <p:spPr>
          <a:xfrm flipH="1">
            <a:off x="5283200" y="432619"/>
            <a:ext cx="91768" cy="5476568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75"/>
          <p:cNvSpPr txBox="1"/>
          <p:nvPr/>
        </p:nvSpPr>
        <p:spPr>
          <a:xfrm>
            <a:off x="6141425" y="5643524"/>
            <a:ext cx="381909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academic use only.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8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" name="Google Shape;11;p68"/>
          <p:cNvGrpSpPr/>
          <p:nvPr/>
        </p:nvGrpSpPr>
        <p:grpSpPr>
          <a:xfrm>
            <a:off x="0" y="12208"/>
            <a:ext cx="12192000" cy="557"/>
            <a:chOff x="0" y="12207"/>
            <a:chExt cx="9144000" cy="557"/>
          </a:xfrm>
        </p:grpSpPr>
        <p:cxnSp>
          <p:nvCxnSpPr>
            <p:cNvPr id="12" name="Google Shape;12;p68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68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4" name="Google Shape;14;p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" y="467366"/>
            <a:ext cx="3450336" cy="1035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68"/>
          <p:cNvGrpSpPr/>
          <p:nvPr/>
        </p:nvGrpSpPr>
        <p:grpSpPr>
          <a:xfrm>
            <a:off x="0" y="6419356"/>
            <a:ext cx="12192001" cy="438645"/>
            <a:chOff x="0" y="4172975"/>
            <a:chExt cx="9144000" cy="438645"/>
          </a:xfrm>
        </p:grpSpPr>
        <p:cxnSp>
          <p:nvCxnSpPr>
            <p:cNvPr id="16" name="Google Shape;16;p68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68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" name="Google Shape;18;p68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" name="Google Shape;19;p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88200" y="6584950"/>
            <a:ext cx="39116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68"/>
          <p:cNvSpPr txBox="1"/>
          <p:nvPr/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68"/>
          <p:cNvSpPr txBox="1"/>
          <p:nvPr/>
        </p:nvSpPr>
        <p:spPr>
          <a:xfrm>
            <a:off x="275099" y="6521455"/>
            <a:ext cx="585236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©2021 School of Business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0"/>
          <p:cNvCxnSpPr/>
          <p:nvPr/>
        </p:nvCxnSpPr>
        <p:spPr>
          <a:xfrm>
            <a:off x="8132064" y="6419355"/>
            <a:ext cx="4059936" cy="0"/>
          </a:xfrm>
          <a:prstGeom prst="straightConnector1">
            <a:avLst/>
          </a:prstGeom>
          <a:noFill/>
          <a:ln w="50800" cap="flat" cmpd="sng">
            <a:solidFill>
              <a:srgbClr val="DF702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38;p70"/>
          <p:cNvCxnSpPr/>
          <p:nvPr/>
        </p:nvCxnSpPr>
        <p:spPr>
          <a:xfrm>
            <a:off x="0" y="6419912"/>
            <a:ext cx="8132064" cy="0"/>
          </a:xfrm>
          <a:prstGeom prst="straightConnector1">
            <a:avLst/>
          </a:prstGeom>
          <a:noFill/>
          <a:ln w="50800" cap="flat" cmpd="sng">
            <a:solidFill>
              <a:srgbClr val="0F787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70"/>
          <p:cNvSpPr/>
          <p:nvPr/>
        </p:nvSpPr>
        <p:spPr>
          <a:xfrm>
            <a:off x="0" y="6446520"/>
            <a:ext cx="12192000" cy="4114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Google Shape;40;p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88200" y="6584950"/>
            <a:ext cx="39116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0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2" name="Google Shape;42;p70"/>
          <p:cNvGrpSpPr/>
          <p:nvPr/>
        </p:nvGrpSpPr>
        <p:grpSpPr>
          <a:xfrm>
            <a:off x="0" y="0"/>
            <a:ext cx="12192000" cy="928827"/>
            <a:chOff x="0" y="0"/>
            <a:chExt cx="9144000" cy="928827"/>
          </a:xfrm>
        </p:grpSpPr>
        <p:cxnSp>
          <p:nvCxnSpPr>
            <p:cNvPr id="43" name="Google Shape;43;p70"/>
            <p:cNvCxnSpPr/>
            <p:nvPr/>
          </p:nvCxnSpPr>
          <p:spPr>
            <a:xfrm>
              <a:off x="6099048" y="26122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" name="Google Shape;44;p70"/>
            <p:cNvCxnSpPr/>
            <p:nvPr/>
          </p:nvCxnSpPr>
          <p:spPr>
            <a:xfrm>
              <a:off x="0" y="26679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45" name="Google Shape;45;p70"/>
            <p:cNvPicPr preferRelativeResize="0"/>
            <p:nvPr/>
          </p:nvPicPr>
          <p:blipFill rotWithShape="1">
            <a:blip r:embed="rId6">
              <a:alphaModFix/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" name="Google Shape;46;p70"/>
          <p:cNvSpPr txBox="1"/>
          <p:nvPr/>
        </p:nvSpPr>
        <p:spPr>
          <a:xfrm>
            <a:off x="275099" y="6521455"/>
            <a:ext cx="585236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©2021 School of Business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74"/>
          <p:cNvGrpSpPr/>
          <p:nvPr/>
        </p:nvGrpSpPr>
        <p:grpSpPr>
          <a:xfrm>
            <a:off x="0" y="6419356"/>
            <a:ext cx="12192001" cy="438645"/>
            <a:chOff x="0" y="3956541"/>
            <a:chExt cx="9144000" cy="438645"/>
          </a:xfrm>
        </p:grpSpPr>
        <p:cxnSp>
          <p:nvCxnSpPr>
            <p:cNvPr id="82" name="Google Shape;82;p74"/>
            <p:cNvCxnSpPr/>
            <p:nvPr/>
          </p:nvCxnSpPr>
          <p:spPr>
            <a:xfrm>
              <a:off x="6099048" y="3956541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83;p74"/>
            <p:cNvCxnSpPr/>
            <p:nvPr/>
          </p:nvCxnSpPr>
          <p:spPr>
            <a:xfrm>
              <a:off x="0" y="3957098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4" name="Google Shape;84;p7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" name="Google Shape;85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88200" y="6584950"/>
            <a:ext cx="39116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74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74"/>
          <p:cNvCxnSpPr/>
          <p:nvPr/>
        </p:nvCxnSpPr>
        <p:spPr>
          <a:xfrm>
            <a:off x="8132064" y="26122"/>
            <a:ext cx="4059936" cy="0"/>
          </a:xfrm>
          <a:prstGeom prst="straightConnector1">
            <a:avLst/>
          </a:prstGeom>
          <a:noFill/>
          <a:ln w="508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8" name="Google Shape;88;p74"/>
          <p:cNvCxnSpPr/>
          <p:nvPr/>
        </p:nvCxnSpPr>
        <p:spPr>
          <a:xfrm>
            <a:off x="0" y="26679"/>
            <a:ext cx="8132064" cy="0"/>
          </a:xfrm>
          <a:prstGeom prst="straightConnector1">
            <a:avLst/>
          </a:prstGeom>
          <a:noFill/>
          <a:ln w="50800" cap="flat" cmpd="sng">
            <a:solidFill>
              <a:srgbClr val="90152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9" name="Google Shape;89;p74"/>
          <p:cNvSpPr txBox="1"/>
          <p:nvPr/>
        </p:nvSpPr>
        <p:spPr>
          <a:xfrm>
            <a:off x="275099" y="6521455"/>
            <a:ext cx="585236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©2021 School of Business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"/>
          <p:cNvSpPr txBox="1">
            <a:spLocks noGrp="1"/>
          </p:cNvSpPr>
          <p:nvPr>
            <p:ph type="body" idx="1"/>
          </p:nvPr>
        </p:nvSpPr>
        <p:spPr>
          <a:xfrm>
            <a:off x="491228" y="1953484"/>
            <a:ext cx="6797753" cy="35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BIA-650</a:t>
            </a:r>
            <a:endParaRPr dirty="0"/>
          </a:p>
        </p:txBody>
      </p:sp>
      <p:sp>
        <p:nvSpPr>
          <p:cNvPr id="184" name="Google Shape;184;p1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85" name="Google Shape;185;p1"/>
          <p:cNvSpPr txBox="1">
            <a:spLocks noGrp="1"/>
          </p:cNvSpPr>
          <p:nvPr>
            <p:ph type="body" idx="3"/>
          </p:nvPr>
        </p:nvSpPr>
        <p:spPr>
          <a:xfrm>
            <a:off x="491227" y="2312408"/>
            <a:ext cx="7715432" cy="1581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altLang="zh-TW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9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lang="en-US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–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lang="en-US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lang="en-US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4E5CEC-099E-309A-5C11-19E954A6E53C}"/>
              </a:ext>
            </a:extLst>
          </p:cNvPr>
          <p:cNvSpPr txBox="1"/>
          <p:nvPr/>
        </p:nvSpPr>
        <p:spPr>
          <a:xfrm>
            <a:off x="491227" y="4144489"/>
            <a:ext cx="4401407" cy="1365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0C6BD6-FDA1-E572-722B-DD15DE2098D9}"/>
              </a:ext>
            </a:extLst>
          </p:cNvPr>
          <p:cNvSpPr txBox="1"/>
          <p:nvPr/>
        </p:nvSpPr>
        <p:spPr>
          <a:xfrm>
            <a:off x="2185060" y="351509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2DC11A-CE2B-AD9E-0F74-9B6E046E3A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41600-EFC3-8D79-4B62-BFA7CDD67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82314-5D28-438F-C6FC-AF09507A273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F216BE-5AD8-7666-E864-ECAF3929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27AED7-EC36-EB5C-CD73-6D8788D6AF9D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20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DCD610-E9CC-7C90-48E1-F49F81DCC7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40E85-4F28-D9B6-CB60-0B22248CCC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61E6A-3E34-96EA-30E2-E938139FDC5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2E1207-53A9-7E33-8E8C-27E575C49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23C1A6-A720-C363-5C42-D4C83952978F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36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753DF9-2DE8-EE5D-D99C-95D003E7EC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2C8F9-4FBE-AFE9-E003-86CA602C4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B2AA6-4526-5BDD-42CA-E34CD054180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052C99-CEBB-2601-4A0F-3E23E791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4324A9-B659-99E5-AB20-7A443746DED9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21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67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766" name="Google Shape;766;p67"/>
          <p:cNvSpPr txBox="1">
            <a:spLocks noGrp="1"/>
          </p:cNvSpPr>
          <p:nvPr>
            <p:ph type="body" idx="2"/>
          </p:nvPr>
        </p:nvSpPr>
        <p:spPr>
          <a:xfrm>
            <a:off x="6141425" y="1781466"/>
            <a:ext cx="5594489" cy="1571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/>
              <a:t>Thank You.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Custom 4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osing Slid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</Words>
  <Application>Microsoft Macintosh PowerPoint</Application>
  <PresentationFormat>Widescreen</PresentationFormat>
  <Paragraphs>10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Arial</vt:lpstr>
      <vt:lpstr>Century Gothic</vt:lpstr>
      <vt:lpstr>Times New Roman</vt:lpstr>
      <vt:lpstr>Cover Slides</vt:lpstr>
      <vt:lpstr>Content - No Photos</vt:lpstr>
      <vt:lpstr>Closing Slide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Bubeck</dc:creator>
  <cp:lastModifiedBy>Kanika Yadav</cp:lastModifiedBy>
  <cp:revision>3</cp:revision>
  <dcterms:created xsi:type="dcterms:W3CDTF">2013-11-01T14:42:31Z</dcterms:created>
  <dcterms:modified xsi:type="dcterms:W3CDTF">2022-12-03T05:24:46Z</dcterms:modified>
</cp:coreProperties>
</file>