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434" autoAdjust="0"/>
  </p:normalViewPr>
  <p:slideViewPr>
    <p:cSldViewPr snapToGrid="0" snapToObjects="1">
      <p:cViewPr varScale="1">
        <p:scale>
          <a:sx n="86" d="100"/>
          <a:sy n="86" d="100"/>
        </p:scale>
        <p:origin x="1320" y="62"/>
      </p:cViewPr>
      <p:guideLst>
        <p:guide orient="horz" pos="23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9DEDC-247B-C34C-9108-8F171AA8DEE0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91F45-2F01-A74B-A72A-107A0D124F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698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27139-421F-5748-A01A-39C33D9F72F5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5AC1C-6061-354E-97A6-A74D8E7810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233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B8B6-F0CF-0C48-A4E9-59C2CD163E1E}" type="datetime1">
              <a:rPr lang="en-US" smtClean="0"/>
              <a:pPr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759D-FAAA-AA4D-9BDC-D4B4EC641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8128-A68E-5849-99AD-C85736E6BD71}" type="datetime1">
              <a:rPr lang="en-US" smtClean="0"/>
              <a:pPr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759D-FAAA-AA4D-9BDC-D4B4EC641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360B-FCA6-044B-AF78-A794010F2D04}" type="datetime1">
              <a:rPr lang="en-US" smtClean="0"/>
              <a:pPr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759D-FAAA-AA4D-9BDC-D4B4EC641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0394-D6B5-C348-A2C9-E28E9C9FB36B}" type="datetime1">
              <a:rPr lang="en-US" smtClean="0"/>
              <a:pPr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759D-FAAA-AA4D-9BDC-D4B4EC641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0621-2E0C-4245-A307-C0F21532C834}" type="datetime1">
              <a:rPr lang="en-US" smtClean="0"/>
              <a:pPr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759D-FAAA-AA4D-9BDC-D4B4EC641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52BD-F332-D44C-A5D7-F689C910FC2F}" type="datetime1">
              <a:rPr lang="en-US" smtClean="0"/>
              <a:pPr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759D-FAAA-AA4D-9BDC-D4B4EC641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D6C8-C8FA-884C-B37F-72BF9793D99B}" type="datetime1">
              <a:rPr lang="en-US" smtClean="0"/>
              <a:pPr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759D-FAAA-AA4D-9BDC-D4B4EC641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C52C-0C30-1B44-B9E1-418B8AA60EC3}" type="datetime1">
              <a:rPr lang="en-US" smtClean="0"/>
              <a:pPr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759D-FAAA-AA4D-9BDC-D4B4EC641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FE11-4B17-2244-AAB5-EE267E98D2B1}" type="datetime1">
              <a:rPr lang="en-US" smtClean="0"/>
              <a:pPr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759D-FAAA-AA4D-9BDC-D4B4EC641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C513-2138-B845-925E-650E18640074}" type="datetime1">
              <a:rPr lang="en-US" smtClean="0"/>
              <a:pPr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759D-FAAA-AA4D-9BDC-D4B4EC641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D63A-9741-6C4F-BE0B-EEC45F1C7CCE}" type="datetime1">
              <a:rPr lang="en-US" smtClean="0"/>
              <a:pPr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759D-FAAA-AA4D-9BDC-D4B4EC641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C10FD-A1BF-464C-88F3-469067C85B08}" type="datetime1">
              <a:rPr lang="en-US" smtClean="0"/>
              <a:pPr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3759D-FAAA-AA4D-9BDC-D4B4EC641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953"/>
            <a:ext cx="8229600" cy="61073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Framing a Project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143583"/>
              </p:ext>
            </p:extLst>
          </p:nvPr>
        </p:nvGraphicFramePr>
        <p:xfrm>
          <a:off x="290286" y="918028"/>
          <a:ext cx="8614228" cy="5465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7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6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903">
                <a:tc>
                  <a:txBody>
                    <a:bodyPr/>
                    <a:lstStyle/>
                    <a:p>
                      <a:r>
                        <a:rPr lang="en-US" sz="2400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265">
                <a:tc>
                  <a:txBody>
                    <a:bodyPr/>
                    <a:lstStyle/>
                    <a:p>
                      <a:r>
                        <a:rPr lang="en-US" dirty="0"/>
                        <a:t>Business 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Describe what business problem you are attempting to address with your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265">
                <a:tc>
                  <a:txBody>
                    <a:bodyPr/>
                    <a:lstStyle/>
                    <a:p>
                      <a:r>
                        <a:rPr lang="en-US"/>
                        <a:t>Client(s)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 will benefit from your project?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8265">
                <a:tc>
                  <a:txBody>
                    <a:bodyPr/>
                    <a:lstStyle/>
                    <a:p>
                      <a:r>
                        <a:rPr lang="en-US" dirty="0"/>
                        <a:t>Business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Highlight</a:t>
                      </a:r>
                      <a:r>
                        <a:rPr lang="en-US" baseline="0" dirty="0"/>
                        <a:t> the </a:t>
                      </a:r>
                      <a:r>
                        <a:rPr lang="en-US" dirty="0"/>
                        <a:t> </a:t>
                      </a:r>
                      <a:r>
                        <a:rPr lang="en-US"/>
                        <a:t>specific business question </a:t>
                      </a:r>
                      <a:r>
                        <a:rPr lang="en-US" dirty="0"/>
                        <a:t>or questions your project will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8265">
                <a:tc>
                  <a:txBody>
                    <a:bodyPr/>
                    <a:lstStyle/>
                    <a:p>
                      <a:r>
                        <a:rPr lang="en-US" dirty="0"/>
                        <a:t>Data &amp;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Outline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the source</a:t>
                      </a:r>
                      <a:r>
                        <a:rPr lang="en-US" baseline="0" dirty="0"/>
                        <a:t> or sources of data needed to develop and test your model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265">
                <a:tc>
                  <a:txBody>
                    <a:bodyPr/>
                    <a:lstStyle/>
                    <a:p>
                      <a:r>
                        <a:rPr lang="en-US" dirty="0"/>
                        <a:t>Model(s)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one or two sentences indicate the type of model(s) you plan to develop.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9829">
                <a:tc>
                  <a:txBody>
                    <a:bodyPr/>
                    <a:lstStyle/>
                    <a:p>
                      <a:r>
                        <a:rPr lang="en-US" dirty="0"/>
                        <a:t>Anticipated Results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Outline the results you anticipate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8265">
                <a:tc>
                  <a:txBody>
                    <a:bodyPr/>
                    <a:lstStyle/>
                    <a:p>
                      <a:r>
                        <a:rPr lang="en-US" dirty="0"/>
                        <a:t>Business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Describe the business impact </a:t>
                      </a:r>
                      <a:r>
                        <a:rPr lang="en-US" baseline="0" dirty="0"/>
                        <a:t>your anticipated results might have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759D-FAAA-AA4D-9BDC-D4B4EC641A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101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Framing a Project</vt:lpstr>
    </vt:vector>
  </TitlesOfParts>
  <Company>Stevens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Analytics in a World of Big Data</dc:title>
  <dc:creator>Christopher Asakiewicz</dc:creator>
  <cp:lastModifiedBy>Edward Stohr</cp:lastModifiedBy>
  <cp:revision>91</cp:revision>
  <cp:lastPrinted>2018-09-24T22:11:06Z</cp:lastPrinted>
  <dcterms:created xsi:type="dcterms:W3CDTF">2016-03-02T21:31:48Z</dcterms:created>
  <dcterms:modified xsi:type="dcterms:W3CDTF">2022-02-18T03:38:14Z</dcterms:modified>
</cp:coreProperties>
</file>