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7" r:id="rId1"/>
  </p:sldMasterIdLst>
  <p:notesMasterIdLst>
    <p:notesMasterId r:id="rId6"/>
  </p:notesMasterIdLst>
  <p:handoutMasterIdLst>
    <p:handoutMasterId r:id="rId7"/>
  </p:handoutMasterIdLst>
  <p:sldIdLst>
    <p:sldId id="748" r:id="rId2"/>
    <p:sldId id="747" r:id="rId3"/>
    <p:sldId id="745" r:id="rId4"/>
    <p:sldId id="74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32" autoAdjust="0"/>
    <p:restoredTop sz="95380" autoAdjust="0"/>
  </p:normalViewPr>
  <p:slideViewPr>
    <p:cSldViewPr snapToGrid="0" snapToObjects="1">
      <p:cViewPr varScale="1">
        <p:scale>
          <a:sx n="86" d="100"/>
          <a:sy n="86" d="100"/>
        </p:scale>
        <p:origin x="19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F31B1-0B57-4A5E-9D30-C17D3D319F0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ADC1D-619B-444E-BDB7-4CADB6D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C83D1-1523-0F44-AFB3-FC2AE7E3D0A0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6DCF5-9F7B-7C45-9A84-598DA3C95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ront-Stevens-ppt-300.jpg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34" y="1"/>
            <a:ext cx="914506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6992938" y="6473825"/>
            <a:ext cx="2108200" cy="2698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0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©2011 Stevens Institute of Technology</a:t>
            </a:r>
          </a:p>
        </p:txBody>
      </p:sp>
      <p:sp>
        <p:nvSpPr>
          <p:cNvPr id="13" name="Title 1"/>
          <p:cNvSpPr>
            <a:spLocks noGrp="1"/>
          </p:cNvSpPr>
          <p:nvPr userDrawn="1">
            <p:ph type="title"/>
          </p:nvPr>
        </p:nvSpPr>
        <p:spPr>
          <a:xfrm>
            <a:off x="4572000" y="2252134"/>
            <a:ext cx="4301037" cy="87206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CLICK HERE TO ADD TITLE</a:t>
            </a:r>
          </a:p>
        </p:txBody>
      </p:sp>
      <p:sp>
        <p:nvSpPr>
          <p:cNvPr id="14" name="Content Placeholder 2"/>
          <p:cNvSpPr>
            <a:spLocks noGrp="1"/>
          </p:cNvSpPr>
          <p:nvPr userDrawn="1">
            <p:ph idx="1"/>
          </p:nvPr>
        </p:nvSpPr>
        <p:spPr>
          <a:xfrm>
            <a:off x="5096933" y="364091"/>
            <a:ext cx="3623733" cy="2243645"/>
          </a:xfrm>
        </p:spPr>
        <p:txBody>
          <a:bodyPr/>
          <a:lstStyle/>
          <a:p>
            <a:pPr>
              <a:buNone/>
            </a:pPr>
            <a:r>
              <a:rPr lang="en-US" dirty="0"/>
              <a:t>Erase text to add logo</a:t>
            </a:r>
          </a:p>
        </p:txBody>
      </p:sp>
      <p:pic>
        <p:nvPicPr>
          <p:cNvPr id="12" name="Picture 11" descr="stevents-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3208" y="5727700"/>
            <a:ext cx="2259938" cy="966296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127024" y="4977340"/>
            <a:ext cx="2650038" cy="70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Date: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By:</a:t>
            </a:r>
            <a:endParaRPr lang="en-US" sz="1300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996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56323" y="6473825"/>
            <a:ext cx="858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71190-6842-4CFB-9A51-51A7465D069D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4948" y="6473825"/>
            <a:ext cx="6413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5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56323" y="6473825"/>
            <a:ext cx="858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89F47-2CC4-4CB3-A5B8-649FFDAC2FE8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4948" y="6473825"/>
            <a:ext cx="6413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56323" y="6473825"/>
            <a:ext cx="858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A5CA-3408-4042-A201-FDC893C54A77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4948" y="6473825"/>
            <a:ext cx="6413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3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-Stevens-ppt-3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0"/>
            <a:ext cx="9152467" cy="686276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6993485" y="6473303"/>
            <a:ext cx="2108161" cy="270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lvl="0">
              <a:spcBef>
                <a:spcPct val="0"/>
              </a:spcBef>
            </a:pPr>
            <a:r>
              <a:rPr lang="en-US" sz="10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©2011 Stevens Institute of Technology</a:t>
            </a:r>
          </a:p>
        </p:txBody>
      </p:sp>
      <p:pic>
        <p:nvPicPr>
          <p:cNvPr id="14" name="Picture 13" descr="stevents-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22690" y="3756951"/>
            <a:ext cx="1950376" cy="833934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6866497" y="4631266"/>
            <a:ext cx="2175916" cy="668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Stevens Institute of Technology</a:t>
            </a:r>
          </a:p>
          <a:p>
            <a:pPr lvl="0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Castle Point on Hudson</a:t>
            </a:r>
          </a:p>
          <a:p>
            <a:pPr lvl="0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Hoboken, NJ 07030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870731" y="5173127"/>
            <a:ext cx="215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600" spc="300" dirty="0">
                <a:solidFill>
                  <a:schemeClr val="bg1"/>
                </a:solidFill>
              </a:rPr>
              <a:t>ww.stevens.edu</a:t>
            </a:r>
          </a:p>
        </p:txBody>
      </p:sp>
    </p:spTree>
    <p:extLst>
      <p:ext uri="{BB962C8B-B14F-4D97-AF65-F5344CB8AC3E}">
        <p14:creationId xmlns:p14="http://schemas.microsoft.com/office/powerpoint/2010/main" val="21506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56323" y="6473825"/>
            <a:ext cx="858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110C3-791C-4EA5-91B1-307755DA3ECC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4948" y="6473825"/>
            <a:ext cx="6413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9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0944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56323" y="6473825"/>
            <a:ext cx="858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E64AF-1D2C-4C4F-8BC3-AFDAE698A9B3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4948" y="6473825"/>
            <a:ext cx="6413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6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56323" y="6473825"/>
            <a:ext cx="858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A11A9-52A0-4A3A-AC25-31EBFAB8A439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4948" y="6473825"/>
            <a:ext cx="6413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56323" y="6473825"/>
            <a:ext cx="858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E262-4A54-4090-A78A-46CA7CF69D19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4948" y="6473825"/>
            <a:ext cx="6413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3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56323" y="6473825"/>
            <a:ext cx="858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9C1BA-77B8-4E8E-9F96-5112B3DDCBD9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4948" y="6473825"/>
            <a:ext cx="6413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715125" y="6483350"/>
            <a:ext cx="24241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05097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56323" y="6473825"/>
            <a:ext cx="858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40EB8-E139-418F-A299-B71E0B1D0FFF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4948" y="6473825"/>
            <a:ext cx="6413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56323" y="6473825"/>
            <a:ext cx="858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B991-D6BA-4F3D-B5E8-7BE391B1C9A3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4948" y="6473825"/>
            <a:ext cx="6413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1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nner-page-Stevens-ppt-1.jp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3175"/>
            <a:ext cx="9144001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8" descr="stevents-logo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03188" y="6405563"/>
            <a:ext cx="8302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6992938" y="6081713"/>
            <a:ext cx="2108200" cy="2698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0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©2011 Stevens Institute of Technology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89400" y="6081713"/>
            <a:ext cx="1397000" cy="38417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P. 2/3   |   01/01/11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459288" y="6467475"/>
            <a:ext cx="152400" cy="36512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|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25" y="6483350"/>
            <a:ext cx="2424113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5325" y="6473825"/>
            <a:ext cx="858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E04DCA4-B779-4E57-9497-839F73DC8CFB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3950" y="6473825"/>
            <a:ext cx="641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020C1D-4F26-4747-97CF-2365286C48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2">
              <a:lumMod val="75000"/>
            </a:schemeClr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2h8FohnwU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A670-7A00-4C07-8592-756BB0DC3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err="1"/>
              <a:t>WiFi</a:t>
            </a:r>
            <a:r>
              <a:rPr lang="en-US" sz="4000" b="1" dirty="0"/>
              <a:t> 5 and </a:t>
            </a:r>
            <a:r>
              <a:rPr lang="en-US" sz="4000" b="1" dirty="0" err="1"/>
              <a:t>WiFi</a:t>
            </a:r>
            <a:r>
              <a:rPr lang="en-US" sz="4000" b="1" dirty="0"/>
              <a:t> 6</a:t>
            </a:r>
            <a:br>
              <a:rPr lang="en-US" sz="4000" b="1" dirty="0"/>
            </a:br>
            <a:r>
              <a:rPr lang="en-US" sz="4000" b="1" dirty="0"/>
              <a:t>A Brief 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752E1-5F85-45F4-9ECF-0CC069235B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©2011 Stevens Institute of Technology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485E8-9ECD-4E97-BF00-89E4B737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110C3-791C-4EA5-91B1-307755DA3ECC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0C21-37A1-4D9A-B43E-24FF5F9E94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E82B1-83E1-2441-96D5-EDBDCFD851E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87"/>
            <a:ext cx="8229600" cy="639762"/>
          </a:xfrm>
        </p:spPr>
        <p:txBody>
          <a:bodyPr/>
          <a:lstStyle/>
          <a:p>
            <a:r>
              <a:rPr lang="en-US" b="1" dirty="0"/>
              <a:t>802.11 </a:t>
            </a:r>
            <a:r>
              <a:rPr lang="en-US" b="1" dirty="0" err="1"/>
              <a:t>WiFi</a:t>
            </a:r>
            <a:r>
              <a:rPr lang="en-US" b="1" dirty="0"/>
              <a:t>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3329"/>
            <a:ext cx="8229600" cy="4951342"/>
          </a:xfrm>
        </p:spPr>
        <p:txBody>
          <a:bodyPr/>
          <a:lstStyle/>
          <a:p>
            <a:r>
              <a:rPr lang="en-US" sz="3600" dirty="0"/>
              <a:t>Let’s watch a short video!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https://www.youtube.com/watch?v=B2h8FohnwUs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27521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87"/>
            <a:ext cx="8229600" cy="639762"/>
          </a:xfrm>
        </p:spPr>
        <p:txBody>
          <a:bodyPr/>
          <a:lstStyle/>
          <a:p>
            <a:r>
              <a:rPr lang="en-US" b="1" dirty="0"/>
              <a:t>802.11 </a:t>
            </a:r>
            <a:r>
              <a:rPr lang="en-US" b="1" dirty="0" err="1"/>
              <a:t>WiFi</a:t>
            </a:r>
            <a:r>
              <a:rPr lang="en-US" b="1" dirty="0"/>
              <a:t>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3328"/>
            <a:ext cx="8229600" cy="5530021"/>
          </a:xfrm>
        </p:spPr>
        <p:txBody>
          <a:bodyPr/>
          <a:lstStyle/>
          <a:p>
            <a:r>
              <a:rPr lang="en-US" sz="3600" dirty="0"/>
              <a:t>802.11ac (Wi-Fi 5)</a:t>
            </a:r>
          </a:p>
          <a:p>
            <a:pPr lvl="1"/>
            <a:r>
              <a:rPr lang="en-US" sz="3200" dirty="0"/>
              <a:t>433 Mbps up to several Gbps</a:t>
            </a:r>
          </a:p>
          <a:p>
            <a:pPr lvl="1"/>
            <a:r>
              <a:rPr lang="en-US" sz="3200" dirty="0"/>
              <a:t>Operates exclusively in the 5 GHz band</a:t>
            </a:r>
          </a:p>
          <a:p>
            <a:pPr lvl="1"/>
            <a:r>
              <a:rPr lang="en-US" sz="3200" dirty="0"/>
              <a:t>256-QAM</a:t>
            </a:r>
          </a:p>
          <a:p>
            <a:pPr lvl="1"/>
            <a:r>
              <a:rPr lang="en-US" sz="3200" dirty="0"/>
              <a:t>Multi-User MIMO</a:t>
            </a:r>
          </a:p>
          <a:p>
            <a:pPr lvl="2"/>
            <a:r>
              <a:rPr lang="en-US" sz="2800" dirty="0"/>
              <a:t>SU-MIMO directs multiple streams to a single device</a:t>
            </a:r>
          </a:p>
          <a:p>
            <a:pPr lvl="2"/>
            <a:r>
              <a:rPr lang="en-US" sz="2800" dirty="0"/>
              <a:t>Downlink MU-MIMO can direct spatial streams to multiple devices simultaneously </a:t>
            </a:r>
          </a:p>
          <a:p>
            <a:pPr lvl="1"/>
            <a:r>
              <a:rPr lang="en-US" sz="3200" dirty="0"/>
              <a:t>OFDM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08093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51"/>
            <a:ext cx="8229600" cy="639762"/>
          </a:xfrm>
        </p:spPr>
        <p:txBody>
          <a:bodyPr/>
          <a:lstStyle/>
          <a:p>
            <a:r>
              <a:rPr lang="en-US" b="1" dirty="0"/>
              <a:t>802.11 </a:t>
            </a:r>
            <a:r>
              <a:rPr lang="en-US" b="1" dirty="0" err="1"/>
              <a:t>WiFi</a:t>
            </a:r>
            <a:r>
              <a:rPr lang="en-US" b="1" dirty="0"/>
              <a:t> Standards </a:t>
            </a:r>
            <a:r>
              <a:rPr lang="en-US" sz="2800" b="1" dirty="0"/>
              <a:t>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74"/>
            <a:ext cx="8229600" cy="6435826"/>
          </a:xfrm>
        </p:spPr>
        <p:txBody>
          <a:bodyPr/>
          <a:lstStyle/>
          <a:p>
            <a:r>
              <a:rPr lang="en-US" sz="3600" dirty="0"/>
              <a:t>802.11ax (Wi-Fi 6)</a:t>
            </a:r>
          </a:p>
          <a:p>
            <a:pPr lvl="1"/>
            <a:r>
              <a:rPr lang="en-US" sz="3200" dirty="0"/>
              <a:t>Expected standard; September 2020</a:t>
            </a:r>
          </a:p>
          <a:p>
            <a:pPr lvl="1"/>
            <a:r>
              <a:rPr lang="en-US" sz="3200" dirty="0"/>
              <a:t>Data rates up to 9.6 Gbps</a:t>
            </a:r>
          </a:p>
          <a:p>
            <a:pPr lvl="2"/>
            <a:r>
              <a:rPr lang="en-US" sz="2800" dirty="0"/>
              <a:t>However – some early devices claim a theoretical data rate of 11 Gbps</a:t>
            </a:r>
          </a:p>
          <a:p>
            <a:pPr lvl="1"/>
            <a:r>
              <a:rPr lang="en-US" sz="3200" dirty="0"/>
              <a:t>Operates in the 2.4 GHz, 5 GHz, (and 6 GHz band; Wi-Fi 6 Extended)</a:t>
            </a:r>
          </a:p>
          <a:p>
            <a:pPr lvl="1"/>
            <a:r>
              <a:rPr lang="en-US" sz="3200" dirty="0"/>
              <a:t>MU-MIMO</a:t>
            </a:r>
          </a:p>
          <a:p>
            <a:pPr lvl="2"/>
            <a:r>
              <a:rPr lang="en-US" sz="2800" dirty="0"/>
              <a:t>8 x 8 (?) DL/UL</a:t>
            </a:r>
          </a:p>
          <a:p>
            <a:pPr lvl="1"/>
            <a:r>
              <a:rPr lang="en-US" sz="3200" dirty="0"/>
              <a:t>Modulation</a:t>
            </a:r>
          </a:p>
          <a:p>
            <a:pPr lvl="2"/>
            <a:r>
              <a:rPr lang="en-US" sz="2800" dirty="0"/>
              <a:t>1024 QAM</a:t>
            </a:r>
          </a:p>
          <a:p>
            <a:pPr lvl="1"/>
            <a:r>
              <a:rPr lang="en-US" sz="3200" dirty="0"/>
              <a:t>OFDMA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5562775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3356</TotalTime>
  <Words>163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WiFi 5 and WiFi 6 A Brief Introduction</vt:lpstr>
      <vt:lpstr>802.11 WiFi Standards</vt:lpstr>
      <vt:lpstr>802.11 WiFi Standards</vt:lpstr>
      <vt:lpstr>802.11 WiFi Standards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5 and WiFi 6</dc:title>
  <dc:creator>Kevin McLaughlin</dc:creator>
  <cp:lastModifiedBy>Kevin Ryan</cp:lastModifiedBy>
  <cp:revision>52</cp:revision>
  <cp:lastPrinted>2018-08-28T18:20:47Z</cp:lastPrinted>
  <dcterms:created xsi:type="dcterms:W3CDTF">2016-01-04T19:19:54Z</dcterms:created>
  <dcterms:modified xsi:type="dcterms:W3CDTF">2022-02-06T02:42:01Z</dcterms:modified>
</cp:coreProperties>
</file>