
<file path=[Content_Types].xml><?xml version="1.0" encoding="utf-8"?>
<Types xmlns="http://schemas.openxmlformats.org/package/2006/content-types"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1"/>
  </p:notesMasterIdLst>
  <p:sldIdLst>
    <p:sldId id="257" r:id="rId2"/>
    <p:sldId id="258" r:id="rId3"/>
    <p:sldId id="261" r:id="rId4"/>
    <p:sldId id="262" r:id="rId5"/>
    <p:sldId id="263" r:id="rId6"/>
    <p:sldId id="264" r:id="rId7"/>
    <p:sldId id="271" r:id="rId8"/>
    <p:sldId id="272" r:id="rId9"/>
    <p:sldId id="273" r:id="rId10"/>
    <p:sldId id="265" r:id="rId11"/>
    <p:sldId id="266" r:id="rId12"/>
    <p:sldId id="267" r:id="rId13"/>
    <p:sldId id="274" r:id="rId14"/>
    <p:sldId id="275" r:id="rId15"/>
    <p:sldId id="276" r:id="rId16"/>
    <p:sldId id="278" r:id="rId17"/>
    <p:sldId id="279" r:id="rId18"/>
    <p:sldId id="280" r:id="rId19"/>
    <p:sldId id="281" r:id="rId20"/>
    <p:sldId id="282" r:id="rId21"/>
    <p:sldId id="277" r:id="rId22"/>
    <p:sldId id="268" r:id="rId23"/>
    <p:sldId id="269" r:id="rId24"/>
    <p:sldId id="283" r:id="rId25"/>
    <p:sldId id="284" r:id="rId26"/>
    <p:sldId id="285" r:id="rId27"/>
    <p:sldId id="259" r:id="rId28"/>
    <p:sldId id="287" r:id="rId29"/>
    <p:sldId id="28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9" autoAdjust="0"/>
    <p:restoredTop sz="87663" autoAdjust="0"/>
  </p:normalViewPr>
  <p:slideViewPr>
    <p:cSldViewPr snapToGrid="0" snapToObjects="1">
      <p:cViewPr varScale="1">
        <p:scale>
          <a:sx n="81" d="100"/>
          <a:sy n="81" d="100"/>
        </p:scale>
        <p:origin x="181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BB425E-FDC5-E749-B197-9C81FB9942E1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09AA13-2524-AC48-8908-9782F10BAB2E}">
      <dgm:prSet phldrT="[Text]"/>
      <dgm:spPr/>
      <dgm:t>
        <a:bodyPr/>
        <a:lstStyle/>
        <a:p>
          <a:r>
            <a:rPr lang="en-US" u="sng" dirty="0" smtClean="0"/>
            <a:t>Soft</a:t>
          </a:r>
          <a:r>
            <a:rPr lang="en-US" dirty="0" smtClean="0"/>
            <a:t> </a:t>
          </a:r>
          <a:endParaRPr lang="en-US" dirty="0"/>
        </a:p>
      </dgm:t>
    </dgm:pt>
    <dgm:pt modelId="{645C9331-6A9B-0A4E-814C-1C0838DBC069}" type="parTrans" cxnId="{754E0AAD-E755-EA46-BD59-69127469DE33}">
      <dgm:prSet/>
      <dgm:spPr/>
      <dgm:t>
        <a:bodyPr/>
        <a:lstStyle/>
        <a:p>
          <a:endParaRPr lang="en-US"/>
        </a:p>
      </dgm:t>
    </dgm:pt>
    <dgm:pt modelId="{86A61834-4876-244A-B036-B9F9B0C140AB}" type="sibTrans" cxnId="{754E0AAD-E755-EA46-BD59-69127469DE33}">
      <dgm:prSet/>
      <dgm:spPr/>
      <dgm:t>
        <a:bodyPr/>
        <a:lstStyle/>
        <a:p>
          <a:endParaRPr lang="en-US"/>
        </a:p>
      </dgm:t>
    </dgm:pt>
    <dgm:pt modelId="{1918C0C9-C3E7-854E-922F-B675A698CFCB}">
      <dgm:prSet phldrT="[Text]"/>
      <dgm:spPr/>
      <dgm:t>
        <a:bodyPr/>
        <a:lstStyle/>
        <a:p>
          <a:r>
            <a:rPr lang="en-US" dirty="0" smtClean="0"/>
            <a:t>Can tolerate the loss of some portion of the communicated data</a:t>
          </a:r>
          <a:endParaRPr lang="en-US" dirty="0"/>
        </a:p>
      </dgm:t>
    </dgm:pt>
    <dgm:pt modelId="{E5A9C5A9-8123-4C4A-8DF2-95778E6E0074}" type="parTrans" cxnId="{B486AB2B-CCE8-7F4A-AFC3-065764181596}">
      <dgm:prSet/>
      <dgm:spPr/>
      <dgm:t>
        <a:bodyPr/>
        <a:lstStyle/>
        <a:p>
          <a:endParaRPr lang="en-US"/>
        </a:p>
      </dgm:t>
    </dgm:pt>
    <dgm:pt modelId="{EAB1692C-D945-E04F-9E1A-D8E1D4981F04}" type="sibTrans" cxnId="{B486AB2B-CCE8-7F4A-AFC3-065764181596}">
      <dgm:prSet/>
      <dgm:spPr/>
      <dgm:t>
        <a:bodyPr/>
        <a:lstStyle/>
        <a:p>
          <a:endParaRPr lang="en-US"/>
        </a:p>
      </dgm:t>
    </dgm:pt>
    <dgm:pt modelId="{96A6E958-0398-734E-9CDE-76AB4F92F761}">
      <dgm:prSet phldrT="[Text]"/>
      <dgm:spPr/>
      <dgm:t>
        <a:bodyPr/>
        <a:lstStyle/>
        <a:p>
          <a:r>
            <a:rPr lang="en-US" u="sng" dirty="0" smtClean="0"/>
            <a:t>Hard</a:t>
          </a:r>
          <a:endParaRPr lang="en-US" dirty="0"/>
        </a:p>
      </dgm:t>
    </dgm:pt>
    <dgm:pt modelId="{DC3BA96C-B64A-134B-836E-5659AF6B0F8C}" type="parTrans" cxnId="{93FDC143-05AB-C443-9428-213B9948058D}">
      <dgm:prSet/>
      <dgm:spPr/>
      <dgm:t>
        <a:bodyPr/>
        <a:lstStyle/>
        <a:p>
          <a:endParaRPr lang="en-US"/>
        </a:p>
      </dgm:t>
    </dgm:pt>
    <dgm:pt modelId="{AEF35238-367A-6345-BE50-D104DE1F06BA}" type="sibTrans" cxnId="{93FDC143-05AB-C443-9428-213B9948058D}">
      <dgm:prSet/>
      <dgm:spPr/>
      <dgm:t>
        <a:bodyPr/>
        <a:lstStyle/>
        <a:p>
          <a:endParaRPr lang="en-US"/>
        </a:p>
      </dgm:t>
    </dgm:pt>
    <dgm:pt modelId="{92016A36-1E34-7A45-8317-E6659E356CF3}">
      <dgm:prSet phldrT="[Text]"/>
      <dgm:spPr/>
      <dgm:t>
        <a:bodyPr/>
        <a:lstStyle/>
        <a:p>
          <a:r>
            <a:rPr lang="en-US" dirty="0" smtClean="0"/>
            <a:t>Have zero loss tolerance</a:t>
          </a:r>
          <a:endParaRPr lang="en-US" dirty="0"/>
        </a:p>
      </dgm:t>
    </dgm:pt>
    <dgm:pt modelId="{BDE69841-28E2-AE4D-B653-44C02F76BAE0}" type="parTrans" cxnId="{AF2F3B2B-D0DE-D64E-A9B3-E26053C55B25}">
      <dgm:prSet/>
      <dgm:spPr/>
      <dgm:t>
        <a:bodyPr/>
        <a:lstStyle/>
        <a:p>
          <a:endParaRPr lang="en-US"/>
        </a:p>
      </dgm:t>
    </dgm:pt>
    <dgm:pt modelId="{78D669AD-F41A-6147-9ABC-4A00F0828764}" type="sibTrans" cxnId="{AF2F3B2B-D0DE-D64E-A9B3-E26053C55B25}">
      <dgm:prSet/>
      <dgm:spPr/>
      <dgm:t>
        <a:bodyPr/>
        <a:lstStyle/>
        <a:p>
          <a:endParaRPr lang="en-US"/>
        </a:p>
      </dgm:t>
    </dgm:pt>
    <dgm:pt modelId="{FEE552D1-8977-8C43-859E-87903DDA5519}">
      <dgm:prSet/>
      <dgm:spPr/>
      <dgm:t>
        <a:bodyPr/>
        <a:lstStyle/>
        <a:p>
          <a:r>
            <a:rPr lang="en-US" dirty="0" smtClean="0"/>
            <a:t>Impose fewer requirements on the network, therefore permissible to focus on maximizing network utilization, even at the cost of some lost or </a:t>
          </a:r>
          <a:r>
            <a:rPr lang="en-US" dirty="0" err="1" smtClean="0"/>
            <a:t>misordered</a:t>
          </a:r>
          <a:r>
            <a:rPr lang="en-US" dirty="0" smtClean="0"/>
            <a:t> packets</a:t>
          </a:r>
          <a:endParaRPr lang="en-US" dirty="0"/>
        </a:p>
      </dgm:t>
    </dgm:pt>
    <dgm:pt modelId="{059E66E3-BCDB-3242-82CA-20A7D68C79EE}" type="parTrans" cxnId="{BFF2890B-0158-4644-B0F7-0B71B0A4BE40}">
      <dgm:prSet/>
      <dgm:spPr/>
      <dgm:t>
        <a:bodyPr/>
        <a:lstStyle/>
        <a:p>
          <a:endParaRPr lang="en-US"/>
        </a:p>
      </dgm:t>
    </dgm:pt>
    <dgm:pt modelId="{3BE101BE-345E-D940-995A-831D0A0CD9B4}" type="sibTrans" cxnId="{BFF2890B-0158-4644-B0F7-0B71B0A4BE40}">
      <dgm:prSet/>
      <dgm:spPr/>
      <dgm:t>
        <a:bodyPr/>
        <a:lstStyle/>
        <a:p>
          <a:endParaRPr lang="en-US"/>
        </a:p>
      </dgm:t>
    </dgm:pt>
    <dgm:pt modelId="{E48335C8-3293-BC4C-B83C-02DB52F72CCD}">
      <dgm:prSet/>
      <dgm:spPr/>
      <dgm:t>
        <a:bodyPr/>
        <a:lstStyle/>
        <a:p>
          <a:r>
            <a:rPr lang="en-US" dirty="0" smtClean="0"/>
            <a:t>A deterministic upper bound on jitter and high reliability takes precedence over network utilization considerations</a:t>
          </a:r>
          <a:endParaRPr lang="en-US" dirty="0"/>
        </a:p>
      </dgm:t>
    </dgm:pt>
    <dgm:pt modelId="{59EA17C8-AFB8-7D4C-920F-C38174A6AD9F}" type="parTrans" cxnId="{FE64979B-91B6-D24F-B9D1-1AF668645A13}">
      <dgm:prSet/>
      <dgm:spPr/>
      <dgm:t>
        <a:bodyPr/>
        <a:lstStyle/>
        <a:p>
          <a:endParaRPr lang="en-US"/>
        </a:p>
      </dgm:t>
    </dgm:pt>
    <dgm:pt modelId="{B8F8711C-C620-2A4A-855C-87E5630607AA}" type="sibTrans" cxnId="{FE64979B-91B6-D24F-B9D1-1AF668645A13}">
      <dgm:prSet/>
      <dgm:spPr/>
      <dgm:t>
        <a:bodyPr/>
        <a:lstStyle/>
        <a:p>
          <a:endParaRPr lang="en-US"/>
        </a:p>
      </dgm:t>
    </dgm:pt>
    <dgm:pt modelId="{777518DE-146B-3441-8802-77141C138876}" type="pres">
      <dgm:prSet presAssocID="{B1BB425E-FDC5-E749-B197-9C81FB9942E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AD90CBB-A507-1648-8F91-6EB7BC126544}" type="pres">
      <dgm:prSet presAssocID="{3409AA13-2524-AC48-8908-9782F10BAB2E}" presName="root" presStyleCnt="0"/>
      <dgm:spPr/>
    </dgm:pt>
    <dgm:pt modelId="{B13D804C-0818-654B-B340-8AE3AA43B6AB}" type="pres">
      <dgm:prSet presAssocID="{3409AA13-2524-AC48-8908-9782F10BAB2E}" presName="rootComposite" presStyleCnt="0"/>
      <dgm:spPr/>
    </dgm:pt>
    <dgm:pt modelId="{9268CA13-8C94-E14B-A588-C44231CB0FCC}" type="pres">
      <dgm:prSet presAssocID="{3409AA13-2524-AC48-8908-9782F10BAB2E}" presName="rootText" presStyleLbl="node1" presStyleIdx="0" presStyleCnt="2" custScaleY="75081"/>
      <dgm:spPr/>
      <dgm:t>
        <a:bodyPr/>
        <a:lstStyle/>
        <a:p>
          <a:endParaRPr lang="en-US"/>
        </a:p>
      </dgm:t>
    </dgm:pt>
    <dgm:pt modelId="{2A9599BF-3235-204E-B46A-597EF9A83728}" type="pres">
      <dgm:prSet presAssocID="{3409AA13-2524-AC48-8908-9782F10BAB2E}" presName="rootConnector" presStyleLbl="node1" presStyleIdx="0" presStyleCnt="2"/>
      <dgm:spPr/>
      <dgm:t>
        <a:bodyPr/>
        <a:lstStyle/>
        <a:p>
          <a:endParaRPr lang="en-US"/>
        </a:p>
      </dgm:t>
    </dgm:pt>
    <dgm:pt modelId="{DEFB192C-C8E6-0140-A56B-5A7CD2A5A255}" type="pres">
      <dgm:prSet presAssocID="{3409AA13-2524-AC48-8908-9782F10BAB2E}" presName="childShape" presStyleCnt="0"/>
      <dgm:spPr/>
    </dgm:pt>
    <dgm:pt modelId="{4D2C4D26-0824-DD44-AD73-08A91869E4B0}" type="pres">
      <dgm:prSet presAssocID="{E5A9C5A9-8123-4C4A-8DF2-95778E6E0074}" presName="Name13" presStyleLbl="parChTrans1D2" presStyleIdx="0" presStyleCnt="4"/>
      <dgm:spPr/>
      <dgm:t>
        <a:bodyPr/>
        <a:lstStyle/>
        <a:p>
          <a:endParaRPr lang="en-US"/>
        </a:p>
      </dgm:t>
    </dgm:pt>
    <dgm:pt modelId="{BDB6A9A5-1565-DC41-B8BA-BADF20E3C75D}" type="pres">
      <dgm:prSet presAssocID="{1918C0C9-C3E7-854E-922F-B675A698CFCB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A21982-B531-3447-998D-DF7E636DEAE9}" type="pres">
      <dgm:prSet presAssocID="{059E66E3-BCDB-3242-82CA-20A7D68C79EE}" presName="Name13" presStyleLbl="parChTrans1D2" presStyleIdx="1" presStyleCnt="4"/>
      <dgm:spPr/>
      <dgm:t>
        <a:bodyPr/>
        <a:lstStyle/>
        <a:p>
          <a:endParaRPr lang="en-US"/>
        </a:p>
      </dgm:t>
    </dgm:pt>
    <dgm:pt modelId="{2B42BB25-9C6D-FC47-B0B5-AC8B693C207A}" type="pres">
      <dgm:prSet presAssocID="{FEE552D1-8977-8C43-859E-87903DDA5519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6E2E5B-D119-3244-B2D4-236A7168DA33}" type="pres">
      <dgm:prSet presAssocID="{96A6E958-0398-734E-9CDE-76AB4F92F761}" presName="root" presStyleCnt="0"/>
      <dgm:spPr/>
    </dgm:pt>
    <dgm:pt modelId="{CB03D0D7-71EE-E846-91A7-87C8704DA0C0}" type="pres">
      <dgm:prSet presAssocID="{96A6E958-0398-734E-9CDE-76AB4F92F761}" presName="rootComposite" presStyleCnt="0"/>
      <dgm:spPr/>
    </dgm:pt>
    <dgm:pt modelId="{B52F7932-D84B-5F4F-8E38-AC20EA9BB5C0}" type="pres">
      <dgm:prSet presAssocID="{96A6E958-0398-734E-9CDE-76AB4F92F761}" presName="rootText" presStyleLbl="node1" presStyleIdx="1" presStyleCnt="2" custScaleY="75081"/>
      <dgm:spPr/>
      <dgm:t>
        <a:bodyPr/>
        <a:lstStyle/>
        <a:p>
          <a:endParaRPr lang="en-US"/>
        </a:p>
      </dgm:t>
    </dgm:pt>
    <dgm:pt modelId="{0D23A804-2406-DB4D-A5E9-8AAF8EEB3423}" type="pres">
      <dgm:prSet presAssocID="{96A6E958-0398-734E-9CDE-76AB4F92F761}" presName="rootConnector" presStyleLbl="node1" presStyleIdx="1" presStyleCnt="2"/>
      <dgm:spPr/>
      <dgm:t>
        <a:bodyPr/>
        <a:lstStyle/>
        <a:p>
          <a:endParaRPr lang="en-US"/>
        </a:p>
      </dgm:t>
    </dgm:pt>
    <dgm:pt modelId="{7F4195BA-F998-104B-879B-4691DE141F72}" type="pres">
      <dgm:prSet presAssocID="{96A6E958-0398-734E-9CDE-76AB4F92F761}" presName="childShape" presStyleCnt="0"/>
      <dgm:spPr/>
    </dgm:pt>
    <dgm:pt modelId="{064ED310-F4B9-B142-90C1-2D0C5CC36D2C}" type="pres">
      <dgm:prSet presAssocID="{BDE69841-28E2-AE4D-B653-44C02F76BAE0}" presName="Name13" presStyleLbl="parChTrans1D2" presStyleIdx="2" presStyleCnt="4"/>
      <dgm:spPr/>
      <dgm:t>
        <a:bodyPr/>
        <a:lstStyle/>
        <a:p>
          <a:endParaRPr lang="en-US"/>
        </a:p>
      </dgm:t>
    </dgm:pt>
    <dgm:pt modelId="{4C0E1EFC-41EF-3142-9163-2E177E64EEFD}" type="pres">
      <dgm:prSet presAssocID="{92016A36-1E34-7A45-8317-E6659E356CF3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A354DD-A427-F546-9079-795B13E5D2C2}" type="pres">
      <dgm:prSet presAssocID="{59EA17C8-AFB8-7D4C-920F-C38174A6AD9F}" presName="Name13" presStyleLbl="parChTrans1D2" presStyleIdx="3" presStyleCnt="4"/>
      <dgm:spPr/>
      <dgm:t>
        <a:bodyPr/>
        <a:lstStyle/>
        <a:p>
          <a:endParaRPr lang="en-US"/>
        </a:p>
      </dgm:t>
    </dgm:pt>
    <dgm:pt modelId="{1E023C5D-B0B7-D649-81BD-08BEAC6C2A10}" type="pres">
      <dgm:prSet presAssocID="{E48335C8-3293-BC4C-B83C-02DB52F72CCD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86AB2B-CCE8-7F4A-AFC3-065764181596}" srcId="{3409AA13-2524-AC48-8908-9782F10BAB2E}" destId="{1918C0C9-C3E7-854E-922F-B675A698CFCB}" srcOrd="0" destOrd="0" parTransId="{E5A9C5A9-8123-4C4A-8DF2-95778E6E0074}" sibTransId="{EAB1692C-D945-E04F-9E1A-D8E1D4981F04}"/>
    <dgm:cxn modelId="{754E0AAD-E755-EA46-BD59-69127469DE33}" srcId="{B1BB425E-FDC5-E749-B197-9C81FB9942E1}" destId="{3409AA13-2524-AC48-8908-9782F10BAB2E}" srcOrd="0" destOrd="0" parTransId="{645C9331-6A9B-0A4E-814C-1C0838DBC069}" sibTransId="{86A61834-4876-244A-B036-B9F9B0C140AB}"/>
    <dgm:cxn modelId="{AF2F3B2B-D0DE-D64E-A9B3-E26053C55B25}" srcId="{96A6E958-0398-734E-9CDE-76AB4F92F761}" destId="{92016A36-1E34-7A45-8317-E6659E356CF3}" srcOrd="0" destOrd="0" parTransId="{BDE69841-28E2-AE4D-B653-44C02F76BAE0}" sibTransId="{78D669AD-F41A-6147-9ABC-4A00F0828764}"/>
    <dgm:cxn modelId="{E96402BC-DC62-6F4C-9620-23E3B591E708}" type="presOf" srcId="{059E66E3-BCDB-3242-82CA-20A7D68C79EE}" destId="{F5A21982-B531-3447-998D-DF7E636DEAE9}" srcOrd="0" destOrd="0" presId="urn:microsoft.com/office/officeart/2005/8/layout/hierarchy3"/>
    <dgm:cxn modelId="{749DCECF-5C00-D442-9B79-778DE02B31A2}" type="presOf" srcId="{96A6E958-0398-734E-9CDE-76AB4F92F761}" destId="{0D23A804-2406-DB4D-A5E9-8AAF8EEB3423}" srcOrd="1" destOrd="0" presId="urn:microsoft.com/office/officeart/2005/8/layout/hierarchy3"/>
    <dgm:cxn modelId="{C21645F2-A892-CD48-99AD-E4FA81EFFBCB}" type="presOf" srcId="{3409AA13-2524-AC48-8908-9782F10BAB2E}" destId="{9268CA13-8C94-E14B-A588-C44231CB0FCC}" srcOrd="0" destOrd="0" presId="urn:microsoft.com/office/officeart/2005/8/layout/hierarchy3"/>
    <dgm:cxn modelId="{8D55E8ED-6EED-FC40-AB03-72E3AFADB2AD}" type="presOf" srcId="{59EA17C8-AFB8-7D4C-920F-C38174A6AD9F}" destId="{8AA354DD-A427-F546-9079-795B13E5D2C2}" srcOrd="0" destOrd="0" presId="urn:microsoft.com/office/officeart/2005/8/layout/hierarchy3"/>
    <dgm:cxn modelId="{4815B537-9402-DC4F-ABC1-D09D36CB4BD3}" type="presOf" srcId="{B1BB425E-FDC5-E749-B197-9C81FB9942E1}" destId="{777518DE-146B-3441-8802-77141C138876}" srcOrd="0" destOrd="0" presId="urn:microsoft.com/office/officeart/2005/8/layout/hierarchy3"/>
    <dgm:cxn modelId="{2411A0D8-0D0C-6B4F-8B0E-713FD623AB03}" type="presOf" srcId="{BDE69841-28E2-AE4D-B653-44C02F76BAE0}" destId="{064ED310-F4B9-B142-90C1-2D0C5CC36D2C}" srcOrd="0" destOrd="0" presId="urn:microsoft.com/office/officeart/2005/8/layout/hierarchy3"/>
    <dgm:cxn modelId="{3658AA39-FB1A-C744-AB0A-223956022E3A}" type="presOf" srcId="{1918C0C9-C3E7-854E-922F-B675A698CFCB}" destId="{BDB6A9A5-1565-DC41-B8BA-BADF20E3C75D}" srcOrd="0" destOrd="0" presId="urn:microsoft.com/office/officeart/2005/8/layout/hierarchy3"/>
    <dgm:cxn modelId="{FE64979B-91B6-D24F-B9D1-1AF668645A13}" srcId="{96A6E958-0398-734E-9CDE-76AB4F92F761}" destId="{E48335C8-3293-BC4C-B83C-02DB52F72CCD}" srcOrd="1" destOrd="0" parTransId="{59EA17C8-AFB8-7D4C-920F-C38174A6AD9F}" sibTransId="{B8F8711C-C620-2A4A-855C-87E5630607AA}"/>
    <dgm:cxn modelId="{B1520B19-FACC-0A4E-9130-869B69986EC0}" type="presOf" srcId="{92016A36-1E34-7A45-8317-E6659E356CF3}" destId="{4C0E1EFC-41EF-3142-9163-2E177E64EEFD}" srcOrd="0" destOrd="0" presId="urn:microsoft.com/office/officeart/2005/8/layout/hierarchy3"/>
    <dgm:cxn modelId="{79C90F0C-FCC3-A54D-B101-5A84B2C7D524}" type="presOf" srcId="{3409AA13-2524-AC48-8908-9782F10BAB2E}" destId="{2A9599BF-3235-204E-B46A-597EF9A83728}" srcOrd="1" destOrd="0" presId="urn:microsoft.com/office/officeart/2005/8/layout/hierarchy3"/>
    <dgm:cxn modelId="{93FDC143-05AB-C443-9428-213B9948058D}" srcId="{B1BB425E-FDC5-E749-B197-9C81FB9942E1}" destId="{96A6E958-0398-734E-9CDE-76AB4F92F761}" srcOrd="1" destOrd="0" parTransId="{DC3BA96C-B64A-134B-836E-5659AF6B0F8C}" sibTransId="{AEF35238-367A-6345-BE50-D104DE1F06BA}"/>
    <dgm:cxn modelId="{D357A2C3-7001-BB4C-9318-F635A89A4B90}" type="presOf" srcId="{E48335C8-3293-BC4C-B83C-02DB52F72CCD}" destId="{1E023C5D-B0B7-D649-81BD-08BEAC6C2A10}" srcOrd="0" destOrd="0" presId="urn:microsoft.com/office/officeart/2005/8/layout/hierarchy3"/>
    <dgm:cxn modelId="{BFF2890B-0158-4644-B0F7-0B71B0A4BE40}" srcId="{3409AA13-2524-AC48-8908-9782F10BAB2E}" destId="{FEE552D1-8977-8C43-859E-87903DDA5519}" srcOrd="1" destOrd="0" parTransId="{059E66E3-BCDB-3242-82CA-20A7D68C79EE}" sibTransId="{3BE101BE-345E-D940-995A-831D0A0CD9B4}"/>
    <dgm:cxn modelId="{A992EAC6-A51B-4B43-9802-6687E9D14A4D}" type="presOf" srcId="{FEE552D1-8977-8C43-859E-87903DDA5519}" destId="{2B42BB25-9C6D-FC47-B0B5-AC8B693C207A}" srcOrd="0" destOrd="0" presId="urn:microsoft.com/office/officeart/2005/8/layout/hierarchy3"/>
    <dgm:cxn modelId="{ED770302-17B2-6B4E-952A-FB46B3CB567C}" type="presOf" srcId="{E5A9C5A9-8123-4C4A-8DF2-95778E6E0074}" destId="{4D2C4D26-0824-DD44-AD73-08A91869E4B0}" srcOrd="0" destOrd="0" presId="urn:microsoft.com/office/officeart/2005/8/layout/hierarchy3"/>
    <dgm:cxn modelId="{CCEEBA91-1BED-2648-97A7-A01322D432C7}" type="presOf" srcId="{96A6E958-0398-734E-9CDE-76AB4F92F761}" destId="{B52F7932-D84B-5F4F-8E38-AC20EA9BB5C0}" srcOrd="0" destOrd="0" presId="urn:microsoft.com/office/officeart/2005/8/layout/hierarchy3"/>
    <dgm:cxn modelId="{DC570FE8-6104-C14E-A2BB-0D9954274123}" type="presParOf" srcId="{777518DE-146B-3441-8802-77141C138876}" destId="{1AD90CBB-A507-1648-8F91-6EB7BC126544}" srcOrd="0" destOrd="0" presId="urn:microsoft.com/office/officeart/2005/8/layout/hierarchy3"/>
    <dgm:cxn modelId="{E9A26340-328A-914F-99C9-72A8EAC641FE}" type="presParOf" srcId="{1AD90CBB-A507-1648-8F91-6EB7BC126544}" destId="{B13D804C-0818-654B-B340-8AE3AA43B6AB}" srcOrd="0" destOrd="0" presId="urn:microsoft.com/office/officeart/2005/8/layout/hierarchy3"/>
    <dgm:cxn modelId="{EA296FA5-4BD0-6849-BCFA-74CACAFB14DA}" type="presParOf" srcId="{B13D804C-0818-654B-B340-8AE3AA43B6AB}" destId="{9268CA13-8C94-E14B-A588-C44231CB0FCC}" srcOrd="0" destOrd="0" presId="urn:microsoft.com/office/officeart/2005/8/layout/hierarchy3"/>
    <dgm:cxn modelId="{95CDB34B-681F-0845-BEBC-7D1A7999AACC}" type="presParOf" srcId="{B13D804C-0818-654B-B340-8AE3AA43B6AB}" destId="{2A9599BF-3235-204E-B46A-597EF9A83728}" srcOrd="1" destOrd="0" presId="urn:microsoft.com/office/officeart/2005/8/layout/hierarchy3"/>
    <dgm:cxn modelId="{4DBF59B4-9509-8947-B208-42A5123181B3}" type="presParOf" srcId="{1AD90CBB-A507-1648-8F91-6EB7BC126544}" destId="{DEFB192C-C8E6-0140-A56B-5A7CD2A5A255}" srcOrd="1" destOrd="0" presId="urn:microsoft.com/office/officeart/2005/8/layout/hierarchy3"/>
    <dgm:cxn modelId="{738AAB65-687D-B54F-B44E-63204959C26A}" type="presParOf" srcId="{DEFB192C-C8E6-0140-A56B-5A7CD2A5A255}" destId="{4D2C4D26-0824-DD44-AD73-08A91869E4B0}" srcOrd="0" destOrd="0" presId="urn:microsoft.com/office/officeart/2005/8/layout/hierarchy3"/>
    <dgm:cxn modelId="{F7AFBD06-C849-9D41-AC80-9A5A22FE5440}" type="presParOf" srcId="{DEFB192C-C8E6-0140-A56B-5A7CD2A5A255}" destId="{BDB6A9A5-1565-DC41-B8BA-BADF20E3C75D}" srcOrd="1" destOrd="0" presId="urn:microsoft.com/office/officeart/2005/8/layout/hierarchy3"/>
    <dgm:cxn modelId="{D06DA4D8-E2A5-1244-BB8D-61696B13854F}" type="presParOf" srcId="{DEFB192C-C8E6-0140-A56B-5A7CD2A5A255}" destId="{F5A21982-B531-3447-998D-DF7E636DEAE9}" srcOrd="2" destOrd="0" presId="urn:microsoft.com/office/officeart/2005/8/layout/hierarchy3"/>
    <dgm:cxn modelId="{5338D738-19E0-6A4E-B74B-1BC8CAD286D4}" type="presParOf" srcId="{DEFB192C-C8E6-0140-A56B-5A7CD2A5A255}" destId="{2B42BB25-9C6D-FC47-B0B5-AC8B693C207A}" srcOrd="3" destOrd="0" presId="urn:microsoft.com/office/officeart/2005/8/layout/hierarchy3"/>
    <dgm:cxn modelId="{361EFDEF-B1FC-7744-BC26-E16116AC2338}" type="presParOf" srcId="{777518DE-146B-3441-8802-77141C138876}" destId="{6A6E2E5B-D119-3244-B2D4-236A7168DA33}" srcOrd="1" destOrd="0" presId="urn:microsoft.com/office/officeart/2005/8/layout/hierarchy3"/>
    <dgm:cxn modelId="{9FF1761C-A7B4-E046-9B17-561B8707C698}" type="presParOf" srcId="{6A6E2E5B-D119-3244-B2D4-236A7168DA33}" destId="{CB03D0D7-71EE-E846-91A7-87C8704DA0C0}" srcOrd="0" destOrd="0" presId="urn:microsoft.com/office/officeart/2005/8/layout/hierarchy3"/>
    <dgm:cxn modelId="{7FE35047-AE8C-8541-8324-10BA57080204}" type="presParOf" srcId="{CB03D0D7-71EE-E846-91A7-87C8704DA0C0}" destId="{B52F7932-D84B-5F4F-8E38-AC20EA9BB5C0}" srcOrd="0" destOrd="0" presId="urn:microsoft.com/office/officeart/2005/8/layout/hierarchy3"/>
    <dgm:cxn modelId="{D85E979A-A845-5040-B8DA-12C32CB5E085}" type="presParOf" srcId="{CB03D0D7-71EE-E846-91A7-87C8704DA0C0}" destId="{0D23A804-2406-DB4D-A5E9-8AAF8EEB3423}" srcOrd="1" destOrd="0" presId="urn:microsoft.com/office/officeart/2005/8/layout/hierarchy3"/>
    <dgm:cxn modelId="{73674188-2925-434B-91D3-CC825D625B62}" type="presParOf" srcId="{6A6E2E5B-D119-3244-B2D4-236A7168DA33}" destId="{7F4195BA-F998-104B-879B-4691DE141F72}" srcOrd="1" destOrd="0" presId="urn:microsoft.com/office/officeart/2005/8/layout/hierarchy3"/>
    <dgm:cxn modelId="{957A5386-0E5A-A74A-8431-F85D06671F0F}" type="presParOf" srcId="{7F4195BA-F998-104B-879B-4691DE141F72}" destId="{064ED310-F4B9-B142-90C1-2D0C5CC36D2C}" srcOrd="0" destOrd="0" presId="urn:microsoft.com/office/officeart/2005/8/layout/hierarchy3"/>
    <dgm:cxn modelId="{C1D8B7B4-19DC-7042-A711-5B27DFD3D6AE}" type="presParOf" srcId="{7F4195BA-F998-104B-879B-4691DE141F72}" destId="{4C0E1EFC-41EF-3142-9163-2E177E64EEFD}" srcOrd="1" destOrd="0" presId="urn:microsoft.com/office/officeart/2005/8/layout/hierarchy3"/>
    <dgm:cxn modelId="{544ABCC8-933E-3A49-A786-6C21D60C7944}" type="presParOf" srcId="{7F4195BA-F998-104B-879B-4691DE141F72}" destId="{8AA354DD-A427-F546-9079-795B13E5D2C2}" srcOrd="2" destOrd="0" presId="urn:microsoft.com/office/officeart/2005/8/layout/hierarchy3"/>
    <dgm:cxn modelId="{1C2BB91D-0796-D34A-9F93-B8118184882C}" type="presParOf" srcId="{7F4195BA-F998-104B-879B-4691DE141F72}" destId="{1E023C5D-B0B7-D649-81BD-08BEAC6C2A1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5CBAC8-4B14-F04C-9C0A-05C9F7B09C0D}" type="doc">
      <dgm:prSet loTypeId="urn:microsoft.com/office/officeart/2005/8/layout/hList6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079500-E018-9D41-9E70-5CC4E2E1572D}">
      <dgm:prSet/>
      <dgm:spPr/>
      <dgm:t>
        <a:bodyPr/>
        <a:lstStyle/>
        <a:p>
          <a:pPr rtl="0"/>
          <a:r>
            <a:rPr lang="en-US" dirty="0" smtClean="0"/>
            <a:t>Client/server</a:t>
          </a:r>
          <a:endParaRPr lang="en-US" dirty="0"/>
        </a:p>
      </dgm:t>
    </dgm:pt>
    <dgm:pt modelId="{6EFB3F18-F9B0-6048-91B4-A1226F18557F}" type="parTrans" cxnId="{54F2E0DF-AF65-9346-8958-1FE02B37BC41}">
      <dgm:prSet/>
      <dgm:spPr/>
      <dgm:t>
        <a:bodyPr/>
        <a:lstStyle/>
        <a:p>
          <a:endParaRPr lang="en-US"/>
        </a:p>
      </dgm:t>
    </dgm:pt>
    <dgm:pt modelId="{BEC18965-513D-0649-9560-D23AD9A9DFF5}" type="sibTrans" cxnId="{54F2E0DF-AF65-9346-8958-1FE02B37BC41}">
      <dgm:prSet/>
      <dgm:spPr/>
      <dgm:t>
        <a:bodyPr/>
        <a:lstStyle/>
        <a:p>
          <a:endParaRPr lang="en-US"/>
        </a:p>
      </dgm:t>
    </dgm:pt>
    <dgm:pt modelId="{C5906B21-7733-1944-9367-D3FEE72C3759}">
      <dgm:prSet/>
      <dgm:spPr/>
      <dgm:t>
        <a:bodyPr/>
        <a:lstStyle/>
        <a:p>
          <a:pPr rtl="0"/>
          <a:r>
            <a:rPr lang="en-US" dirty="0" smtClean="0"/>
            <a:t>A client is any network element that sends SIP requests and receives SIP responses</a:t>
          </a:r>
          <a:endParaRPr lang="en-US" dirty="0"/>
        </a:p>
      </dgm:t>
    </dgm:pt>
    <dgm:pt modelId="{D94CA20F-9727-8843-9320-81351C7DCF85}" type="parTrans" cxnId="{A2A4D6A0-6F49-5640-9F38-157D5890158E}">
      <dgm:prSet/>
      <dgm:spPr/>
      <dgm:t>
        <a:bodyPr/>
        <a:lstStyle/>
        <a:p>
          <a:endParaRPr lang="en-US"/>
        </a:p>
      </dgm:t>
    </dgm:pt>
    <dgm:pt modelId="{5B759099-019C-644B-886D-B199202D9D81}" type="sibTrans" cxnId="{A2A4D6A0-6F49-5640-9F38-157D5890158E}">
      <dgm:prSet/>
      <dgm:spPr/>
      <dgm:t>
        <a:bodyPr/>
        <a:lstStyle/>
        <a:p>
          <a:endParaRPr lang="en-US"/>
        </a:p>
      </dgm:t>
    </dgm:pt>
    <dgm:pt modelId="{944EC504-6845-AC4B-858A-FB9D443BC524}">
      <dgm:prSet/>
      <dgm:spPr/>
      <dgm:t>
        <a:bodyPr/>
        <a:lstStyle/>
        <a:p>
          <a:pPr rtl="0"/>
          <a:r>
            <a:rPr lang="en-US" smtClean="0"/>
            <a:t>A server is a network element that receives requests in order to service them and sends back responses to those requests</a:t>
          </a:r>
          <a:endParaRPr lang="en-US"/>
        </a:p>
      </dgm:t>
    </dgm:pt>
    <dgm:pt modelId="{6C94B8C9-04B3-3243-8CDF-AE1F7D3C02CD}" type="parTrans" cxnId="{5ED79A85-0091-4740-A237-75838CF8B794}">
      <dgm:prSet/>
      <dgm:spPr/>
      <dgm:t>
        <a:bodyPr/>
        <a:lstStyle/>
        <a:p>
          <a:endParaRPr lang="en-US"/>
        </a:p>
      </dgm:t>
    </dgm:pt>
    <dgm:pt modelId="{33AFBCBC-8839-2647-96E0-5E1620FA07BA}" type="sibTrans" cxnId="{5ED79A85-0091-4740-A237-75838CF8B794}">
      <dgm:prSet/>
      <dgm:spPr/>
      <dgm:t>
        <a:bodyPr/>
        <a:lstStyle/>
        <a:p>
          <a:endParaRPr lang="en-US"/>
        </a:p>
      </dgm:t>
    </dgm:pt>
    <dgm:pt modelId="{F527F0DA-B084-B14B-B869-FFE1AC64E47C}">
      <dgm:prSet/>
      <dgm:spPr/>
      <dgm:t>
        <a:bodyPr/>
        <a:lstStyle/>
        <a:p>
          <a:pPr rtl="0"/>
          <a:r>
            <a:rPr lang="en-US" dirty="0" smtClean="0"/>
            <a:t>Individual network elements</a:t>
          </a:r>
          <a:endParaRPr lang="en-US" dirty="0"/>
        </a:p>
      </dgm:t>
    </dgm:pt>
    <dgm:pt modelId="{35452F57-7294-214E-B7CF-ADCD4785038D}" type="parTrans" cxnId="{6B135098-021E-E44B-BA28-62570B0F0395}">
      <dgm:prSet/>
      <dgm:spPr/>
      <dgm:t>
        <a:bodyPr/>
        <a:lstStyle/>
        <a:p>
          <a:endParaRPr lang="en-US"/>
        </a:p>
      </dgm:t>
    </dgm:pt>
    <dgm:pt modelId="{B523C416-36EB-5146-B9F6-B3024E87872B}" type="sibTrans" cxnId="{6B135098-021E-E44B-BA28-62570B0F0395}">
      <dgm:prSet/>
      <dgm:spPr/>
      <dgm:t>
        <a:bodyPr/>
        <a:lstStyle/>
        <a:p>
          <a:endParaRPr lang="en-US"/>
        </a:p>
      </dgm:t>
    </dgm:pt>
    <dgm:pt modelId="{1332E469-B2A3-1D4B-9019-FC0F31CEE3DA}">
      <dgm:prSet/>
      <dgm:spPr/>
      <dgm:t>
        <a:bodyPr/>
        <a:lstStyle/>
        <a:p>
          <a:pPr rtl="0"/>
          <a:r>
            <a:rPr lang="en-US" smtClean="0"/>
            <a:t>User agent</a:t>
          </a:r>
          <a:endParaRPr lang="en-US"/>
        </a:p>
      </dgm:t>
    </dgm:pt>
    <dgm:pt modelId="{DE08500F-B240-4049-A29F-57B3653D0BE5}" type="parTrans" cxnId="{D5B3A641-641F-9D47-A450-2B3FA6882EF0}">
      <dgm:prSet/>
      <dgm:spPr/>
      <dgm:t>
        <a:bodyPr/>
        <a:lstStyle/>
        <a:p>
          <a:endParaRPr lang="en-US"/>
        </a:p>
      </dgm:t>
    </dgm:pt>
    <dgm:pt modelId="{63F06DA7-A00C-7B44-903C-9FAEC54CA1D2}" type="sibTrans" cxnId="{D5B3A641-641F-9D47-A450-2B3FA6882EF0}">
      <dgm:prSet/>
      <dgm:spPr/>
      <dgm:t>
        <a:bodyPr/>
        <a:lstStyle/>
        <a:p>
          <a:endParaRPr lang="en-US"/>
        </a:p>
      </dgm:t>
    </dgm:pt>
    <dgm:pt modelId="{5E833E93-0137-5448-B11D-30274DE5C3E4}">
      <dgm:prSet/>
      <dgm:spPr/>
      <dgm:t>
        <a:bodyPr/>
        <a:lstStyle/>
        <a:p>
          <a:pPr rtl="0"/>
          <a:r>
            <a:rPr lang="en-US" smtClean="0"/>
            <a:t>Redirect server</a:t>
          </a:r>
          <a:endParaRPr lang="en-US"/>
        </a:p>
      </dgm:t>
    </dgm:pt>
    <dgm:pt modelId="{94A071DA-45C5-5F47-BDD9-5F48D013D82D}" type="parTrans" cxnId="{B1B58EB6-20A3-1A49-8915-4559167F9571}">
      <dgm:prSet/>
      <dgm:spPr/>
      <dgm:t>
        <a:bodyPr/>
        <a:lstStyle/>
        <a:p>
          <a:endParaRPr lang="en-US"/>
        </a:p>
      </dgm:t>
    </dgm:pt>
    <dgm:pt modelId="{1406CAED-9996-1141-ADFC-788F5085DFBC}" type="sibTrans" cxnId="{B1B58EB6-20A3-1A49-8915-4559167F9571}">
      <dgm:prSet/>
      <dgm:spPr/>
      <dgm:t>
        <a:bodyPr/>
        <a:lstStyle/>
        <a:p>
          <a:endParaRPr lang="en-US"/>
        </a:p>
      </dgm:t>
    </dgm:pt>
    <dgm:pt modelId="{915B759D-8267-B046-BB6D-218645715C23}">
      <dgm:prSet/>
      <dgm:spPr/>
      <dgm:t>
        <a:bodyPr/>
        <a:lstStyle/>
        <a:p>
          <a:pPr rtl="0"/>
          <a:r>
            <a:rPr lang="en-US" smtClean="0"/>
            <a:t>Proxy server</a:t>
          </a:r>
          <a:endParaRPr lang="en-US"/>
        </a:p>
      </dgm:t>
    </dgm:pt>
    <dgm:pt modelId="{C05D0BE2-E369-C942-B2F4-C028036B1EF9}" type="parTrans" cxnId="{C99D3608-6E66-8D40-85FE-6354B7AACA06}">
      <dgm:prSet/>
      <dgm:spPr/>
      <dgm:t>
        <a:bodyPr/>
        <a:lstStyle/>
        <a:p>
          <a:endParaRPr lang="en-US"/>
        </a:p>
      </dgm:t>
    </dgm:pt>
    <dgm:pt modelId="{EE27C8C2-BD71-D740-A1E1-2EADCCA942D3}" type="sibTrans" cxnId="{C99D3608-6E66-8D40-85FE-6354B7AACA06}">
      <dgm:prSet/>
      <dgm:spPr/>
      <dgm:t>
        <a:bodyPr/>
        <a:lstStyle/>
        <a:p>
          <a:endParaRPr lang="en-US"/>
        </a:p>
      </dgm:t>
    </dgm:pt>
    <dgm:pt modelId="{F4D7DE3D-CD28-2141-9260-1254F8B59D2B}">
      <dgm:prSet/>
      <dgm:spPr/>
      <dgm:t>
        <a:bodyPr/>
        <a:lstStyle/>
        <a:p>
          <a:pPr rtl="0"/>
          <a:r>
            <a:rPr lang="en-US" smtClean="0"/>
            <a:t>Registrar</a:t>
          </a:r>
          <a:endParaRPr lang="en-US"/>
        </a:p>
      </dgm:t>
    </dgm:pt>
    <dgm:pt modelId="{DDF0B09B-403F-4744-951F-F24B3EAA78B7}" type="parTrans" cxnId="{CA01605A-24C8-EE45-AC8E-B9EF75153AC9}">
      <dgm:prSet/>
      <dgm:spPr/>
      <dgm:t>
        <a:bodyPr/>
        <a:lstStyle/>
        <a:p>
          <a:endParaRPr lang="en-US"/>
        </a:p>
      </dgm:t>
    </dgm:pt>
    <dgm:pt modelId="{DD8E124A-1636-6447-85E3-71472F85875F}" type="sibTrans" cxnId="{CA01605A-24C8-EE45-AC8E-B9EF75153AC9}">
      <dgm:prSet/>
      <dgm:spPr/>
      <dgm:t>
        <a:bodyPr/>
        <a:lstStyle/>
        <a:p>
          <a:endParaRPr lang="en-US"/>
        </a:p>
      </dgm:t>
    </dgm:pt>
    <dgm:pt modelId="{889E40B8-EA61-0148-A1C5-8B20DC789BD1}">
      <dgm:prSet/>
      <dgm:spPr/>
      <dgm:t>
        <a:bodyPr/>
        <a:lstStyle/>
        <a:p>
          <a:pPr rtl="0"/>
          <a:r>
            <a:rPr lang="en-US" smtClean="0"/>
            <a:t>Location service</a:t>
          </a:r>
          <a:endParaRPr lang="en-US"/>
        </a:p>
      </dgm:t>
    </dgm:pt>
    <dgm:pt modelId="{EC5EE314-565B-DF40-9AC9-10DAC71BBBF0}" type="parTrans" cxnId="{5FAB3240-A49E-084A-A48A-DC5074A5C13F}">
      <dgm:prSet/>
      <dgm:spPr/>
      <dgm:t>
        <a:bodyPr/>
        <a:lstStyle/>
        <a:p>
          <a:endParaRPr lang="en-US"/>
        </a:p>
      </dgm:t>
    </dgm:pt>
    <dgm:pt modelId="{2F7EC91A-ABDE-D947-9D87-B13991BB5190}" type="sibTrans" cxnId="{5FAB3240-A49E-084A-A48A-DC5074A5C13F}">
      <dgm:prSet/>
      <dgm:spPr/>
      <dgm:t>
        <a:bodyPr/>
        <a:lstStyle/>
        <a:p>
          <a:endParaRPr lang="en-US"/>
        </a:p>
      </dgm:t>
    </dgm:pt>
    <dgm:pt modelId="{2361EA75-EF81-2045-8A0D-C91579AC7D92}">
      <dgm:prSet/>
      <dgm:spPr/>
      <dgm:t>
        <a:bodyPr/>
        <a:lstStyle/>
        <a:p>
          <a:pPr rtl="0"/>
          <a:r>
            <a:rPr lang="en-US" smtClean="0"/>
            <a:t>Presence server</a:t>
          </a:r>
          <a:endParaRPr lang="en-US"/>
        </a:p>
      </dgm:t>
    </dgm:pt>
    <dgm:pt modelId="{1F2F3ED3-A329-6F45-AC53-06F03DFE3910}" type="parTrans" cxnId="{45134C59-F26F-574C-81B3-69371245A019}">
      <dgm:prSet/>
      <dgm:spPr/>
      <dgm:t>
        <a:bodyPr/>
        <a:lstStyle/>
        <a:p>
          <a:endParaRPr lang="en-US"/>
        </a:p>
      </dgm:t>
    </dgm:pt>
    <dgm:pt modelId="{9B667C06-259D-1A4C-AE44-94E522129921}" type="sibTrans" cxnId="{45134C59-F26F-574C-81B3-69371245A019}">
      <dgm:prSet/>
      <dgm:spPr/>
      <dgm:t>
        <a:bodyPr/>
        <a:lstStyle/>
        <a:p>
          <a:endParaRPr lang="en-US"/>
        </a:p>
      </dgm:t>
    </dgm:pt>
    <dgm:pt modelId="{21ECBAFE-5C3B-444F-8EEF-E010B28B35EF}" type="pres">
      <dgm:prSet presAssocID="{A85CBAC8-4B14-F04C-9C0A-05C9F7B09C0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983645-0E7F-B249-801F-A4C7B82933DC}" type="pres">
      <dgm:prSet presAssocID="{5A079500-E018-9D41-9E70-5CC4E2E1572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ABCD-2A59-9C49-AFF1-3370DEA3E303}" type="pres">
      <dgm:prSet presAssocID="{BEC18965-513D-0649-9560-D23AD9A9DFF5}" presName="sibTrans" presStyleCnt="0"/>
      <dgm:spPr/>
    </dgm:pt>
    <dgm:pt modelId="{505A6E30-FB07-9845-906C-68185168A7FD}" type="pres">
      <dgm:prSet presAssocID="{F527F0DA-B084-B14B-B869-FFE1AC64E47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5C4DC6-46D3-FC42-8E20-1298F80F40A8}" type="presOf" srcId="{2361EA75-EF81-2045-8A0D-C91579AC7D92}" destId="{505A6E30-FB07-9845-906C-68185168A7FD}" srcOrd="0" destOrd="6" presId="urn:microsoft.com/office/officeart/2005/8/layout/hList6"/>
    <dgm:cxn modelId="{E3EC0F2E-8DF2-3A4A-B9E8-7DE6049DBF69}" type="presOf" srcId="{944EC504-6845-AC4B-858A-FB9D443BC524}" destId="{74983645-0E7F-B249-801F-A4C7B82933DC}" srcOrd="0" destOrd="2" presId="urn:microsoft.com/office/officeart/2005/8/layout/hList6"/>
    <dgm:cxn modelId="{CBFBB57E-6AA0-A444-A6E8-E42B4B7BE64F}" type="presOf" srcId="{A85CBAC8-4B14-F04C-9C0A-05C9F7B09C0D}" destId="{21ECBAFE-5C3B-444F-8EEF-E010B28B35EF}" srcOrd="0" destOrd="0" presId="urn:microsoft.com/office/officeart/2005/8/layout/hList6"/>
    <dgm:cxn modelId="{CA01605A-24C8-EE45-AC8E-B9EF75153AC9}" srcId="{F527F0DA-B084-B14B-B869-FFE1AC64E47C}" destId="{F4D7DE3D-CD28-2141-9260-1254F8B59D2B}" srcOrd="3" destOrd="0" parTransId="{DDF0B09B-403F-4744-951F-F24B3EAA78B7}" sibTransId="{DD8E124A-1636-6447-85E3-71472F85875F}"/>
    <dgm:cxn modelId="{F0A600BC-51DC-CE40-A380-BDEB9558F48D}" type="presOf" srcId="{889E40B8-EA61-0148-A1C5-8B20DC789BD1}" destId="{505A6E30-FB07-9845-906C-68185168A7FD}" srcOrd="0" destOrd="5" presId="urn:microsoft.com/office/officeart/2005/8/layout/hList6"/>
    <dgm:cxn modelId="{8FF71C85-6A48-A341-A4DA-1CA777A797CA}" type="presOf" srcId="{1332E469-B2A3-1D4B-9019-FC0F31CEE3DA}" destId="{505A6E30-FB07-9845-906C-68185168A7FD}" srcOrd="0" destOrd="1" presId="urn:microsoft.com/office/officeart/2005/8/layout/hList6"/>
    <dgm:cxn modelId="{AFDA622E-9631-AB45-9590-521491DDBA4F}" type="presOf" srcId="{F4D7DE3D-CD28-2141-9260-1254F8B59D2B}" destId="{505A6E30-FB07-9845-906C-68185168A7FD}" srcOrd="0" destOrd="4" presId="urn:microsoft.com/office/officeart/2005/8/layout/hList6"/>
    <dgm:cxn modelId="{5FAB3240-A49E-084A-A48A-DC5074A5C13F}" srcId="{F527F0DA-B084-B14B-B869-FFE1AC64E47C}" destId="{889E40B8-EA61-0148-A1C5-8B20DC789BD1}" srcOrd="4" destOrd="0" parTransId="{EC5EE314-565B-DF40-9AC9-10DAC71BBBF0}" sibTransId="{2F7EC91A-ABDE-D947-9D87-B13991BB5190}"/>
    <dgm:cxn modelId="{5ED79A85-0091-4740-A237-75838CF8B794}" srcId="{5A079500-E018-9D41-9E70-5CC4E2E1572D}" destId="{944EC504-6845-AC4B-858A-FB9D443BC524}" srcOrd="1" destOrd="0" parTransId="{6C94B8C9-04B3-3243-8CDF-AE1F7D3C02CD}" sibTransId="{33AFBCBC-8839-2647-96E0-5E1620FA07BA}"/>
    <dgm:cxn modelId="{45134C59-F26F-574C-81B3-69371245A019}" srcId="{F527F0DA-B084-B14B-B869-FFE1AC64E47C}" destId="{2361EA75-EF81-2045-8A0D-C91579AC7D92}" srcOrd="5" destOrd="0" parTransId="{1F2F3ED3-A329-6F45-AC53-06F03DFE3910}" sibTransId="{9B667C06-259D-1A4C-AE44-94E522129921}"/>
    <dgm:cxn modelId="{B1B58EB6-20A3-1A49-8915-4559167F9571}" srcId="{F527F0DA-B084-B14B-B869-FFE1AC64E47C}" destId="{5E833E93-0137-5448-B11D-30274DE5C3E4}" srcOrd="1" destOrd="0" parTransId="{94A071DA-45C5-5F47-BDD9-5F48D013D82D}" sibTransId="{1406CAED-9996-1141-ADFC-788F5085DFBC}"/>
    <dgm:cxn modelId="{D181C572-EB1A-1E45-972F-F16F93F10FC3}" type="presOf" srcId="{F527F0DA-B084-B14B-B869-FFE1AC64E47C}" destId="{505A6E30-FB07-9845-906C-68185168A7FD}" srcOrd="0" destOrd="0" presId="urn:microsoft.com/office/officeart/2005/8/layout/hList6"/>
    <dgm:cxn modelId="{54F2E0DF-AF65-9346-8958-1FE02B37BC41}" srcId="{A85CBAC8-4B14-F04C-9C0A-05C9F7B09C0D}" destId="{5A079500-E018-9D41-9E70-5CC4E2E1572D}" srcOrd="0" destOrd="0" parTransId="{6EFB3F18-F9B0-6048-91B4-A1226F18557F}" sibTransId="{BEC18965-513D-0649-9560-D23AD9A9DFF5}"/>
    <dgm:cxn modelId="{6B135098-021E-E44B-BA28-62570B0F0395}" srcId="{A85CBAC8-4B14-F04C-9C0A-05C9F7B09C0D}" destId="{F527F0DA-B084-B14B-B869-FFE1AC64E47C}" srcOrd="1" destOrd="0" parTransId="{35452F57-7294-214E-B7CF-ADCD4785038D}" sibTransId="{B523C416-36EB-5146-B9F6-B3024E87872B}"/>
    <dgm:cxn modelId="{D5B3A641-641F-9D47-A450-2B3FA6882EF0}" srcId="{F527F0DA-B084-B14B-B869-FFE1AC64E47C}" destId="{1332E469-B2A3-1D4B-9019-FC0F31CEE3DA}" srcOrd="0" destOrd="0" parTransId="{DE08500F-B240-4049-A29F-57B3653D0BE5}" sibTransId="{63F06DA7-A00C-7B44-903C-9FAEC54CA1D2}"/>
    <dgm:cxn modelId="{790917F1-D9B0-EB49-87BE-E4D65473EC79}" type="presOf" srcId="{5E833E93-0137-5448-B11D-30274DE5C3E4}" destId="{505A6E30-FB07-9845-906C-68185168A7FD}" srcOrd="0" destOrd="2" presId="urn:microsoft.com/office/officeart/2005/8/layout/hList6"/>
    <dgm:cxn modelId="{A2A4D6A0-6F49-5640-9F38-157D5890158E}" srcId="{5A079500-E018-9D41-9E70-5CC4E2E1572D}" destId="{C5906B21-7733-1944-9367-D3FEE72C3759}" srcOrd="0" destOrd="0" parTransId="{D94CA20F-9727-8843-9320-81351C7DCF85}" sibTransId="{5B759099-019C-644B-886D-B199202D9D81}"/>
    <dgm:cxn modelId="{C99D3608-6E66-8D40-85FE-6354B7AACA06}" srcId="{F527F0DA-B084-B14B-B869-FFE1AC64E47C}" destId="{915B759D-8267-B046-BB6D-218645715C23}" srcOrd="2" destOrd="0" parTransId="{C05D0BE2-E369-C942-B2F4-C028036B1EF9}" sibTransId="{EE27C8C2-BD71-D740-A1E1-2EADCCA942D3}"/>
    <dgm:cxn modelId="{57A093D9-0E7F-CE46-ADC9-209DB0335887}" type="presOf" srcId="{915B759D-8267-B046-BB6D-218645715C23}" destId="{505A6E30-FB07-9845-906C-68185168A7FD}" srcOrd="0" destOrd="3" presId="urn:microsoft.com/office/officeart/2005/8/layout/hList6"/>
    <dgm:cxn modelId="{1132EE6C-A9B3-0E4A-A085-61D4C6ECC663}" type="presOf" srcId="{5A079500-E018-9D41-9E70-5CC4E2E1572D}" destId="{74983645-0E7F-B249-801F-A4C7B82933DC}" srcOrd="0" destOrd="0" presId="urn:microsoft.com/office/officeart/2005/8/layout/hList6"/>
    <dgm:cxn modelId="{457276F5-114F-7649-BB82-EDD392F631C5}" type="presOf" srcId="{C5906B21-7733-1944-9367-D3FEE72C3759}" destId="{74983645-0E7F-B249-801F-A4C7B82933DC}" srcOrd="0" destOrd="1" presId="urn:microsoft.com/office/officeart/2005/8/layout/hList6"/>
    <dgm:cxn modelId="{4F59DDB3-E5E8-8947-B5E2-7EBC56C2FBA4}" type="presParOf" srcId="{21ECBAFE-5C3B-444F-8EEF-E010B28B35EF}" destId="{74983645-0E7F-B249-801F-A4C7B82933DC}" srcOrd="0" destOrd="0" presId="urn:microsoft.com/office/officeart/2005/8/layout/hList6"/>
    <dgm:cxn modelId="{DAD46D50-1BBA-DA4D-B95F-3C11BF797975}" type="presParOf" srcId="{21ECBAFE-5C3B-444F-8EEF-E010B28B35EF}" destId="{752CABCD-2A59-9C49-AFF1-3370DEA3E303}" srcOrd="1" destOrd="0" presId="urn:microsoft.com/office/officeart/2005/8/layout/hList6"/>
    <dgm:cxn modelId="{2F29216D-BE1D-7442-A017-4D7E29BF0EAC}" type="presParOf" srcId="{21ECBAFE-5C3B-444F-8EEF-E010B28B35EF}" destId="{505A6E30-FB07-9845-906C-68185168A7FD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B8E7D8-4C27-894B-8F5E-2DAD5E247663}" type="doc">
      <dgm:prSet loTypeId="urn:microsoft.com/office/officeart/2005/8/layout/lProcess1" loCatId="" qsTypeId="urn:microsoft.com/office/officeart/2005/8/quickstyle/3D5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CF5718-CDF4-D049-BF88-7C010FD18A47}">
      <dgm:prSet/>
      <dgm:spPr/>
      <dgm:t>
        <a:bodyPr/>
        <a:lstStyle/>
        <a:p>
          <a:pPr rtl="0"/>
          <a:r>
            <a:rPr lang="en-US" dirty="0" smtClean="0"/>
            <a:t>Examples of communications resources include the following:</a:t>
          </a:r>
          <a:endParaRPr lang="en-US" dirty="0"/>
        </a:p>
      </dgm:t>
    </dgm:pt>
    <dgm:pt modelId="{05955B68-4D53-6A45-BE82-F923C6C1C463}" type="parTrans" cxnId="{08C3D88D-542B-FF42-AEA8-F87F129BC69B}">
      <dgm:prSet/>
      <dgm:spPr/>
      <dgm:t>
        <a:bodyPr/>
        <a:lstStyle/>
        <a:p>
          <a:endParaRPr lang="en-US"/>
        </a:p>
      </dgm:t>
    </dgm:pt>
    <dgm:pt modelId="{0FCF17ED-0C33-E146-AAD2-43891C5676E7}" type="sibTrans" cxnId="{08C3D88D-542B-FF42-AEA8-F87F129BC69B}">
      <dgm:prSet/>
      <dgm:spPr/>
      <dgm:t>
        <a:bodyPr/>
        <a:lstStyle/>
        <a:p>
          <a:endParaRPr lang="en-US"/>
        </a:p>
      </dgm:t>
    </dgm:pt>
    <dgm:pt modelId="{3525FEF4-AFCC-AD4D-B6EA-3810675D9EE6}">
      <dgm:prSet/>
      <dgm:spPr/>
      <dgm:t>
        <a:bodyPr/>
        <a:lstStyle/>
        <a:p>
          <a:pPr rtl="0"/>
          <a:r>
            <a:rPr lang="en-US" smtClean="0"/>
            <a:t>A user of an online service</a:t>
          </a:r>
          <a:endParaRPr lang="en-US"/>
        </a:p>
      </dgm:t>
    </dgm:pt>
    <dgm:pt modelId="{5D028E54-B230-1A4F-B8B2-B7EEA97F7940}" type="parTrans" cxnId="{CDB6020E-591E-BD4D-905A-F84555BE5D3C}">
      <dgm:prSet/>
      <dgm:spPr/>
      <dgm:t>
        <a:bodyPr/>
        <a:lstStyle/>
        <a:p>
          <a:endParaRPr lang="en-US"/>
        </a:p>
      </dgm:t>
    </dgm:pt>
    <dgm:pt modelId="{178F70BB-7E0C-DF4E-8850-652DDE5B9848}" type="sibTrans" cxnId="{CDB6020E-591E-BD4D-905A-F84555BE5D3C}">
      <dgm:prSet/>
      <dgm:spPr/>
      <dgm:t>
        <a:bodyPr/>
        <a:lstStyle/>
        <a:p>
          <a:endParaRPr lang="en-US"/>
        </a:p>
      </dgm:t>
    </dgm:pt>
    <dgm:pt modelId="{B492E43E-B00E-9940-A269-4150D1D8CBD1}">
      <dgm:prSet/>
      <dgm:spPr/>
      <dgm:t>
        <a:bodyPr/>
        <a:lstStyle/>
        <a:p>
          <a:pPr rtl="0"/>
          <a:r>
            <a:rPr lang="en-US" smtClean="0"/>
            <a:t>An appearance on a multiline phone</a:t>
          </a:r>
          <a:endParaRPr lang="en-US"/>
        </a:p>
      </dgm:t>
    </dgm:pt>
    <dgm:pt modelId="{3CB37428-E6AA-5840-8271-2EDACE10A2F0}" type="parTrans" cxnId="{7C0D5916-BA86-DD47-BC51-CC199B9658B3}">
      <dgm:prSet/>
      <dgm:spPr/>
      <dgm:t>
        <a:bodyPr/>
        <a:lstStyle/>
        <a:p>
          <a:endParaRPr lang="en-US"/>
        </a:p>
      </dgm:t>
    </dgm:pt>
    <dgm:pt modelId="{3538864E-A0A8-2D45-95D3-25D483D02951}" type="sibTrans" cxnId="{7C0D5916-BA86-DD47-BC51-CC199B9658B3}">
      <dgm:prSet/>
      <dgm:spPr/>
      <dgm:t>
        <a:bodyPr/>
        <a:lstStyle/>
        <a:p>
          <a:endParaRPr lang="en-US"/>
        </a:p>
      </dgm:t>
    </dgm:pt>
    <dgm:pt modelId="{FDA12C79-4E66-EA42-A1C6-44D85DF610F0}">
      <dgm:prSet/>
      <dgm:spPr/>
      <dgm:t>
        <a:bodyPr/>
        <a:lstStyle/>
        <a:p>
          <a:pPr rtl="0"/>
          <a:r>
            <a:rPr lang="en-US" smtClean="0"/>
            <a:t>A mailbox on a messaging system</a:t>
          </a:r>
          <a:endParaRPr lang="en-US"/>
        </a:p>
      </dgm:t>
    </dgm:pt>
    <dgm:pt modelId="{1A7241AC-0BDE-7F41-9AFC-2F63D8A49029}" type="parTrans" cxnId="{48F15126-F157-114F-87BE-FA56D3186B9E}">
      <dgm:prSet/>
      <dgm:spPr/>
      <dgm:t>
        <a:bodyPr/>
        <a:lstStyle/>
        <a:p>
          <a:endParaRPr lang="en-US"/>
        </a:p>
      </dgm:t>
    </dgm:pt>
    <dgm:pt modelId="{3BFBA68D-74E3-E342-88E3-BC556DF0E63F}" type="sibTrans" cxnId="{48F15126-F157-114F-87BE-FA56D3186B9E}">
      <dgm:prSet/>
      <dgm:spPr/>
      <dgm:t>
        <a:bodyPr/>
        <a:lstStyle/>
        <a:p>
          <a:endParaRPr lang="en-US"/>
        </a:p>
      </dgm:t>
    </dgm:pt>
    <dgm:pt modelId="{341E9CD1-0D65-0743-B6A7-D04765E0654F}">
      <dgm:prSet/>
      <dgm:spPr/>
      <dgm:t>
        <a:bodyPr/>
        <a:lstStyle/>
        <a:p>
          <a:pPr rtl="0"/>
          <a:r>
            <a:rPr lang="en-US" smtClean="0"/>
            <a:t>A telephone number at a gateway service</a:t>
          </a:r>
          <a:endParaRPr lang="en-US"/>
        </a:p>
      </dgm:t>
    </dgm:pt>
    <dgm:pt modelId="{6BF633FB-FAC8-3A47-96F8-53BA723DC7B0}" type="parTrans" cxnId="{FD2F4EB2-0163-8C41-A82F-24E983972C08}">
      <dgm:prSet/>
      <dgm:spPr/>
      <dgm:t>
        <a:bodyPr/>
        <a:lstStyle/>
        <a:p>
          <a:endParaRPr lang="en-US"/>
        </a:p>
      </dgm:t>
    </dgm:pt>
    <dgm:pt modelId="{C4E48359-AAB2-894B-A564-43E21E8E1F67}" type="sibTrans" cxnId="{FD2F4EB2-0163-8C41-A82F-24E983972C08}">
      <dgm:prSet/>
      <dgm:spPr/>
      <dgm:t>
        <a:bodyPr/>
        <a:lstStyle/>
        <a:p>
          <a:endParaRPr lang="en-US"/>
        </a:p>
      </dgm:t>
    </dgm:pt>
    <dgm:pt modelId="{25417952-4A73-BB41-AABE-D06AD967ED0E}">
      <dgm:prSet/>
      <dgm:spPr/>
      <dgm:t>
        <a:bodyPr/>
        <a:lstStyle/>
        <a:p>
          <a:pPr rtl="0"/>
          <a:r>
            <a:rPr lang="en-US" smtClean="0"/>
            <a:t>A group in an organization</a:t>
          </a:r>
          <a:endParaRPr lang="en-US"/>
        </a:p>
      </dgm:t>
    </dgm:pt>
    <dgm:pt modelId="{E1CFA6A8-5B91-724F-BA21-DD778E5CD51D}" type="parTrans" cxnId="{0899F2F4-25A8-0642-957E-CD65BCCA978B}">
      <dgm:prSet/>
      <dgm:spPr/>
      <dgm:t>
        <a:bodyPr/>
        <a:lstStyle/>
        <a:p>
          <a:endParaRPr lang="en-US"/>
        </a:p>
      </dgm:t>
    </dgm:pt>
    <dgm:pt modelId="{0922F8DF-8D86-6746-B16A-621C590709A3}" type="sibTrans" cxnId="{0899F2F4-25A8-0642-957E-CD65BCCA978B}">
      <dgm:prSet/>
      <dgm:spPr/>
      <dgm:t>
        <a:bodyPr/>
        <a:lstStyle/>
        <a:p>
          <a:endParaRPr lang="en-US"/>
        </a:p>
      </dgm:t>
    </dgm:pt>
    <dgm:pt modelId="{7C0D84B9-B467-9B47-A684-2C724B7DCE81}" type="pres">
      <dgm:prSet presAssocID="{A8B8E7D8-4C27-894B-8F5E-2DAD5E24766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C6E2E9-791C-6548-907B-579168D3F4FD}" type="pres">
      <dgm:prSet presAssocID="{75CF5718-CDF4-D049-BF88-7C010FD18A47}" presName="vertFlow" presStyleCnt="0"/>
      <dgm:spPr/>
    </dgm:pt>
    <dgm:pt modelId="{00985B04-20C6-BA42-A7E9-2CC2DAF54C53}" type="pres">
      <dgm:prSet presAssocID="{75CF5718-CDF4-D049-BF88-7C010FD18A47}" presName="header" presStyleLbl="node1" presStyleIdx="0" presStyleCnt="1"/>
      <dgm:spPr/>
      <dgm:t>
        <a:bodyPr/>
        <a:lstStyle/>
        <a:p>
          <a:endParaRPr lang="en-US"/>
        </a:p>
      </dgm:t>
    </dgm:pt>
    <dgm:pt modelId="{E4A42086-4F14-1140-91F6-7FD7970E476A}" type="pres">
      <dgm:prSet presAssocID="{5D028E54-B230-1A4F-B8B2-B7EEA97F7940}" presName="parTrans" presStyleLbl="sibTrans2D1" presStyleIdx="0" presStyleCnt="5"/>
      <dgm:spPr/>
      <dgm:t>
        <a:bodyPr/>
        <a:lstStyle/>
        <a:p>
          <a:endParaRPr lang="en-US"/>
        </a:p>
      </dgm:t>
    </dgm:pt>
    <dgm:pt modelId="{121C1D19-0B00-3B45-9AC8-B62C55F4D74F}" type="pres">
      <dgm:prSet presAssocID="{3525FEF4-AFCC-AD4D-B6EA-3810675D9EE6}" presName="child" presStyleLbl="alignAccFollow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AE1FA-B17B-134C-B2C0-5E2548559C60}" type="pres">
      <dgm:prSet presAssocID="{178F70BB-7E0C-DF4E-8850-652DDE5B984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2BF35AD0-070D-5443-B56C-C06D15FA48A1}" type="pres">
      <dgm:prSet presAssocID="{B492E43E-B00E-9940-A269-4150D1D8CBD1}" presName="child" presStyleLbl="alignAccFollow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D52E60-0A1A-6A40-A297-2E5C612DFD94}" type="pres">
      <dgm:prSet presAssocID="{3538864E-A0A8-2D45-95D3-25D483D0295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9B21880A-226A-D14C-BC22-DC624EE8C92D}" type="pres">
      <dgm:prSet presAssocID="{FDA12C79-4E66-EA42-A1C6-44D85DF610F0}" presName="child" presStyleLbl="alignAccFollow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4B8DA-B11C-0249-8447-C8B7194C27F1}" type="pres">
      <dgm:prSet presAssocID="{3BFBA68D-74E3-E342-88E3-BC556DF0E63F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C1691B8-E871-A044-B6D6-54BC137E5CB5}" type="pres">
      <dgm:prSet presAssocID="{341E9CD1-0D65-0743-B6A7-D04765E0654F}" presName="child" presStyleLbl="alignAccFollow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27DB37-9C18-9945-9D66-7251D8622274}" type="pres">
      <dgm:prSet presAssocID="{C4E48359-AAB2-894B-A564-43E21E8E1F6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B90A6D58-178C-FE45-A45D-2BBA1F9AD03E}" type="pres">
      <dgm:prSet presAssocID="{25417952-4A73-BB41-AABE-D06AD967ED0E}" presName="child" presStyleLbl="alignAccFollow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B6020E-591E-BD4D-905A-F84555BE5D3C}" srcId="{75CF5718-CDF4-D049-BF88-7C010FD18A47}" destId="{3525FEF4-AFCC-AD4D-B6EA-3810675D9EE6}" srcOrd="0" destOrd="0" parTransId="{5D028E54-B230-1A4F-B8B2-B7EEA97F7940}" sibTransId="{178F70BB-7E0C-DF4E-8850-652DDE5B9848}"/>
    <dgm:cxn modelId="{4891CEEF-E06D-9A4A-ABE8-BEE024012F59}" type="presOf" srcId="{A8B8E7D8-4C27-894B-8F5E-2DAD5E247663}" destId="{7C0D84B9-B467-9B47-A684-2C724B7DCE81}" srcOrd="0" destOrd="0" presId="urn:microsoft.com/office/officeart/2005/8/layout/lProcess1"/>
    <dgm:cxn modelId="{D2B14C37-14EB-0744-9F36-854650F18A74}" type="presOf" srcId="{25417952-4A73-BB41-AABE-D06AD967ED0E}" destId="{B90A6D58-178C-FE45-A45D-2BBA1F9AD03E}" srcOrd="0" destOrd="0" presId="urn:microsoft.com/office/officeart/2005/8/layout/lProcess1"/>
    <dgm:cxn modelId="{48F15126-F157-114F-87BE-FA56D3186B9E}" srcId="{75CF5718-CDF4-D049-BF88-7C010FD18A47}" destId="{FDA12C79-4E66-EA42-A1C6-44D85DF610F0}" srcOrd="2" destOrd="0" parTransId="{1A7241AC-0BDE-7F41-9AFC-2F63D8A49029}" sibTransId="{3BFBA68D-74E3-E342-88E3-BC556DF0E63F}"/>
    <dgm:cxn modelId="{994854FA-93CF-5149-B15E-8F752B23234C}" type="presOf" srcId="{B492E43E-B00E-9940-A269-4150D1D8CBD1}" destId="{2BF35AD0-070D-5443-B56C-C06D15FA48A1}" srcOrd="0" destOrd="0" presId="urn:microsoft.com/office/officeart/2005/8/layout/lProcess1"/>
    <dgm:cxn modelId="{0899F2F4-25A8-0642-957E-CD65BCCA978B}" srcId="{75CF5718-CDF4-D049-BF88-7C010FD18A47}" destId="{25417952-4A73-BB41-AABE-D06AD967ED0E}" srcOrd="4" destOrd="0" parTransId="{E1CFA6A8-5B91-724F-BA21-DD778E5CD51D}" sibTransId="{0922F8DF-8D86-6746-B16A-621C590709A3}"/>
    <dgm:cxn modelId="{68CF2252-5014-0F41-9D1E-B8F1971C7A62}" type="presOf" srcId="{3525FEF4-AFCC-AD4D-B6EA-3810675D9EE6}" destId="{121C1D19-0B00-3B45-9AC8-B62C55F4D74F}" srcOrd="0" destOrd="0" presId="urn:microsoft.com/office/officeart/2005/8/layout/lProcess1"/>
    <dgm:cxn modelId="{82A489EE-6156-6844-BC0B-A28A7CF878D9}" type="presOf" srcId="{178F70BB-7E0C-DF4E-8850-652DDE5B9848}" destId="{9C6AE1FA-B17B-134C-B2C0-5E2548559C60}" srcOrd="0" destOrd="0" presId="urn:microsoft.com/office/officeart/2005/8/layout/lProcess1"/>
    <dgm:cxn modelId="{82FEBF75-AAC6-F948-8E10-F670815D1B0E}" type="presOf" srcId="{FDA12C79-4E66-EA42-A1C6-44D85DF610F0}" destId="{9B21880A-226A-D14C-BC22-DC624EE8C92D}" srcOrd="0" destOrd="0" presId="urn:microsoft.com/office/officeart/2005/8/layout/lProcess1"/>
    <dgm:cxn modelId="{009E7FF0-9517-EB4E-A0B7-D1E500FFE886}" type="presOf" srcId="{341E9CD1-0D65-0743-B6A7-D04765E0654F}" destId="{7C1691B8-E871-A044-B6D6-54BC137E5CB5}" srcOrd="0" destOrd="0" presId="urn:microsoft.com/office/officeart/2005/8/layout/lProcess1"/>
    <dgm:cxn modelId="{7C0D5916-BA86-DD47-BC51-CC199B9658B3}" srcId="{75CF5718-CDF4-D049-BF88-7C010FD18A47}" destId="{B492E43E-B00E-9940-A269-4150D1D8CBD1}" srcOrd="1" destOrd="0" parTransId="{3CB37428-E6AA-5840-8271-2EDACE10A2F0}" sibTransId="{3538864E-A0A8-2D45-95D3-25D483D02951}"/>
    <dgm:cxn modelId="{7AB50F31-9CB3-1B42-936E-BC1EF033E86B}" type="presOf" srcId="{5D028E54-B230-1A4F-B8B2-B7EEA97F7940}" destId="{E4A42086-4F14-1140-91F6-7FD7970E476A}" srcOrd="0" destOrd="0" presId="urn:microsoft.com/office/officeart/2005/8/layout/lProcess1"/>
    <dgm:cxn modelId="{88A480C8-6827-2C4F-BF46-6D961897A509}" type="presOf" srcId="{75CF5718-CDF4-D049-BF88-7C010FD18A47}" destId="{00985B04-20C6-BA42-A7E9-2CC2DAF54C53}" srcOrd="0" destOrd="0" presId="urn:microsoft.com/office/officeart/2005/8/layout/lProcess1"/>
    <dgm:cxn modelId="{C38C0FC8-1292-064A-A3F8-5D0AAF3960D1}" type="presOf" srcId="{3538864E-A0A8-2D45-95D3-25D483D02951}" destId="{11D52E60-0A1A-6A40-A297-2E5C612DFD94}" srcOrd="0" destOrd="0" presId="urn:microsoft.com/office/officeart/2005/8/layout/lProcess1"/>
    <dgm:cxn modelId="{FE596F4F-6734-014D-BDF5-BA3B8242D0FD}" type="presOf" srcId="{C4E48359-AAB2-894B-A564-43E21E8E1F67}" destId="{FF27DB37-9C18-9945-9D66-7251D8622274}" srcOrd="0" destOrd="0" presId="urn:microsoft.com/office/officeart/2005/8/layout/lProcess1"/>
    <dgm:cxn modelId="{FD2F4EB2-0163-8C41-A82F-24E983972C08}" srcId="{75CF5718-CDF4-D049-BF88-7C010FD18A47}" destId="{341E9CD1-0D65-0743-B6A7-D04765E0654F}" srcOrd="3" destOrd="0" parTransId="{6BF633FB-FAC8-3A47-96F8-53BA723DC7B0}" sibTransId="{C4E48359-AAB2-894B-A564-43E21E8E1F67}"/>
    <dgm:cxn modelId="{10B3B0E6-4B53-4046-81C1-73199880B99D}" type="presOf" srcId="{3BFBA68D-74E3-E342-88E3-BC556DF0E63F}" destId="{1CA4B8DA-B11C-0249-8447-C8B7194C27F1}" srcOrd="0" destOrd="0" presId="urn:microsoft.com/office/officeart/2005/8/layout/lProcess1"/>
    <dgm:cxn modelId="{08C3D88D-542B-FF42-AEA8-F87F129BC69B}" srcId="{A8B8E7D8-4C27-894B-8F5E-2DAD5E247663}" destId="{75CF5718-CDF4-D049-BF88-7C010FD18A47}" srcOrd="0" destOrd="0" parTransId="{05955B68-4D53-6A45-BE82-F923C6C1C463}" sibTransId="{0FCF17ED-0C33-E146-AAD2-43891C5676E7}"/>
    <dgm:cxn modelId="{BC5AD22F-3E98-6244-90A0-C65F1CE756E4}" type="presParOf" srcId="{7C0D84B9-B467-9B47-A684-2C724B7DCE81}" destId="{41C6E2E9-791C-6548-907B-579168D3F4FD}" srcOrd="0" destOrd="0" presId="urn:microsoft.com/office/officeart/2005/8/layout/lProcess1"/>
    <dgm:cxn modelId="{7AF68924-108F-F24D-97BB-DE074B69E29D}" type="presParOf" srcId="{41C6E2E9-791C-6548-907B-579168D3F4FD}" destId="{00985B04-20C6-BA42-A7E9-2CC2DAF54C53}" srcOrd="0" destOrd="0" presId="urn:microsoft.com/office/officeart/2005/8/layout/lProcess1"/>
    <dgm:cxn modelId="{CCCFDB7B-A2F1-0842-991D-C866CFE31FAF}" type="presParOf" srcId="{41C6E2E9-791C-6548-907B-579168D3F4FD}" destId="{E4A42086-4F14-1140-91F6-7FD7970E476A}" srcOrd="1" destOrd="0" presId="urn:microsoft.com/office/officeart/2005/8/layout/lProcess1"/>
    <dgm:cxn modelId="{F6E649D5-C8BF-1D43-A10F-3389FD914240}" type="presParOf" srcId="{41C6E2E9-791C-6548-907B-579168D3F4FD}" destId="{121C1D19-0B00-3B45-9AC8-B62C55F4D74F}" srcOrd="2" destOrd="0" presId="urn:microsoft.com/office/officeart/2005/8/layout/lProcess1"/>
    <dgm:cxn modelId="{BC433990-0698-C545-8A4A-78FC1A3B0BC1}" type="presParOf" srcId="{41C6E2E9-791C-6548-907B-579168D3F4FD}" destId="{9C6AE1FA-B17B-134C-B2C0-5E2548559C60}" srcOrd="3" destOrd="0" presId="urn:microsoft.com/office/officeart/2005/8/layout/lProcess1"/>
    <dgm:cxn modelId="{C7C54510-3EE9-6841-A640-25110E3600F1}" type="presParOf" srcId="{41C6E2E9-791C-6548-907B-579168D3F4FD}" destId="{2BF35AD0-070D-5443-B56C-C06D15FA48A1}" srcOrd="4" destOrd="0" presId="urn:microsoft.com/office/officeart/2005/8/layout/lProcess1"/>
    <dgm:cxn modelId="{4A9E0BF0-6F57-F948-B471-DE36EC6F1B5F}" type="presParOf" srcId="{41C6E2E9-791C-6548-907B-579168D3F4FD}" destId="{11D52E60-0A1A-6A40-A297-2E5C612DFD94}" srcOrd="5" destOrd="0" presId="urn:microsoft.com/office/officeart/2005/8/layout/lProcess1"/>
    <dgm:cxn modelId="{7D0079FE-9782-5D4D-B4E3-247ED90FF699}" type="presParOf" srcId="{41C6E2E9-791C-6548-907B-579168D3F4FD}" destId="{9B21880A-226A-D14C-BC22-DC624EE8C92D}" srcOrd="6" destOrd="0" presId="urn:microsoft.com/office/officeart/2005/8/layout/lProcess1"/>
    <dgm:cxn modelId="{E3C12048-DD8E-C74E-91E6-07DB1458EBF2}" type="presParOf" srcId="{41C6E2E9-791C-6548-907B-579168D3F4FD}" destId="{1CA4B8DA-B11C-0249-8447-C8B7194C27F1}" srcOrd="7" destOrd="0" presId="urn:microsoft.com/office/officeart/2005/8/layout/lProcess1"/>
    <dgm:cxn modelId="{5CE8B584-FFE2-844D-8CD5-9E79F94BB674}" type="presParOf" srcId="{41C6E2E9-791C-6548-907B-579168D3F4FD}" destId="{7C1691B8-E871-A044-B6D6-54BC137E5CB5}" srcOrd="8" destOrd="0" presId="urn:microsoft.com/office/officeart/2005/8/layout/lProcess1"/>
    <dgm:cxn modelId="{08DFD6FA-0AF6-FB48-88BB-DAA895605F67}" type="presParOf" srcId="{41C6E2E9-791C-6548-907B-579168D3F4FD}" destId="{FF27DB37-9C18-9945-9D66-7251D8622274}" srcOrd="9" destOrd="0" presId="urn:microsoft.com/office/officeart/2005/8/layout/lProcess1"/>
    <dgm:cxn modelId="{A912BFA2-6CE0-7D41-8845-22A622F61B83}" type="presParOf" srcId="{41C6E2E9-791C-6548-907B-579168D3F4FD}" destId="{B90A6D58-178C-FE45-A45D-2BBA1F9AD03E}" srcOrd="1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3EEB1A-DB44-DF40-A6B8-337FF3D5F786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4B40BF-B3B2-E047-A0FB-CAE878E06A02}">
      <dgm:prSet phldrT="[Text]"/>
      <dgm:spPr/>
      <dgm:t>
        <a:bodyPr/>
        <a:lstStyle/>
        <a:p>
          <a:r>
            <a:rPr lang="en-US" smtClean="0"/>
            <a:t>Media streams</a:t>
          </a:r>
          <a:endParaRPr lang="en-US"/>
        </a:p>
      </dgm:t>
    </dgm:pt>
    <dgm:pt modelId="{DFA4B392-E76F-5148-9BAB-899F8A3F124E}" type="parTrans" cxnId="{38BF8A7D-7F0F-D846-89CD-1D3CCA5B04DD}">
      <dgm:prSet/>
      <dgm:spPr/>
      <dgm:t>
        <a:bodyPr/>
        <a:lstStyle/>
        <a:p>
          <a:endParaRPr lang="en-US"/>
        </a:p>
      </dgm:t>
    </dgm:pt>
    <dgm:pt modelId="{F3F26D2B-23F6-D14C-AF9A-110A231B03A5}" type="sibTrans" cxnId="{38BF8A7D-7F0F-D846-89CD-1D3CCA5B04DD}">
      <dgm:prSet/>
      <dgm:spPr/>
      <dgm:t>
        <a:bodyPr/>
        <a:lstStyle/>
        <a:p>
          <a:endParaRPr lang="en-US"/>
        </a:p>
      </dgm:t>
    </dgm:pt>
    <dgm:pt modelId="{AA6C4CD0-B558-9F41-A581-C7A362907F47}">
      <dgm:prSet/>
      <dgm:spPr/>
      <dgm:t>
        <a:bodyPr/>
        <a:lstStyle/>
        <a:p>
          <a:r>
            <a:rPr lang="en-US" smtClean="0"/>
            <a:t>Addresses</a:t>
          </a:r>
          <a:endParaRPr lang="en-US" dirty="0" smtClean="0"/>
        </a:p>
      </dgm:t>
    </dgm:pt>
    <dgm:pt modelId="{B9A53F8E-D566-B844-BAC8-038F05EB477B}" type="parTrans" cxnId="{699EFAB6-3B4F-E34C-8A77-8E99B1DF837E}">
      <dgm:prSet/>
      <dgm:spPr/>
      <dgm:t>
        <a:bodyPr/>
        <a:lstStyle/>
        <a:p>
          <a:endParaRPr lang="en-US"/>
        </a:p>
      </dgm:t>
    </dgm:pt>
    <dgm:pt modelId="{CC87CCB6-C3F9-3048-8673-4CA6D7D1816E}" type="sibTrans" cxnId="{699EFAB6-3B4F-E34C-8A77-8E99B1DF837E}">
      <dgm:prSet/>
      <dgm:spPr/>
      <dgm:t>
        <a:bodyPr/>
        <a:lstStyle/>
        <a:p>
          <a:endParaRPr lang="en-US"/>
        </a:p>
      </dgm:t>
    </dgm:pt>
    <dgm:pt modelId="{7EC4AD64-6F7A-BB4F-944D-DE3B04BF2FE3}">
      <dgm:prSet/>
      <dgm:spPr/>
      <dgm:t>
        <a:bodyPr/>
        <a:lstStyle/>
        <a:p>
          <a:r>
            <a:rPr lang="en-US" smtClean="0"/>
            <a:t>Ports</a:t>
          </a:r>
          <a:endParaRPr lang="en-US" dirty="0" smtClean="0"/>
        </a:p>
      </dgm:t>
    </dgm:pt>
    <dgm:pt modelId="{08BF7F4D-34F2-4346-9C42-9B7182D8855D}" type="parTrans" cxnId="{9CC3A9AC-54E2-ED49-B90B-085A680F48F4}">
      <dgm:prSet/>
      <dgm:spPr/>
      <dgm:t>
        <a:bodyPr/>
        <a:lstStyle/>
        <a:p>
          <a:endParaRPr lang="en-US"/>
        </a:p>
      </dgm:t>
    </dgm:pt>
    <dgm:pt modelId="{A1C2AD7E-4FA5-1340-83A1-7C6EEF2891E8}" type="sibTrans" cxnId="{9CC3A9AC-54E2-ED49-B90B-085A680F48F4}">
      <dgm:prSet/>
      <dgm:spPr/>
      <dgm:t>
        <a:bodyPr/>
        <a:lstStyle/>
        <a:p>
          <a:endParaRPr lang="en-US"/>
        </a:p>
      </dgm:t>
    </dgm:pt>
    <dgm:pt modelId="{F7422276-7B96-2B42-8688-5D4F61D14EA8}">
      <dgm:prSet/>
      <dgm:spPr/>
      <dgm:t>
        <a:bodyPr/>
        <a:lstStyle/>
        <a:p>
          <a:r>
            <a:rPr lang="en-US" smtClean="0"/>
            <a:t>Payload types</a:t>
          </a:r>
          <a:endParaRPr lang="en-US" dirty="0" smtClean="0"/>
        </a:p>
      </dgm:t>
    </dgm:pt>
    <dgm:pt modelId="{FF9F9CAB-556B-AA40-8A00-5FB11B82DE55}" type="parTrans" cxnId="{C2DF3365-3FCE-9B48-BACE-EAA3DEF39AD4}">
      <dgm:prSet/>
      <dgm:spPr/>
      <dgm:t>
        <a:bodyPr/>
        <a:lstStyle/>
        <a:p>
          <a:endParaRPr lang="en-US"/>
        </a:p>
      </dgm:t>
    </dgm:pt>
    <dgm:pt modelId="{9AA671BF-D393-9043-B8B9-C83AC50AB76C}" type="sibTrans" cxnId="{C2DF3365-3FCE-9B48-BACE-EAA3DEF39AD4}">
      <dgm:prSet/>
      <dgm:spPr/>
      <dgm:t>
        <a:bodyPr/>
        <a:lstStyle/>
        <a:p>
          <a:endParaRPr lang="en-US"/>
        </a:p>
      </dgm:t>
    </dgm:pt>
    <dgm:pt modelId="{D4525293-3363-4F4A-B257-5E4513A6FCC2}">
      <dgm:prSet/>
      <dgm:spPr/>
      <dgm:t>
        <a:bodyPr/>
        <a:lstStyle/>
        <a:p>
          <a:r>
            <a:rPr lang="en-US" smtClean="0"/>
            <a:t>Start and stop times</a:t>
          </a:r>
          <a:endParaRPr lang="en-US" dirty="0" smtClean="0"/>
        </a:p>
      </dgm:t>
    </dgm:pt>
    <dgm:pt modelId="{B2C2B2A4-0043-D544-A0BE-8F399BB5402F}" type="parTrans" cxnId="{D0A3F489-D220-7A46-B6A4-E4AD3B9FDE04}">
      <dgm:prSet/>
      <dgm:spPr/>
      <dgm:t>
        <a:bodyPr/>
        <a:lstStyle/>
        <a:p>
          <a:endParaRPr lang="en-US"/>
        </a:p>
      </dgm:t>
    </dgm:pt>
    <dgm:pt modelId="{270B4E40-0F6A-944E-9F08-5D6C6E27B21B}" type="sibTrans" cxnId="{D0A3F489-D220-7A46-B6A4-E4AD3B9FDE04}">
      <dgm:prSet/>
      <dgm:spPr/>
      <dgm:t>
        <a:bodyPr/>
        <a:lstStyle/>
        <a:p>
          <a:endParaRPr lang="en-US"/>
        </a:p>
      </dgm:t>
    </dgm:pt>
    <dgm:pt modelId="{6D60D4A4-7069-A346-9C1E-B2A989079369}">
      <dgm:prSet/>
      <dgm:spPr/>
      <dgm:t>
        <a:bodyPr/>
        <a:lstStyle/>
        <a:p>
          <a:r>
            <a:rPr lang="en-US" dirty="0" smtClean="0"/>
            <a:t>Originator </a:t>
          </a:r>
          <a:endParaRPr lang="en-US" dirty="0"/>
        </a:p>
      </dgm:t>
    </dgm:pt>
    <dgm:pt modelId="{A1AF8C50-9F89-574C-B668-E5519DCE6D6F}" type="parTrans" cxnId="{3D674B62-A71D-A041-845C-74A248541F55}">
      <dgm:prSet/>
      <dgm:spPr/>
      <dgm:t>
        <a:bodyPr/>
        <a:lstStyle/>
        <a:p>
          <a:endParaRPr lang="en-US"/>
        </a:p>
      </dgm:t>
    </dgm:pt>
    <dgm:pt modelId="{02239E7B-C289-9C42-8A9F-C70A1E336F9A}" type="sibTrans" cxnId="{3D674B62-A71D-A041-845C-74A248541F55}">
      <dgm:prSet/>
      <dgm:spPr/>
      <dgm:t>
        <a:bodyPr/>
        <a:lstStyle/>
        <a:p>
          <a:endParaRPr lang="en-US"/>
        </a:p>
      </dgm:t>
    </dgm:pt>
    <dgm:pt modelId="{F2FAE0F8-DAB0-074B-AF56-E79F827D320F}" type="pres">
      <dgm:prSet presAssocID="{E33EEB1A-DB44-DF40-A6B8-337FF3D5F78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C238A4B-911A-8040-80D4-5E39C8F062A6}" type="pres">
      <dgm:prSet presAssocID="{E33EEB1A-DB44-DF40-A6B8-337FF3D5F786}" presName="Name1" presStyleCnt="0"/>
      <dgm:spPr/>
    </dgm:pt>
    <dgm:pt modelId="{D96F8127-76D7-384B-8E8F-4B413A36889B}" type="pres">
      <dgm:prSet presAssocID="{E33EEB1A-DB44-DF40-A6B8-337FF3D5F786}" presName="cycle" presStyleCnt="0"/>
      <dgm:spPr/>
    </dgm:pt>
    <dgm:pt modelId="{0372333E-DE96-8548-92CE-BEF5E3B89128}" type="pres">
      <dgm:prSet presAssocID="{E33EEB1A-DB44-DF40-A6B8-337FF3D5F786}" presName="srcNode" presStyleLbl="node1" presStyleIdx="0" presStyleCnt="6"/>
      <dgm:spPr/>
    </dgm:pt>
    <dgm:pt modelId="{6588A5A1-B684-CA4C-A89B-95FA1FB9C618}" type="pres">
      <dgm:prSet presAssocID="{E33EEB1A-DB44-DF40-A6B8-337FF3D5F786}" presName="conn" presStyleLbl="parChTrans1D2" presStyleIdx="0" presStyleCnt="1"/>
      <dgm:spPr/>
      <dgm:t>
        <a:bodyPr/>
        <a:lstStyle/>
        <a:p>
          <a:endParaRPr lang="en-US"/>
        </a:p>
      </dgm:t>
    </dgm:pt>
    <dgm:pt modelId="{98B36686-10D6-E94F-A1A5-3405B89FBB1C}" type="pres">
      <dgm:prSet presAssocID="{E33EEB1A-DB44-DF40-A6B8-337FF3D5F786}" presName="extraNode" presStyleLbl="node1" presStyleIdx="0" presStyleCnt="6"/>
      <dgm:spPr/>
    </dgm:pt>
    <dgm:pt modelId="{B8F4EA84-BF80-AE4F-85AC-AB986C4CF14A}" type="pres">
      <dgm:prSet presAssocID="{E33EEB1A-DB44-DF40-A6B8-337FF3D5F786}" presName="dstNode" presStyleLbl="node1" presStyleIdx="0" presStyleCnt="6"/>
      <dgm:spPr/>
    </dgm:pt>
    <dgm:pt modelId="{74835B55-E0BA-0740-AAA2-307E97683AAA}" type="pres">
      <dgm:prSet presAssocID="{D84B40BF-B3B2-E047-A0FB-CAE878E06A02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5A1CF8-31F4-544E-9D72-90DA0C455B0B}" type="pres">
      <dgm:prSet presAssocID="{D84B40BF-B3B2-E047-A0FB-CAE878E06A02}" presName="accent_1" presStyleCnt="0"/>
      <dgm:spPr/>
    </dgm:pt>
    <dgm:pt modelId="{C7D228BE-BB89-B940-AA5D-5F564ED240F3}" type="pres">
      <dgm:prSet presAssocID="{D84B40BF-B3B2-E047-A0FB-CAE878E06A02}" presName="accentRepeatNode" presStyleLbl="solidFgAcc1" presStyleIdx="0" presStyleCnt="6"/>
      <dgm:spPr/>
    </dgm:pt>
    <dgm:pt modelId="{EDCF5AB0-1A59-0848-8BFE-B505A2841B7D}" type="pres">
      <dgm:prSet presAssocID="{AA6C4CD0-B558-9F41-A581-C7A362907F47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F0D68-CAF6-CB49-8E53-E501CC03C037}" type="pres">
      <dgm:prSet presAssocID="{AA6C4CD0-B558-9F41-A581-C7A362907F47}" presName="accent_2" presStyleCnt="0"/>
      <dgm:spPr/>
    </dgm:pt>
    <dgm:pt modelId="{1B1BE95D-20B2-8D4A-AFDE-CDE61BD7D390}" type="pres">
      <dgm:prSet presAssocID="{AA6C4CD0-B558-9F41-A581-C7A362907F47}" presName="accentRepeatNode" presStyleLbl="solidFgAcc1" presStyleIdx="1" presStyleCnt="6"/>
      <dgm:spPr/>
    </dgm:pt>
    <dgm:pt modelId="{39331A64-0BE5-C144-94BF-376160802F7F}" type="pres">
      <dgm:prSet presAssocID="{7EC4AD64-6F7A-BB4F-944D-DE3B04BF2FE3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4C699B-DF7B-904E-8D06-20DAAAEAC67E}" type="pres">
      <dgm:prSet presAssocID="{7EC4AD64-6F7A-BB4F-944D-DE3B04BF2FE3}" presName="accent_3" presStyleCnt="0"/>
      <dgm:spPr/>
    </dgm:pt>
    <dgm:pt modelId="{FC3C574A-EB97-DE4F-A69D-C859154BB60C}" type="pres">
      <dgm:prSet presAssocID="{7EC4AD64-6F7A-BB4F-944D-DE3B04BF2FE3}" presName="accentRepeatNode" presStyleLbl="solidFgAcc1" presStyleIdx="2" presStyleCnt="6"/>
      <dgm:spPr/>
    </dgm:pt>
    <dgm:pt modelId="{CA7229EA-D1CC-3347-A6F8-8A05406F0997}" type="pres">
      <dgm:prSet presAssocID="{F7422276-7B96-2B42-8688-5D4F61D14EA8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D5F4AE-5EE2-F846-BD6C-E0931957AB92}" type="pres">
      <dgm:prSet presAssocID="{F7422276-7B96-2B42-8688-5D4F61D14EA8}" presName="accent_4" presStyleCnt="0"/>
      <dgm:spPr/>
    </dgm:pt>
    <dgm:pt modelId="{C757B44C-1F07-D24B-B7EF-01F60E3E2DEE}" type="pres">
      <dgm:prSet presAssocID="{F7422276-7B96-2B42-8688-5D4F61D14EA8}" presName="accentRepeatNode" presStyleLbl="solidFgAcc1" presStyleIdx="3" presStyleCnt="6"/>
      <dgm:spPr/>
    </dgm:pt>
    <dgm:pt modelId="{784BBFEE-63F4-5A4A-996D-F8B6EDBCB6DB}" type="pres">
      <dgm:prSet presAssocID="{D4525293-3363-4F4A-B257-5E4513A6FCC2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B246F4-F03C-AE4D-AC9C-B8C77E99C791}" type="pres">
      <dgm:prSet presAssocID="{D4525293-3363-4F4A-B257-5E4513A6FCC2}" presName="accent_5" presStyleCnt="0"/>
      <dgm:spPr/>
    </dgm:pt>
    <dgm:pt modelId="{8F4F4C0D-55C9-DB48-9A2F-B802D491A3FA}" type="pres">
      <dgm:prSet presAssocID="{D4525293-3363-4F4A-B257-5E4513A6FCC2}" presName="accentRepeatNode" presStyleLbl="solidFgAcc1" presStyleIdx="4" presStyleCnt="6"/>
      <dgm:spPr/>
    </dgm:pt>
    <dgm:pt modelId="{CF6B2B3E-2694-B141-96F4-ADF7E329D5F5}" type="pres">
      <dgm:prSet presAssocID="{6D60D4A4-7069-A346-9C1E-B2A989079369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D5479-F231-DA49-AC33-50CD512EFFE3}" type="pres">
      <dgm:prSet presAssocID="{6D60D4A4-7069-A346-9C1E-B2A989079369}" presName="accent_6" presStyleCnt="0"/>
      <dgm:spPr/>
    </dgm:pt>
    <dgm:pt modelId="{A05ADC25-8EB0-994F-8C7E-8740A7276E7C}" type="pres">
      <dgm:prSet presAssocID="{6D60D4A4-7069-A346-9C1E-B2A989079369}" presName="accentRepeatNode" presStyleLbl="solidFgAcc1" presStyleIdx="5" presStyleCnt="6"/>
      <dgm:spPr/>
    </dgm:pt>
  </dgm:ptLst>
  <dgm:cxnLst>
    <dgm:cxn modelId="{3D674B62-A71D-A041-845C-74A248541F55}" srcId="{E33EEB1A-DB44-DF40-A6B8-337FF3D5F786}" destId="{6D60D4A4-7069-A346-9C1E-B2A989079369}" srcOrd="5" destOrd="0" parTransId="{A1AF8C50-9F89-574C-B668-E5519DCE6D6F}" sibTransId="{02239E7B-C289-9C42-8A9F-C70A1E336F9A}"/>
    <dgm:cxn modelId="{5ACD6135-238F-D14B-9CCF-00DF932D263A}" type="presOf" srcId="{E33EEB1A-DB44-DF40-A6B8-337FF3D5F786}" destId="{F2FAE0F8-DAB0-074B-AF56-E79F827D320F}" srcOrd="0" destOrd="0" presId="urn:microsoft.com/office/officeart/2008/layout/VerticalCurvedList"/>
    <dgm:cxn modelId="{2E3E5076-9F64-B340-AB28-1B830A90FD4B}" type="presOf" srcId="{F7422276-7B96-2B42-8688-5D4F61D14EA8}" destId="{CA7229EA-D1CC-3347-A6F8-8A05406F0997}" srcOrd="0" destOrd="0" presId="urn:microsoft.com/office/officeart/2008/layout/VerticalCurvedList"/>
    <dgm:cxn modelId="{9CC3A9AC-54E2-ED49-B90B-085A680F48F4}" srcId="{E33EEB1A-DB44-DF40-A6B8-337FF3D5F786}" destId="{7EC4AD64-6F7A-BB4F-944D-DE3B04BF2FE3}" srcOrd="2" destOrd="0" parTransId="{08BF7F4D-34F2-4346-9C42-9B7182D8855D}" sibTransId="{A1C2AD7E-4FA5-1340-83A1-7C6EEF2891E8}"/>
    <dgm:cxn modelId="{D0A3F489-D220-7A46-B6A4-E4AD3B9FDE04}" srcId="{E33EEB1A-DB44-DF40-A6B8-337FF3D5F786}" destId="{D4525293-3363-4F4A-B257-5E4513A6FCC2}" srcOrd="4" destOrd="0" parTransId="{B2C2B2A4-0043-D544-A0BE-8F399BB5402F}" sibTransId="{270B4E40-0F6A-944E-9F08-5D6C6E27B21B}"/>
    <dgm:cxn modelId="{6817E890-FE00-4F4D-A338-9A1C40A8CA24}" type="presOf" srcId="{AA6C4CD0-B558-9F41-A581-C7A362907F47}" destId="{EDCF5AB0-1A59-0848-8BFE-B505A2841B7D}" srcOrd="0" destOrd="0" presId="urn:microsoft.com/office/officeart/2008/layout/VerticalCurvedList"/>
    <dgm:cxn modelId="{3F258602-2E8A-4E42-8EC2-9034FA4826CC}" type="presOf" srcId="{F3F26D2B-23F6-D14C-AF9A-110A231B03A5}" destId="{6588A5A1-B684-CA4C-A89B-95FA1FB9C618}" srcOrd="0" destOrd="0" presId="urn:microsoft.com/office/officeart/2008/layout/VerticalCurvedList"/>
    <dgm:cxn modelId="{DA702B4C-CD1A-A846-BA04-B5037913F852}" type="presOf" srcId="{D4525293-3363-4F4A-B257-5E4513A6FCC2}" destId="{784BBFEE-63F4-5A4A-996D-F8B6EDBCB6DB}" srcOrd="0" destOrd="0" presId="urn:microsoft.com/office/officeart/2008/layout/VerticalCurvedList"/>
    <dgm:cxn modelId="{C2DF3365-3FCE-9B48-BACE-EAA3DEF39AD4}" srcId="{E33EEB1A-DB44-DF40-A6B8-337FF3D5F786}" destId="{F7422276-7B96-2B42-8688-5D4F61D14EA8}" srcOrd="3" destOrd="0" parTransId="{FF9F9CAB-556B-AA40-8A00-5FB11B82DE55}" sibTransId="{9AA671BF-D393-9043-B8B9-C83AC50AB76C}"/>
    <dgm:cxn modelId="{0DB8F946-43DF-F940-87B1-2ADE504A9DF0}" type="presOf" srcId="{7EC4AD64-6F7A-BB4F-944D-DE3B04BF2FE3}" destId="{39331A64-0BE5-C144-94BF-376160802F7F}" srcOrd="0" destOrd="0" presId="urn:microsoft.com/office/officeart/2008/layout/VerticalCurvedList"/>
    <dgm:cxn modelId="{699EFAB6-3B4F-E34C-8A77-8E99B1DF837E}" srcId="{E33EEB1A-DB44-DF40-A6B8-337FF3D5F786}" destId="{AA6C4CD0-B558-9F41-A581-C7A362907F47}" srcOrd="1" destOrd="0" parTransId="{B9A53F8E-D566-B844-BAC8-038F05EB477B}" sibTransId="{CC87CCB6-C3F9-3048-8673-4CA6D7D1816E}"/>
    <dgm:cxn modelId="{AB795D73-A1BC-3445-9B94-0DC3A37609C1}" type="presOf" srcId="{6D60D4A4-7069-A346-9C1E-B2A989079369}" destId="{CF6B2B3E-2694-B141-96F4-ADF7E329D5F5}" srcOrd="0" destOrd="0" presId="urn:microsoft.com/office/officeart/2008/layout/VerticalCurvedList"/>
    <dgm:cxn modelId="{E0B6C4C9-3AA2-024A-AAAE-3519934E2B36}" type="presOf" srcId="{D84B40BF-B3B2-E047-A0FB-CAE878E06A02}" destId="{74835B55-E0BA-0740-AAA2-307E97683AAA}" srcOrd="0" destOrd="0" presId="urn:microsoft.com/office/officeart/2008/layout/VerticalCurvedList"/>
    <dgm:cxn modelId="{38BF8A7D-7F0F-D846-89CD-1D3CCA5B04DD}" srcId="{E33EEB1A-DB44-DF40-A6B8-337FF3D5F786}" destId="{D84B40BF-B3B2-E047-A0FB-CAE878E06A02}" srcOrd="0" destOrd="0" parTransId="{DFA4B392-E76F-5148-9BAB-899F8A3F124E}" sibTransId="{F3F26D2B-23F6-D14C-AF9A-110A231B03A5}"/>
    <dgm:cxn modelId="{B7D9AD8F-71D3-AB45-B1C4-AE8249BBB4A6}" type="presParOf" srcId="{F2FAE0F8-DAB0-074B-AF56-E79F827D320F}" destId="{2C238A4B-911A-8040-80D4-5E39C8F062A6}" srcOrd="0" destOrd="0" presId="urn:microsoft.com/office/officeart/2008/layout/VerticalCurvedList"/>
    <dgm:cxn modelId="{FCA5B14C-664E-6F4D-A4B3-5EC7396CC4E1}" type="presParOf" srcId="{2C238A4B-911A-8040-80D4-5E39C8F062A6}" destId="{D96F8127-76D7-384B-8E8F-4B413A36889B}" srcOrd="0" destOrd="0" presId="urn:microsoft.com/office/officeart/2008/layout/VerticalCurvedList"/>
    <dgm:cxn modelId="{3EE5FC2B-07B3-544B-BAE6-2286B76CBDB5}" type="presParOf" srcId="{D96F8127-76D7-384B-8E8F-4B413A36889B}" destId="{0372333E-DE96-8548-92CE-BEF5E3B89128}" srcOrd="0" destOrd="0" presId="urn:microsoft.com/office/officeart/2008/layout/VerticalCurvedList"/>
    <dgm:cxn modelId="{9DED939D-49A8-4842-9656-A2E365E76823}" type="presParOf" srcId="{D96F8127-76D7-384B-8E8F-4B413A36889B}" destId="{6588A5A1-B684-CA4C-A89B-95FA1FB9C618}" srcOrd="1" destOrd="0" presId="urn:microsoft.com/office/officeart/2008/layout/VerticalCurvedList"/>
    <dgm:cxn modelId="{BECA3D51-C898-F144-85ED-E42746D59EA2}" type="presParOf" srcId="{D96F8127-76D7-384B-8E8F-4B413A36889B}" destId="{98B36686-10D6-E94F-A1A5-3405B89FBB1C}" srcOrd="2" destOrd="0" presId="urn:microsoft.com/office/officeart/2008/layout/VerticalCurvedList"/>
    <dgm:cxn modelId="{7379D7F9-DD35-BD40-BFB8-A7CEF8A522D6}" type="presParOf" srcId="{D96F8127-76D7-384B-8E8F-4B413A36889B}" destId="{B8F4EA84-BF80-AE4F-85AC-AB986C4CF14A}" srcOrd="3" destOrd="0" presId="urn:microsoft.com/office/officeart/2008/layout/VerticalCurvedList"/>
    <dgm:cxn modelId="{6CBD5C6E-E356-0247-B571-D943A730EB52}" type="presParOf" srcId="{2C238A4B-911A-8040-80D4-5E39C8F062A6}" destId="{74835B55-E0BA-0740-AAA2-307E97683AAA}" srcOrd="1" destOrd="0" presId="urn:microsoft.com/office/officeart/2008/layout/VerticalCurvedList"/>
    <dgm:cxn modelId="{42D5B02D-CE01-D041-BD2E-7DD8C27A783A}" type="presParOf" srcId="{2C238A4B-911A-8040-80D4-5E39C8F062A6}" destId="{BE5A1CF8-31F4-544E-9D72-90DA0C455B0B}" srcOrd="2" destOrd="0" presId="urn:microsoft.com/office/officeart/2008/layout/VerticalCurvedList"/>
    <dgm:cxn modelId="{7742CE3D-2B44-8849-9192-7385A2B7E5FF}" type="presParOf" srcId="{BE5A1CF8-31F4-544E-9D72-90DA0C455B0B}" destId="{C7D228BE-BB89-B940-AA5D-5F564ED240F3}" srcOrd="0" destOrd="0" presId="urn:microsoft.com/office/officeart/2008/layout/VerticalCurvedList"/>
    <dgm:cxn modelId="{8180DEBD-F51A-1549-BE67-37B4783F78EA}" type="presParOf" srcId="{2C238A4B-911A-8040-80D4-5E39C8F062A6}" destId="{EDCF5AB0-1A59-0848-8BFE-B505A2841B7D}" srcOrd="3" destOrd="0" presId="urn:microsoft.com/office/officeart/2008/layout/VerticalCurvedList"/>
    <dgm:cxn modelId="{DBC7E67C-E2AC-094A-98F2-7A8D3AA8135E}" type="presParOf" srcId="{2C238A4B-911A-8040-80D4-5E39C8F062A6}" destId="{A26F0D68-CAF6-CB49-8E53-E501CC03C037}" srcOrd="4" destOrd="0" presId="urn:microsoft.com/office/officeart/2008/layout/VerticalCurvedList"/>
    <dgm:cxn modelId="{EC62C9DD-EF21-CC44-BACF-EC520E845143}" type="presParOf" srcId="{A26F0D68-CAF6-CB49-8E53-E501CC03C037}" destId="{1B1BE95D-20B2-8D4A-AFDE-CDE61BD7D390}" srcOrd="0" destOrd="0" presId="urn:microsoft.com/office/officeart/2008/layout/VerticalCurvedList"/>
    <dgm:cxn modelId="{2BC385F0-BE62-BC47-9DB1-FD6182C64413}" type="presParOf" srcId="{2C238A4B-911A-8040-80D4-5E39C8F062A6}" destId="{39331A64-0BE5-C144-94BF-376160802F7F}" srcOrd="5" destOrd="0" presId="urn:microsoft.com/office/officeart/2008/layout/VerticalCurvedList"/>
    <dgm:cxn modelId="{CC964DEC-A327-2E42-B692-0EA79F7088D1}" type="presParOf" srcId="{2C238A4B-911A-8040-80D4-5E39C8F062A6}" destId="{8F4C699B-DF7B-904E-8D06-20DAAAEAC67E}" srcOrd="6" destOrd="0" presId="urn:microsoft.com/office/officeart/2008/layout/VerticalCurvedList"/>
    <dgm:cxn modelId="{7A0C4AEE-078B-0E42-8DDB-327BDD1C88EF}" type="presParOf" srcId="{8F4C699B-DF7B-904E-8D06-20DAAAEAC67E}" destId="{FC3C574A-EB97-DE4F-A69D-C859154BB60C}" srcOrd="0" destOrd="0" presId="urn:microsoft.com/office/officeart/2008/layout/VerticalCurvedList"/>
    <dgm:cxn modelId="{A53386AF-B684-804D-AE8B-94D9446FEC10}" type="presParOf" srcId="{2C238A4B-911A-8040-80D4-5E39C8F062A6}" destId="{CA7229EA-D1CC-3347-A6F8-8A05406F0997}" srcOrd="7" destOrd="0" presId="urn:microsoft.com/office/officeart/2008/layout/VerticalCurvedList"/>
    <dgm:cxn modelId="{EBB8D4EB-0992-9E44-93DE-3878DB86E416}" type="presParOf" srcId="{2C238A4B-911A-8040-80D4-5E39C8F062A6}" destId="{08D5F4AE-5EE2-F846-BD6C-E0931957AB92}" srcOrd="8" destOrd="0" presId="urn:microsoft.com/office/officeart/2008/layout/VerticalCurvedList"/>
    <dgm:cxn modelId="{9CED40E4-73EC-0C44-A6F9-EF99C9E92FCD}" type="presParOf" srcId="{08D5F4AE-5EE2-F846-BD6C-E0931957AB92}" destId="{C757B44C-1F07-D24B-B7EF-01F60E3E2DEE}" srcOrd="0" destOrd="0" presId="urn:microsoft.com/office/officeart/2008/layout/VerticalCurvedList"/>
    <dgm:cxn modelId="{64C061BC-BB32-B54B-9C5B-A776C8A41423}" type="presParOf" srcId="{2C238A4B-911A-8040-80D4-5E39C8F062A6}" destId="{784BBFEE-63F4-5A4A-996D-F8B6EDBCB6DB}" srcOrd="9" destOrd="0" presId="urn:microsoft.com/office/officeart/2008/layout/VerticalCurvedList"/>
    <dgm:cxn modelId="{F574F516-91C5-3F44-AA95-B753EC68B345}" type="presParOf" srcId="{2C238A4B-911A-8040-80D4-5E39C8F062A6}" destId="{FAB246F4-F03C-AE4D-AC9C-B8C77E99C791}" srcOrd="10" destOrd="0" presId="urn:microsoft.com/office/officeart/2008/layout/VerticalCurvedList"/>
    <dgm:cxn modelId="{7FBB5DBC-92E8-024D-AD7B-4494C320272A}" type="presParOf" srcId="{FAB246F4-F03C-AE4D-AC9C-B8C77E99C791}" destId="{8F4F4C0D-55C9-DB48-9A2F-B802D491A3FA}" srcOrd="0" destOrd="0" presId="urn:microsoft.com/office/officeart/2008/layout/VerticalCurvedList"/>
    <dgm:cxn modelId="{E7E7707D-3CE3-164A-ADD1-A03872E2FF03}" type="presParOf" srcId="{2C238A4B-911A-8040-80D4-5E39C8F062A6}" destId="{CF6B2B3E-2694-B141-96F4-ADF7E329D5F5}" srcOrd="11" destOrd="0" presId="urn:microsoft.com/office/officeart/2008/layout/VerticalCurvedList"/>
    <dgm:cxn modelId="{332F7ED8-DA08-AE44-8820-756CCC1CF6C6}" type="presParOf" srcId="{2C238A4B-911A-8040-80D4-5E39C8F062A6}" destId="{A13D5479-F231-DA49-AC33-50CD512EFFE3}" srcOrd="12" destOrd="0" presId="urn:microsoft.com/office/officeart/2008/layout/VerticalCurvedList"/>
    <dgm:cxn modelId="{85ACB166-9B00-D544-A1EE-021E547E9223}" type="presParOf" srcId="{A13D5479-F231-DA49-AC33-50CD512EFFE3}" destId="{A05ADC25-8EB0-994F-8C7E-8740A7276E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34496D-1E31-0646-8A9B-D17DE01F8D60}" type="doc">
      <dgm:prSet loTypeId="urn:microsoft.com/office/officeart/2005/8/layout/arrow6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57FE98-536E-A843-B593-AEFD59CF0B9C}">
      <dgm:prSet phldrT="[Text]"/>
      <dgm:spPr/>
      <dgm:t>
        <a:bodyPr/>
        <a:lstStyle/>
        <a:p>
          <a:r>
            <a:rPr lang="en-US" smtClean="0"/>
            <a:t>RTP</a:t>
          </a:r>
          <a:endParaRPr lang="en-US"/>
        </a:p>
      </dgm:t>
    </dgm:pt>
    <dgm:pt modelId="{DFF1871D-7672-2446-9BF8-650B72546E50}" type="parTrans" cxnId="{6D31F317-B187-AF43-BABA-B4899ABDB139}">
      <dgm:prSet/>
      <dgm:spPr/>
      <dgm:t>
        <a:bodyPr/>
        <a:lstStyle/>
        <a:p>
          <a:endParaRPr lang="en-US"/>
        </a:p>
      </dgm:t>
    </dgm:pt>
    <dgm:pt modelId="{A2D131B7-B0AE-6D45-8C1C-E90A0ADDF4F9}" type="sibTrans" cxnId="{6D31F317-B187-AF43-BABA-B4899ABDB139}">
      <dgm:prSet/>
      <dgm:spPr/>
      <dgm:t>
        <a:bodyPr/>
        <a:lstStyle/>
        <a:p>
          <a:endParaRPr lang="en-US"/>
        </a:p>
      </dgm:t>
    </dgm:pt>
    <dgm:pt modelId="{101A644F-50BF-7842-961D-AEC66C9280B7}">
      <dgm:prSet/>
      <dgm:spPr/>
      <dgm:t>
        <a:bodyPr/>
        <a:lstStyle/>
        <a:p>
          <a:r>
            <a:rPr lang="en-US" smtClean="0"/>
            <a:t>Data transfer protocol</a:t>
          </a:r>
          <a:endParaRPr lang="en-US" dirty="0" smtClean="0"/>
        </a:p>
      </dgm:t>
    </dgm:pt>
    <dgm:pt modelId="{1084AF2A-8C98-C045-B8C4-CD7DDA441AB3}" type="parTrans" cxnId="{5660B214-AE0E-C247-8601-B0E55A7B1CEC}">
      <dgm:prSet/>
      <dgm:spPr/>
      <dgm:t>
        <a:bodyPr/>
        <a:lstStyle/>
        <a:p>
          <a:endParaRPr lang="en-US"/>
        </a:p>
      </dgm:t>
    </dgm:pt>
    <dgm:pt modelId="{9F428278-C525-1A44-9C66-213BCF9DB792}" type="sibTrans" cxnId="{5660B214-AE0E-C247-8601-B0E55A7B1CEC}">
      <dgm:prSet/>
      <dgm:spPr/>
      <dgm:t>
        <a:bodyPr/>
        <a:lstStyle/>
        <a:p>
          <a:endParaRPr lang="en-US"/>
        </a:p>
      </dgm:t>
    </dgm:pt>
    <dgm:pt modelId="{5E96B752-5898-CE45-9C20-592F4E298C94}">
      <dgm:prSet/>
      <dgm:spPr/>
      <dgm:t>
        <a:bodyPr/>
        <a:lstStyle/>
        <a:p>
          <a:r>
            <a:rPr lang="en-US" smtClean="0"/>
            <a:t>RTCP</a:t>
          </a:r>
          <a:endParaRPr lang="en-US" dirty="0" smtClean="0"/>
        </a:p>
      </dgm:t>
    </dgm:pt>
    <dgm:pt modelId="{6F25228B-ECD1-4E4A-B8B1-E5EE5B101E1C}" type="parTrans" cxnId="{6B5A0A5B-7449-3F42-9A58-3B3A959D9E26}">
      <dgm:prSet/>
      <dgm:spPr/>
      <dgm:t>
        <a:bodyPr/>
        <a:lstStyle/>
        <a:p>
          <a:endParaRPr lang="en-US"/>
        </a:p>
      </dgm:t>
    </dgm:pt>
    <dgm:pt modelId="{76346350-4885-5646-A6BF-D4D5B284E834}" type="sibTrans" cxnId="{6B5A0A5B-7449-3F42-9A58-3B3A959D9E26}">
      <dgm:prSet/>
      <dgm:spPr/>
      <dgm:t>
        <a:bodyPr/>
        <a:lstStyle/>
        <a:p>
          <a:endParaRPr lang="en-US"/>
        </a:p>
      </dgm:t>
    </dgm:pt>
    <dgm:pt modelId="{F9F79718-D720-2E41-B34F-7BCE84992144}">
      <dgm:prSet/>
      <dgm:spPr/>
      <dgm:t>
        <a:bodyPr/>
        <a:lstStyle/>
        <a:p>
          <a:r>
            <a:rPr lang="en-US" dirty="0" smtClean="0"/>
            <a:t>Control protocol</a:t>
          </a:r>
          <a:endParaRPr lang="en-US" dirty="0"/>
        </a:p>
      </dgm:t>
    </dgm:pt>
    <dgm:pt modelId="{DE6C1BEE-418D-0F40-AA89-EC49E43869B0}" type="parTrans" cxnId="{A9CDC8B4-5E42-CF49-8B4C-C2D64D87828C}">
      <dgm:prSet/>
      <dgm:spPr/>
      <dgm:t>
        <a:bodyPr/>
        <a:lstStyle/>
        <a:p>
          <a:endParaRPr lang="en-US"/>
        </a:p>
      </dgm:t>
    </dgm:pt>
    <dgm:pt modelId="{F7B5A34E-5561-EB47-9968-9FE55C8FB41D}" type="sibTrans" cxnId="{A9CDC8B4-5E42-CF49-8B4C-C2D64D87828C}">
      <dgm:prSet/>
      <dgm:spPr/>
      <dgm:t>
        <a:bodyPr/>
        <a:lstStyle/>
        <a:p>
          <a:endParaRPr lang="en-US"/>
        </a:p>
      </dgm:t>
    </dgm:pt>
    <dgm:pt modelId="{BA50608C-6954-1842-9AAD-03E85F3FFDE8}" type="pres">
      <dgm:prSet presAssocID="{6834496D-1E31-0646-8A9B-D17DE01F8D60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EB9AC1-7BB2-634C-BB1D-DF42067777C4}" type="pres">
      <dgm:prSet presAssocID="{6834496D-1E31-0646-8A9B-D17DE01F8D60}" presName="ribbon" presStyleLbl="node1" presStyleIdx="0" presStyleCnt="1"/>
      <dgm:spPr/>
    </dgm:pt>
    <dgm:pt modelId="{3C15FF5F-375B-CE41-91BB-9A3A7C901552}" type="pres">
      <dgm:prSet presAssocID="{6834496D-1E31-0646-8A9B-D17DE01F8D60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510913-836C-064B-9785-31C5B4F1E825}" type="pres">
      <dgm:prSet presAssocID="{6834496D-1E31-0646-8A9B-D17DE01F8D60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CDC8B4-5E42-CF49-8B4C-C2D64D87828C}" srcId="{5E96B752-5898-CE45-9C20-592F4E298C94}" destId="{F9F79718-D720-2E41-B34F-7BCE84992144}" srcOrd="0" destOrd="0" parTransId="{DE6C1BEE-418D-0F40-AA89-EC49E43869B0}" sibTransId="{F7B5A34E-5561-EB47-9968-9FE55C8FB41D}"/>
    <dgm:cxn modelId="{F5AFAD02-80FA-264E-8E1F-11F8A3CBA60B}" type="presOf" srcId="{F9F79718-D720-2E41-B34F-7BCE84992144}" destId="{2A510913-836C-064B-9785-31C5B4F1E825}" srcOrd="0" destOrd="1" presId="urn:microsoft.com/office/officeart/2005/8/layout/arrow6"/>
    <dgm:cxn modelId="{5660B214-AE0E-C247-8601-B0E55A7B1CEC}" srcId="{9B57FE98-536E-A843-B593-AEFD59CF0B9C}" destId="{101A644F-50BF-7842-961D-AEC66C9280B7}" srcOrd="0" destOrd="0" parTransId="{1084AF2A-8C98-C045-B8C4-CD7DDA441AB3}" sibTransId="{9F428278-C525-1A44-9C66-213BCF9DB792}"/>
    <dgm:cxn modelId="{7D9A326F-FA04-F04D-8F86-9D29EFB75835}" type="presOf" srcId="{5E96B752-5898-CE45-9C20-592F4E298C94}" destId="{2A510913-836C-064B-9785-31C5B4F1E825}" srcOrd="0" destOrd="0" presId="urn:microsoft.com/office/officeart/2005/8/layout/arrow6"/>
    <dgm:cxn modelId="{6BA500B5-0B04-C746-AADF-D425746D7522}" type="presOf" srcId="{101A644F-50BF-7842-961D-AEC66C9280B7}" destId="{3C15FF5F-375B-CE41-91BB-9A3A7C901552}" srcOrd="0" destOrd="1" presId="urn:microsoft.com/office/officeart/2005/8/layout/arrow6"/>
    <dgm:cxn modelId="{AB8299C1-A957-1348-85E4-9C137F3392F1}" type="presOf" srcId="{6834496D-1E31-0646-8A9B-D17DE01F8D60}" destId="{BA50608C-6954-1842-9AAD-03E85F3FFDE8}" srcOrd="0" destOrd="0" presId="urn:microsoft.com/office/officeart/2005/8/layout/arrow6"/>
    <dgm:cxn modelId="{6D31F317-B187-AF43-BABA-B4899ABDB139}" srcId="{6834496D-1E31-0646-8A9B-D17DE01F8D60}" destId="{9B57FE98-536E-A843-B593-AEFD59CF0B9C}" srcOrd="0" destOrd="0" parTransId="{DFF1871D-7672-2446-9BF8-650B72546E50}" sibTransId="{A2D131B7-B0AE-6D45-8C1C-E90A0ADDF4F9}"/>
    <dgm:cxn modelId="{6B5A0A5B-7449-3F42-9A58-3B3A959D9E26}" srcId="{6834496D-1E31-0646-8A9B-D17DE01F8D60}" destId="{5E96B752-5898-CE45-9C20-592F4E298C94}" srcOrd="1" destOrd="0" parTransId="{6F25228B-ECD1-4E4A-B8B1-E5EE5B101E1C}" sibTransId="{76346350-4885-5646-A6BF-D4D5B284E834}"/>
    <dgm:cxn modelId="{6450B84C-AA6B-6142-98B1-309BAF87BFD6}" type="presOf" srcId="{9B57FE98-536E-A843-B593-AEFD59CF0B9C}" destId="{3C15FF5F-375B-CE41-91BB-9A3A7C901552}" srcOrd="0" destOrd="0" presId="urn:microsoft.com/office/officeart/2005/8/layout/arrow6"/>
    <dgm:cxn modelId="{092D2E2C-A6A3-A640-B7D8-041AB46F9505}" type="presParOf" srcId="{BA50608C-6954-1842-9AAD-03E85F3FFDE8}" destId="{42EB9AC1-7BB2-634C-BB1D-DF42067777C4}" srcOrd="0" destOrd="0" presId="urn:microsoft.com/office/officeart/2005/8/layout/arrow6"/>
    <dgm:cxn modelId="{C8678188-801E-FC4F-86A6-3F854B71EC03}" type="presParOf" srcId="{BA50608C-6954-1842-9AAD-03E85F3FFDE8}" destId="{3C15FF5F-375B-CE41-91BB-9A3A7C901552}" srcOrd="1" destOrd="0" presId="urn:microsoft.com/office/officeart/2005/8/layout/arrow6"/>
    <dgm:cxn modelId="{6691ABA1-72C7-ED45-AE97-65F267C7989C}" type="presParOf" srcId="{BA50608C-6954-1842-9AAD-03E85F3FFDE8}" destId="{2A510913-836C-064B-9785-31C5B4F1E825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14C761-1271-7848-8AD1-84FD4C7EE64F}" type="doc">
      <dgm:prSet loTypeId="urn:microsoft.com/office/officeart/2005/8/layout/matrix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8BDAE4-BEC3-BB46-9974-49B64132F5AE}">
      <dgm:prSet phldrT="[Text]"/>
      <dgm:spPr/>
      <dgm:t>
        <a:bodyPr/>
        <a:lstStyle/>
        <a:p>
          <a:r>
            <a:rPr lang="en-US" dirty="0" smtClean="0"/>
            <a:t>Quality of Service (</a:t>
          </a:r>
          <a:r>
            <a:rPr lang="en-US" dirty="0" err="1" smtClean="0"/>
            <a:t>QoS</a:t>
          </a:r>
          <a:r>
            <a:rPr lang="en-US" dirty="0" smtClean="0"/>
            <a:t>) and congestion control</a:t>
          </a:r>
          <a:endParaRPr lang="en-US" dirty="0"/>
        </a:p>
      </dgm:t>
    </dgm:pt>
    <dgm:pt modelId="{8CDEFDA2-1D2C-EA47-BB5A-BC0E5A22A6F3}" type="parTrans" cxnId="{0E05530F-2BF0-6D4B-9B60-C80F382A25CD}">
      <dgm:prSet/>
      <dgm:spPr/>
      <dgm:t>
        <a:bodyPr/>
        <a:lstStyle/>
        <a:p>
          <a:endParaRPr lang="en-US"/>
        </a:p>
      </dgm:t>
    </dgm:pt>
    <dgm:pt modelId="{73766988-8C70-4441-9595-5EADE3BF396E}" type="sibTrans" cxnId="{0E05530F-2BF0-6D4B-9B60-C80F382A25CD}">
      <dgm:prSet/>
      <dgm:spPr/>
      <dgm:t>
        <a:bodyPr/>
        <a:lstStyle/>
        <a:p>
          <a:endParaRPr lang="en-US"/>
        </a:p>
      </dgm:t>
    </dgm:pt>
    <dgm:pt modelId="{07DEA93E-63AA-AC47-89D3-DB79E698B781}">
      <dgm:prSet/>
      <dgm:spPr/>
      <dgm:t>
        <a:bodyPr/>
        <a:lstStyle/>
        <a:p>
          <a:r>
            <a:rPr lang="en-US" smtClean="0"/>
            <a:t>Identification</a:t>
          </a:r>
          <a:endParaRPr lang="en-US" dirty="0" smtClean="0"/>
        </a:p>
      </dgm:t>
    </dgm:pt>
    <dgm:pt modelId="{78E8B0B6-A8FC-E04F-B3C9-B4C1F96B910D}" type="parTrans" cxnId="{1FB830D4-262C-0940-B0C6-24AC5FA4605E}">
      <dgm:prSet/>
      <dgm:spPr/>
      <dgm:t>
        <a:bodyPr/>
        <a:lstStyle/>
        <a:p>
          <a:endParaRPr lang="en-US"/>
        </a:p>
      </dgm:t>
    </dgm:pt>
    <dgm:pt modelId="{1F21A7E4-AAEA-C74A-B551-B105F2CFA0C2}" type="sibTrans" cxnId="{1FB830D4-262C-0940-B0C6-24AC5FA4605E}">
      <dgm:prSet/>
      <dgm:spPr/>
      <dgm:t>
        <a:bodyPr/>
        <a:lstStyle/>
        <a:p>
          <a:endParaRPr lang="en-US"/>
        </a:p>
      </dgm:t>
    </dgm:pt>
    <dgm:pt modelId="{0F3B0691-33B9-2542-B1F5-D05352FCDE16}">
      <dgm:prSet/>
      <dgm:spPr/>
      <dgm:t>
        <a:bodyPr/>
        <a:lstStyle/>
        <a:p>
          <a:r>
            <a:rPr lang="en-US" smtClean="0"/>
            <a:t>Session size estimation and scaling</a:t>
          </a:r>
          <a:endParaRPr lang="en-US" dirty="0" smtClean="0"/>
        </a:p>
      </dgm:t>
    </dgm:pt>
    <dgm:pt modelId="{9F96550E-DA50-EF42-8274-D904040C05D9}" type="parTrans" cxnId="{D5195614-F03A-BC46-8368-FE276CEC1DF6}">
      <dgm:prSet/>
      <dgm:spPr/>
      <dgm:t>
        <a:bodyPr/>
        <a:lstStyle/>
        <a:p>
          <a:endParaRPr lang="en-US"/>
        </a:p>
      </dgm:t>
    </dgm:pt>
    <dgm:pt modelId="{CAA89CE9-47CD-6546-BA8B-612D8FD6C1D9}" type="sibTrans" cxnId="{D5195614-F03A-BC46-8368-FE276CEC1DF6}">
      <dgm:prSet/>
      <dgm:spPr/>
      <dgm:t>
        <a:bodyPr/>
        <a:lstStyle/>
        <a:p>
          <a:endParaRPr lang="en-US"/>
        </a:p>
      </dgm:t>
    </dgm:pt>
    <dgm:pt modelId="{486125B4-42EA-6041-B630-5E414D9BBC51}">
      <dgm:prSet/>
      <dgm:spPr/>
      <dgm:t>
        <a:bodyPr/>
        <a:lstStyle/>
        <a:p>
          <a:r>
            <a:rPr lang="en-US" dirty="0" smtClean="0"/>
            <a:t>Session control</a:t>
          </a:r>
          <a:endParaRPr lang="en-US" dirty="0"/>
        </a:p>
      </dgm:t>
    </dgm:pt>
    <dgm:pt modelId="{9AB66257-E6E9-2F48-B5A3-421DBAB0F3D5}" type="parTrans" cxnId="{B399DFB0-FD73-2B43-A798-B0A8CD6F0A57}">
      <dgm:prSet/>
      <dgm:spPr/>
      <dgm:t>
        <a:bodyPr/>
        <a:lstStyle/>
        <a:p>
          <a:endParaRPr lang="en-US"/>
        </a:p>
      </dgm:t>
    </dgm:pt>
    <dgm:pt modelId="{7779A41E-0470-2B42-A2F1-440B2778C5AC}" type="sibTrans" cxnId="{B399DFB0-FD73-2B43-A798-B0A8CD6F0A57}">
      <dgm:prSet/>
      <dgm:spPr/>
      <dgm:t>
        <a:bodyPr/>
        <a:lstStyle/>
        <a:p>
          <a:endParaRPr lang="en-US"/>
        </a:p>
      </dgm:t>
    </dgm:pt>
    <dgm:pt modelId="{2B7A7300-FF9D-8242-9B21-2DB90C563E79}" type="pres">
      <dgm:prSet presAssocID="{CF14C761-1271-7848-8AD1-84FD4C7EE64F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E5B818-1C4C-7E43-AA7F-18625B452E22}" type="pres">
      <dgm:prSet presAssocID="{CF14C761-1271-7848-8AD1-84FD4C7EE64F}" presName="diamond" presStyleLbl="bgShp" presStyleIdx="0" presStyleCnt="1"/>
      <dgm:spPr/>
    </dgm:pt>
    <dgm:pt modelId="{5D8BF3E7-DF9B-7843-B031-97BF7618CDBC}" type="pres">
      <dgm:prSet presAssocID="{CF14C761-1271-7848-8AD1-84FD4C7EE64F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E4D615-A147-6842-9DBE-1BFB487604B0}" type="pres">
      <dgm:prSet presAssocID="{CF14C761-1271-7848-8AD1-84FD4C7EE64F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EAE6FA-F511-B64B-8043-3A83A68B4B5F}" type="pres">
      <dgm:prSet presAssocID="{CF14C761-1271-7848-8AD1-84FD4C7EE64F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F60032-6B2D-7940-96B6-BCDEF36D19FA}" type="pres">
      <dgm:prSet presAssocID="{CF14C761-1271-7848-8AD1-84FD4C7EE64F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B830D4-262C-0940-B0C6-24AC5FA4605E}" srcId="{CF14C761-1271-7848-8AD1-84FD4C7EE64F}" destId="{07DEA93E-63AA-AC47-89D3-DB79E698B781}" srcOrd="1" destOrd="0" parTransId="{78E8B0B6-A8FC-E04F-B3C9-B4C1F96B910D}" sibTransId="{1F21A7E4-AAEA-C74A-B551-B105F2CFA0C2}"/>
    <dgm:cxn modelId="{1DD123E8-A963-324E-A14C-E45C6E550ACE}" type="presOf" srcId="{E58BDAE4-BEC3-BB46-9974-49B64132F5AE}" destId="{5D8BF3E7-DF9B-7843-B031-97BF7618CDBC}" srcOrd="0" destOrd="0" presId="urn:microsoft.com/office/officeart/2005/8/layout/matrix3"/>
    <dgm:cxn modelId="{0E05530F-2BF0-6D4B-9B60-C80F382A25CD}" srcId="{CF14C761-1271-7848-8AD1-84FD4C7EE64F}" destId="{E58BDAE4-BEC3-BB46-9974-49B64132F5AE}" srcOrd="0" destOrd="0" parTransId="{8CDEFDA2-1D2C-EA47-BB5A-BC0E5A22A6F3}" sibTransId="{73766988-8C70-4441-9595-5EADE3BF396E}"/>
    <dgm:cxn modelId="{91C8CEB9-B1EF-714A-8467-010C30E1C1A4}" type="presOf" srcId="{07DEA93E-63AA-AC47-89D3-DB79E698B781}" destId="{06E4D615-A147-6842-9DBE-1BFB487604B0}" srcOrd="0" destOrd="0" presId="urn:microsoft.com/office/officeart/2005/8/layout/matrix3"/>
    <dgm:cxn modelId="{D5195614-F03A-BC46-8368-FE276CEC1DF6}" srcId="{CF14C761-1271-7848-8AD1-84FD4C7EE64F}" destId="{0F3B0691-33B9-2542-B1F5-D05352FCDE16}" srcOrd="2" destOrd="0" parTransId="{9F96550E-DA50-EF42-8274-D904040C05D9}" sibTransId="{CAA89CE9-47CD-6546-BA8B-612D8FD6C1D9}"/>
    <dgm:cxn modelId="{561102FF-38A2-CC4E-BE2D-DAFF44D54220}" type="presOf" srcId="{CF14C761-1271-7848-8AD1-84FD4C7EE64F}" destId="{2B7A7300-FF9D-8242-9B21-2DB90C563E79}" srcOrd="0" destOrd="0" presId="urn:microsoft.com/office/officeart/2005/8/layout/matrix3"/>
    <dgm:cxn modelId="{3558FD8B-3A89-E944-91DF-6BBB39A8B56C}" type="presOf" srcId="{486125B4-42EA-6041-B630-5E414D9BBC51}" destId="{CEF60032-6B2D-7940-96B6-BCDEF36D19FA}" srcOrd="0" destOrd="0" presId="urn:microsoft.com/office/officeart/2005/8/layout/matrix3"/>
    <dgm:cxn modelId="{D1EF7D42-E9B1-A349-86FC-4978F4CA62C5}" type="presOf" srcId="{0F3B0691-33B9-2542-B1F5-D05352FCDE16}" destId="{2BEAE6FA-F511-B64B-8043-3A83A68B4B5F}" srcOrd="0" destOrd="0" presId="urn:microsoft.com/office/officeart/2005/8/layout/matrix3"/>
    <dgm:cxn modelId="{B399DFB0-FD73-2B43-A798-B0A8CD6F0A57}" srcId="{CF14C761-1271-7848-8AD1-84FD4C7EE64F}" destId="{486125B4-42EA-6041-B630-5E414D9BBC51}" srcOrd="3" destOrd="0" parTransId="{9AB66257-E6E9-2F48-B5A3-421DBAB0F3D5}" sibTransId="{7779A41E-0470-2B42-A2F1-440B2778C5AC}"/>
    <dgm:cxn modelId="{BD5A13D3-035F-1D4C-A514-7F0E3DCAEA8A}" type="presParOf" srcId="{2B7A7300-FF9D-8242-9B21-2DB90C563E79}" destId="{A7E5B818-1C4C-7E43-AA7F-18625B452E22}" srcOrd="0" destOrd="0" presId="urn:microsoft.com/office/officeart/2005/8/layout/matrix3"/>
    <dgm:cxn modelId="{F9EE51F6-C5C3-674A-A93F-56C227893A04}" type="presParOf" srcId="{2B7A7300-FF9D-8242-9B21-2DB90C563E79}" destId="{5D8BF3E7-DF9B-7843-B031-97BF7618CDBC}" srcOrd="1" destOrd="0" presId="urn:microsoft.com/office/officeart/2005/8/layout/matrix3"/>
    <dgm:cxn modelId="{3C49A49E-D786-EF42-AA00-9F010D90A7CB}" type="presParOf" srcId="{2B7A7300-FF9D-8242-9B21-2DB90C563E79}" destId="{06E4D615-A147-6842-9DBE-1BFB487604B0}" srcOrd="2" destOrd="0" presId="urn:microsoft.com/office/officeart/2005/8/layout/matrix3"/>
    <dgm:cxn modelId="{AAEF1C43-E958-734C-981C-90EF263AB943}" type="presParOf" srcId="{2B7A7300-FF9D-8242-9B21-2DB90C563E79}" destId="{2BEAE6FA-F511-B64B-8043-3A83A68B4B5F}" srcOrd="3" destOrd="0" presId="urn:microsoft.com/office/officeart/2005/8/layout/matrix3"/>
    <dgm:cxn modelId="{B8DD43A2-B654-CF40-A12A-F996EFD1840D}" type="presParOf" srcId="{2B7A7300-FF9D-8242-9B21-2DB90C563E79}" destId="{CEF60032-6B2D-7940-96B6-BCDEF36D19F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8CA13-8C94-E14B-A588-C44231CB0FCC}">
      <dsp:nvSpPr>
        <dsp:cNvPr id="0" name=""/>
        <dsp:cNvSpPr/>
      </dsp:nvSpPr>
      <dsp:spPr>
        <a:xfrm>
          <a:off x="638416" y="2822"/>
          <a:ext cx="3090118" cy="1160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u="sng" kern="1200" dirty="0" smtClean="0"/>
            <a:t>Soft</a:t>
          </a: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672393" y="36799"/>
        <a:ext cx="3022164" cy="1092091"/>
      </dsp:txXfrm>
    </dsp:sp>
    <dsp:sp modelId="{4D2C4D26-0824-DD44-AD73-08A91869E4B0}">
      <dsp:nvSpPr>
        <dsp:cNvPr id="0" name=""/>
        <dsp:cNvSpPr/>
      </dsp:nvSpPr>
      <dsp:spPr>
        <a:xfrm>
          <a:off x="947428" y="1162868"/>
          <a:ext cx="309011" cy="1158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8794"/>
              </a:lnTo>
              <a:lnTo>
                <a:pt x="309011" y="11587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6A9A5-1565-DC41-B8BA-BADF20E3C75D}">
      <dsp:nvSpPr>
        <dsp:cNvPr id="0" name=""/>
        <dsp:cNvSpPr/>
      </dsp:nvSpPr>
      <dsp:spPr>
        <a:xfrm>
          <a:off x="1256440" y="1549133"/>
          <a:ext cx="2472094" cy="15450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Can tolerate the loss of some portion of the communicated data</a:t>
          </a:r>
          <a:endParaRPr lang="en-US" sz="1400" kern="1200" dirty="0"/>
        </a:p>
      </dsp:txBody>
      <dsp:txXfrm>
        <a:off x="1301693" y="1594386"/>
        <a:ext cx="2381588" cy="1454553"/>
      </dsp:txXfrm>
    </dsp:sp>
    <dsp:sp modelId="{F5A21982-B531-3447-998D-DF7E636DEAE9}">
      <dsp:nvSpPr>
        <dsp:cNvPr id="0" name=""/>
        <dsp:cNvSpPr/>
      </dsp:nvSpPr>
      <dsp:spPr>
        <a:xfrm>
          <a:off x="947428" y="1162868"/>
          <a:ext cx="309011" cy="3090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0118"/>
              </a:lnTo>
              <a:lnTo>
                <a:pt x="309011" y="30901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42BB25-9C6D-FC47-B0B5-AC8B693C207A}">
      <dsp:nvSpPr>
        <dsp:cNvPr id="0" name=""/>
        <dsp:cNvSpPr/>
      </dsp:nvSpPr>
      <dsp:spPr>
        <a:xfrm>
          <a:off x="1256440" y="3480457"/>
          <a:ext cx="2472094" cy="15450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Impose fewer requirements on the network, therefore permissible to focus on maximizing network utilization, even at the cost of some lost or </a:t>
          </a:r>
          <a:r>
            <a:rPr lang="en-US" sz="1400" kern="1200" dirty="0" err="1" smtClean="0"/>
            <a:t>misordered</a:t>
          </a:r>
          <a:r>
            <a:rPr lang="en-US" sz="1400" kern="1200" dirty="0" smtClean="0"/>
            <a:t> packets</a:t>
          </a:r>
          <a:endParaRPr lang="en-US" sz="1400" kern="1200" dirty="0"/>
        </a:p>
      </dsp:txBody>
      <dsp:txXfrm>
        <a:off x="1301693" y="3525710"/>
        <a:ext cx="2381588" cy="1454553"/>
      </dsp:txXfrm>
    </dsp:sp>
    <dsp:sp modelId="{B52F7932-D84B-5F4F-8E38-AC20EA9BB5C0}">
      <dsp:nvSpPr>
        <dsp:cNvPr id="0" name=""/>
        <dsp:cNvSpPr/>
      </dsp:nvSpPr>
      <dsp:spPr>
        <a:xfrm>
          <a:off x="4501064" y="2822"/>
          <a:ext cx="3090118" cy="1160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u="sng" kern="1200" dirty="0" smtClean="0"/>
            <a:t>Hard</a:t>
          </a:r>
          <a:endParaRPr lang="en-US" sz="6500" kern="1200" dirty="0"/>
        </a:p>
      </dsp:txBody>
      <dsp:txXfrm>
        <a:off x="4535041" y="36799"/>
        <a:ext cx="3022164" cy="1092091"/>
      </dsp:txXfrm>
    </dsp:sp>
    <dsp:sp modelId="{064ED310-F4B9-B142-90C1-2D0C5CC36D2C}">
      <dsp:nvSpPr>
        <dsp:cNvPr id="0" name=""/>
        <dsp:cNvSpPr/>
      </dsp:nvSpPr>
      <dsp:spPr>
        <a:xfrm>
          <a:off x="4810076" y="1162868"/>
          <a:ext cx="309011" cy="1158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8794"/>
              </a:lnTo>
              <a:lnTo>
                <a:pt x="309011" y="11587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E1EFC-41EF-3142-9163-2E177E64EEFD}">
      <dsp:nvSpPr>
        <dsp:cNvPr id="0" name=""/>
        <dsp:cNvSpPr/>
      </dsp:nvSpPr>
      <dsp:spPr>
        <a:xfrm>
          <a:off x="5119088" y="1549133"/>
          <a:ext cx="2472094" cy="15450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Have zero loss tolerance</a:t>
          </a:r>
          <a:endParaRPr lang="en-US" sz="1400" kern="1200" dirty="0"/>
        </a:p>
      </dsp:txBody>
      <dsp:txXfrm>
        <a:off x="5164341" y="1594386"/>
        <a:ext cx="2381588" cy="1454553"/>
      </dsp:txXfrm>
    </dsp:sp>
    <dsp:sp modelId="{8AA354DD-A427-F546-9079-795B13E5D2C2}">
      <dsp:nvSpPr>
        <dsp:cNvPr id="0" name=""/>
        <dsp:cNvSpPr/>
      </dsp:nvSpPr>
      <dsp:spPr>
        <a:xfrm>
          <a:off x="4810076" y="1162868"/>
          <a:ext cx="309011" cy="3090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0118"/>
              </a:lnTo>
              <a:lnTo>
                <a:pt x="309011" y="30901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23C5D-B0B7-D649-81BD-08BEAC6C2A10}">
      <dsp:nvSpPr>
        <dsp:cNvPr id="0" name=""/>
        <dsp:cNvSpPr/>
      </dsp:nvSpPr>
      <dsp:spPr>
        <a:xfrm>
          <a:off x="5119088" y="3480457"/>
          <a:ext cx="2472094" cy="15450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 deterministic upper bound on jitter and high reliability takes precedence over network utilization considerations</a:t>
          </a:r>
          <a:endParaRPr lang="en-US" sz="1400" kern="1200" dirty="0"/>
        </a:p>
      </dsp:txBody>
      <dsp:txXfrm>
        <a:off x="5164341" y="3525710"/>
        <a:ext cx="2381588" cy="14545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83645-0E7F-B249-801F-A4C7B82933DC}">
      <dsp:nvSpPr>
        <dsp:cNvPr id="0" name=""/>
        <dsp:cNvSpPr/>
      </dsp:nvSpPr>
      <dsp:spPr>
        <a:xfrm rot="16200000">
          <a:off x="14894" y="-10775"/>
          <a:ext cx="3940551" cy="396210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7813" bIns="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Client/server</a:t>
          </a:r>
          <a:endParaRPr lang="en-US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 client is any network element that sends SIP requests and receives SIP responses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A server is a network element that receives requests in order to service them and sends back responses to those requests</a:t>
          </a:r>
          <a:endParaRPr lang="en-US" sz="1800" kern="1200"/>
        </a:p>
      </dsp:txBody>
      <dsp:txXfrm rot="5400000">
        <a:off x="4119" y="788110"/>
        <a:ext cx="3962102" cy="2364331"/>
      </dsp:txXfrm>
    </dsp:sp>
    <dsp:sp modelId="{505A6E30-FB07-9845-906C-68185168A7FD}">
      <dsp:nvSpPr>
        <dsp:cNvPr id="0" name=""/>
        <dsp:cNvSpPr/>
      </dsp:nvSpPr>
      <dsp:spPr>
        <a:xfrm rot="16200000">
          <a:off x="4274154" y="-10775"/>
          <a:ext cx="3940551" cy="396210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7813" bIns="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Individual network elements</a:t>
          </a:r>
          <a:endParaRPr lang="en-US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User agent</a:t>
          </a:r>
          <a:endParaRPr lang="en-U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Redirect server</a:t>
          </a:r>
          <a:endParaRPr lang="en-U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Proxy server</a:t>
          </a:r>
          <a:endParaRPr lang="en-U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Registrar</a:t>
          </a:r>
          <a:endParaRPr lang="en-U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Location service</a:t>
          </a:r>
          <a:endParaRPr lang="en-U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Presence server</a:t>
          </a:r>
          <a:endParaRPr lang="en-US" sz="1800" kern="1200"/>
        </a:p>
      </dsp:txBody>
      <dsp:txXfrm rot="5400000">
        <a:off x="4263379" y="788110"/>
        <a:ext cx="3962102" cy="23643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85B04-20C6-BA42-A7E9-2CC2DAF54C53}">
      <dsp:nvSpPr>
        <dsp:cNvPr id="0" name=""/>
        <dsp:cNvSpPr/>
      </dsp:nvSpPr>
      <dsp:spPr>
        <a:xfrm>
          <a:off x="436080" y="2998"/>
          <a:ext cx="3166438" cy="791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Examples of communications resources include the following:</a:t>
          </a:r>
          <a:endParaRPr lang="en-US" sz="1800" kern="1200" dirty="0"/>
        </a:p>
      </dsp:txBody>
      <dsp:txXfrm>
        <a:off x="459265" y="26183"/>
        <a:ext cx="3120068" cy="745239"/>
      </dsp:txXfrm>
    </dsp:sp>
    <dsp:sp modelId="{E4A42086-4F14-1140-91F6-7FD7970E476A}">
      <dsp:nvSpPr>
        <dsp:cNvPr id="0" name=""/>
        <dsp:cNvSpPr/>
      </dsp:nvSpPr>
      <dsp:spPr>
        <a:xfrm rot="5400000">
          <a:off x="1950034" y="863873"/>
          <a:ext cx="138531" cy="13853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C1D19-0B00-3B45-9AC8-B62C55F4D74F}">
      <dsp:nvSpPr>
        <dsp:cNvPr id="0" name=""/>
        <dsp:cNvSpPr/>
      </dsp:nvSpPr>
      <dsp:spPr>
        <a:xfrm>
          <a:off x="436080" y="1071671"/>
          <a:ext cx="3166438" cy="79160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 user of an online service</a:t>
          </a:r>
          <a:endParaRPr lang="en-US" sz="2400" kern="1200"/>
        </a:p>
      </dsp:txBody>
      <dsp:txXfrm>
        <a:off x="459265" y="1094856"/>
        <a:ext cx="3120068" cy="745239"/>
      </dsp:txXfrm>
    </dsp:sp>
    <dsp:sp modelId="{9C6AE1FA-B17B-134C-B2C0-5E2548559C60}">
      <dsp:nvSpPr>
        <dsp:cNvPr id="0" name=""/>
        <dsp:cNvSpPr/>
      </dsp:nvSpPr>
      <dsp:spPr>
        <a:xfrm rot="5400000">
          <a:off x="1950034" y="1932546"/>
          <a:ext cx="138531" cy="13853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35AD0-070D-5443-B56C-C06D15FA48A1}">
      <dsp:nvSpPr>
        <dsp:cNvPr id="0" name=""/>
        <dsp:cNvSpPr/>
      </dsp:nvSpPr>
      <dsp:spPr>
        <a:xfrm>
          <a:off x="436080" y="2140344"/>
          <a:ext cx="3166438" cy="79160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An appearance on a multiline phone</a:t>
          </a:r>
          <a:endParaRPr lang="en-US" sz="2400" kern="1200"/>
        </a:p>
      </dsp:txBody>
      <dsp:txXfrm>
        <a:off x="459265" y="2163529"/>
        <a:ext cx="3120068" cy="745239"/>
      </dsp:txXfrm>
    </dsp:sp>
    <dsp:sp modelId="{11D52E60-0A1A-6A40-A297-2E5C612DFD94}">
      <dsp:nvSpPr>
        <dsp:cNvPr id="0" name=""/>
        <dsp:cNvSpPr/>
      </dsp:nvSpPr>
      <dsp:spPr>
        <a:xfrm rot="5400000">
          <a:off x="1950034" y="3001219"/>
          <a:ext cx="138531" cy="13853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1880A-226A-D14C-BC22-DC624EE8C92D}">
      <dsp:nvSpPr>
        <dsp:cNvPr id="0" name=""/>
        <dsp:cNvSpPr/>
      </dsp:nvSpPr>
      <dsp:spPr>
        <a:xfrm>
          <a:off x="436080" y="3209017"/>
          <a:ext cx="3166438" cy="79160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 mailbox on a messaging system</a:t>
          </a:r>
          <a:endParaRPr lang="en-US" sz="2400" kern="1200"/>
        </a:p>
      </dsp:txBody>
      <dsp:txXfrm>
        <a:off x="459265" y="3232202"/>
        <a:ext cx="3120068" cy="745239"/>
      </dsp:txXfrm>
    </dsp:sp>
    <dsp:sp modelId="{1CA4B8DA-B11C-0249-8447-C8B7194C27F1}">
      <dsp:nvSpPr>
        <dsp:cNvPr id="0" name=""/>
        <dsp:cNvSpPr/>
      </dsp:nvSpPr>
      <dsp:spPr>
        <a:xfrm rot="5400000">
          <a:off x="1950034" y="4069892"/>
          <a:ext cx="138531" cy="13853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691B8-E871-A044-B6D6-54BC137E5CB5}">
      <dsp:nvSpPr>
        <dsp:cNvPr id="0" name=""/>
        <dsp:cNvSpPr/>
      </dsp:nvSpPr>
      <dsp:spPr>
        <a:xfrm>
          <a:off x="436080" y="4277690"/>
          <a:ext cx="3166438" cy="79160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 telephone number at a gateway service</a:t>
          </a:r>
          <a:endParaRPr lang="en-US" sz="2400" kern="1200"/>
        </a:p>
      </dsp:txBody>
      <dsp:txXfrm>
        <a:off x="459265" y="4300875"/>
        <a:ext cx="3120068" cy="745239"/>
      </dsp:txXfrm>
    </dsp:sp>
    <dsp:sp modelId="{FF27DB37-9C18-9945-9D66-7251D8622274}">
      <dsp:nvSpPr>
        <dsp:cNvPr id="0" name=""/>
        <dsp:cNvSpPr/>
      </dsp:nvSpPr>
      <dsp:spPr>
        <a:xfrm rot="5400000">
          <a:off x="1950034" y="5138565"/>
          <a:ext cx="138531" cy="13853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A6D58-178C-FE45-A45D-2BBA1F9AD03E}">
      <dsp:nvSpPr>
        <dsp:cNvPr id="0" name=""/>
        <dsp:cNvSpPr/>
      </dsp:nvSpPr>
      <dsp:spPr>
        <a:xfrm>
          <a:off x="436080" y="5346362"/>
          <a:ext cx="3166438" cy="79160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 group in an organization</a:t>
          </a:r>
          <a:endParaRPr lang="en-US" sz="2400" kern="1200"/>
        </a:p>
      </dsp:txBody>
      <dsp:txXfrm>
        <a:off x="459265" y="5369547"/>
        <a:ext cx="3120068" cy="7452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8A5A1-B684-CA4C-A89B-95FA1FB9C618}">
      <dsp:nvSpPr>
        <dsp:cNvPr id="0" name=""/>
        <dsp:cNvSpPr/>
      </dsp:nvSpPr>
      <dsp:spPr>
        <a:xfrm>
          <a:off x="-4027379" y="-618215"/>
          <a:ext cx="4799313" cy="4799313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35B55-E0BA-0740-AAA2-307E97683AAA}">
      <dsp:nvSpPr>
        <dsp:cNvPr id="0" name=""/>
        <dsp:cNvSpPr/>
      </dsp:nvSpPr>
      <dsp:spPr>
        <a:xfrm>
          <a:off x="288707" y="187621"/>
          <a:ext cx="5760020" cy="375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736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Media streams</a:t>
          </a:r>
          <a:endParaRPr lang="en-US" sz="1900" kern="1200"/>
        </a:p>
      </dsp:txBody>
      <dsp:txXfrm>
        <a:off x="288707" y="187621"/>
        <a:ext cx="5760020" cy="375100"/>
      </dsp:txXfrm>
    </dsp:sp>
    <dsp:sp modelId="{C7D228BE-BB89-B940-AA5D-5F564ED240F3}">
      <dsp:nvSpPr>
        <dsp:cNvPr id="0" name=""/>
        <dsp:cNvSpPr/>
      </dsp:nvSpPr>
      <dsp:spPr>
        <a:xfrm>
          <a:off x="54270" y="140733"/>
          <a:ext cx="468875" cy="4688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CF5AB0-1A59-0848-8BFE-B505A2841B7D}">
      <dsp:nvSpPr>
        <dsp:cNvPr id="0" name=""/>
        <dsp:cNvSpPr/>
      </dsp:nvSpPr>
      <dsp:spPr>
        <a:xfrm>
          <a:off x="597253" y="750200"/>
          <a:ext cx="5451474" cy="375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736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Addresses</a:t>
          </a:r>
          <a:endParaRPr lang="en-US" sz="1900" kern="1200" dirty="0" smtClean="0"/>
        </a:p>
      </dsp:txBody>
      <dsp:txXfrm>
        <a:off x="597253" y="750200"/>
        <a:ext cx="5451474" cy="375100"/>
      </dsp:txXfrm>
    </dsp:sp>
    <dsp:sp modelId="{1B1BE95D-20B2-8D4A-AFDE-CDE61BD7D390}">
      <dsp:nvSpPr>
        <dsp:cNvPr id="0" name=""/>
        <dsp:cNvSpPr/>
      </dsp:nvSpPr>
      <dsp:spPr>
        <a:xfrm>
          <a:off x="362815" y="703312"/>
          <a:ext cx="468875" cy="4688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331A64-0BE5-C144-94BF-376160802F7F}">
      <dsp:nvSpPr>
        <dsp:cNvPr id="0" name=""/>
        <dsp:cNvSpPr/>
      </dsp:nvSpPr>
      <dsp:spPr>
        <a:xfrm>
          <a:off x="738343" y="1312779"/>
          <a:ext cx="5310384" cy="375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736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Ports</a:t>
          </a:r>
          <a:endParaRPr lang="en-US" sz="1900" kern="1200" dirty="0" smtClean="0"/>
        </a:p>
      </dsp:txBody>
      <dsp:txXfrm>
        <a:off x="738343" y="1312779"/>
        <a:ext cx="5310384" cy="375100"/>
      </dsp:txXfrm>
    </dsp:sp>
    <dsp:sp modelId="{FC3C574A-EB97-DE4F-A69D-C859154BB60C}">
      <dsp:nvSpPr>
        <dsp:cNvPr id="0" name=""/>
        <dsp:cNvSpPr/>
      </dsp:nvSpPr>
      <dsp:spPr>
        <a:xfrm>
          <a:off x="503905" y="1265891"/>
          <a:ext cx="468875" cy="4688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7229EA-D1CC-3347-A6F8-8A05406F0997}">
      <dsp:nvSpPr>
        <dsp:cNvPr id="0" name=""/>
        <dsp:cNvSpPr/>
      </dsp:nvSpPr>
      <dsp:spPr>
        <a:xfrm>
          <a:off x="738343" y="1875002"/>
          <a:ext cx="5310384" cy="375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736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Payload types</a:t>
          </a:r>
          <a:endParaRPr lang="en-US" sz="1900" kern="1200" dirty="0" smtClean="0"/>
        </a:p>
      </dsp:txBody>
      <dsp:txXfrm>
        <a:off x="738343" y="1875002"/>
        <a:ext cx="5310384" cy="375100"/>
      </dsp:txXfrm>
    </dsp:sp>
    <dsp:sp modelId="{C757B44C-1F07-D24B-B7EF-01F60E3E2DEE}">
      <dsp:nvSpPr>
        <dsp:cNvPr id="0" name=""/>
        <dsp:cNvSpPr/>
      </dsp:nvSpPr>
      <dsp:spPr>
        <a:xfrm>
          <a:off x="503905" y="1828114"/>
          <a:ext cx="468875" cy="4688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BBFEE-63F4-5A4A-996D-F8B6EDBCB6DB}">
      <dsp:nvSpPr>
        <dsp:cNvPr id="0" name=""/>
        <dsp:cNvSpPr/>
      </dsp:nvSpPr>
      <dsp:spPr>
        <a:xfrm>
          <a:off x="597253" y="2437581"/>
          <a:ext cx="5451474" cy="375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736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Start and stop times</a:t>
          </a:r>
          <a:endParaRPr lang="en-US" sz="1900" kern="1200" dirty="0" smtClean="0"/>
        </a:p>
      </dsp:txBody>
      <dsp:txXfrm>
        <a:off x="597253" y="2437581"/>
        <a:ext cx="5451474" cy="375100"/>
      </dsp:txXfrm>
    </dsp:sp>
    <dsp:sp modelId="{8F4F4C0D-55C9-DB48-9A2F-B802D491A3FA}">
      <dsp:nvSpPr>
        <dsp:cNvPr id="0" name=""/>
        <dsp:cNvSpPr/>
      </dsp:nvSpPr>
      <dsp:spPr>
        <a:xfrm>
          <a:off x="362815" y="2390693"/>
          <a:ext cx="468875" cy="4688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B2B3E-2694-B141-96F4-ADF7E329D5F5}">
      <dsp:nvSpPr>
        <dsp:cNvPr id="0" name=""/>
        <dsp:cNvSpPr/>
      </dsp:nvSpPr>
      <dsp:spPr>
        <a:xfrm>
          <a:off x="288707" y="3000160"/>
          <a:ext cx="5760020" cy="375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736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Originator </a:t>
          </a:r>
          <a:endParaRPr lang="en-US" sz="1900" kern="1200" dirty="0"/>
        </a:p>
      </dsp:txBody>
      <dsp:txXfrm>
        <a:off x="288707" y="3000160"/>
        <a:ext cx="5760020" cy="375100"/>
      </dsp:txXfrm>
    </dsp:sp>
    <dsp:sp modelId="{A05ADC25-8EB0-994F-8C7E-8740A7276E7C}">
      <dsp:nvSpPr>
        <dsp:cNvPr id="0" name=""/>
        <dsp:cNvSpPr/>
      </dsp:nvSpPr>
      <dsp:spPr>
        <a:xfrm>
          <a:off x="54270" y="2953272"/>
          <a:ext cx="468875" cy="4688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B9AC1-7BB2-634C-BB1D-DF42067777C4}">
      <dsp:nvSpPr>
        <dsp:cNvPr id="0" name=""/>
        <dsp:cNvSpPr/>
      </dsp:nvSpPr>
      <dsp:spPr>
        <a:xfrm>
          <a:off x="0" y="387780"/>
          <a:ext cx="6096000" cy="2438400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C15FF5F-375B-CE41-91BB-9A3A7C901552}">
      <dsp:nvSpPr>
        <dsp:cNvPr id="0" name=""/>
        <dsp:cNvSpPr/>
      </dsp:nvSpPr>
      <dsp:spPr>
        <a:xfrm>
          <a:off x="731520" y="814500"/>
          <a:ext cx="2011680" cy="119481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85344" rIns="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RTP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Data transfer protocol</a:t>
          </a:r>
          <a:endParaRPr lang="en-US" sz="1900" kern="1200" dirty="0" smtClean="0"/>
        </a:p>
      </dsp:txBody>
      <dsp:txXfrm>
        <a:off x="731520" y="814500"/>
        <a:ext cx="2011680" cy="1194816"/>
      </dsp:txXfrm>
    </dsp:sp>
    <dsp:sp modelId="{2A510913-836C-064B-9785-31C5B4F1E825}">
      <dsp:nvSpPr>
        <dsp:cNvPr id="0" name=""/>
        <dsp:cNvSpPr/>
      </dsp:nvSpPr>
      <dsp:spPr>
        <a:xfrm>
          <a:off x="3048000" y="1204644"/>
          <a:ext cx="2377440" cy="119481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85344" rIns="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RTCP</a:t>
          </a:r>
          <a:endParaRPr lang="en-US" sz="2400" kern="1200" dirty="0" smtClean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Control protocol</a:t>
          </a:r>
          <a:endParaRPr lang="en-US" sz="1900" kern="1200" dirty="0"/>
        </a:p>
      </dsp:txBody>
      <dsp:txXfrm>
        <a:off x="3048000" y="1204644"/>
        <a:ext cx="2377440" cy="11948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5B818-1C4C-7E43-AA7F-18625B452E22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BF3E7-DF9B-7843-B031-97BF7618CDBC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Quality of Service (</a:t>
          </a:r>
          <a:r>
            <a:rPr lang="en-US" sz="1800" kern="1200" dirty="0" err="1" smtClean="0"/>
            <a:t>QoS</a:t>
          </a:r>
          <a:r>
            <a:rPr lang="en-US" sz="1800" kern="1200" dirty="0" smtClean="0"/>
            <a:t>) and congestion control</a:t>
          </a:r>
          <a:endParaRPr lang="en-US" sz="1800" kern="1200" dirty="0"/>
        </a:p>
      </dsp:txBody>
      <dsp:txXfrm>
        <a:off x="1479451" y="463451"/>
        <a:ext cx="1430218" cy="1430218"/>
      </dsp:txXfrm>
    </dsp:sp>
    <dsp:sp modelId="{06E4D615-A147-6842-9DBE-1BFB487604B0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Identification</a:t>
          </a:r>
          <a:endParaRPr lang="en-US" sz="1800" kern="1200" dirty="0" smtClean="0"/>
        </a:p>
      </dsp:txBody>
      <dsp:txXfrm>
        <a:off x="3186331" y="463451"/>
        <a:ext cx="1430218" cy="1430218"/>
      </dsp:txXfrm>
    </dsp:sp>
    <dsp:sp modelId="{2BEAE6FA-F511-B64B-8043-3A83A68B4B5F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Session size estimation and scaling</a:t>
          </a:r>
          <a:endParaRPr lang="en-US" sz="1800" kern="1200" dirty="0" smtClean="0"/>
        </a:p>
      </dsp:txBody>
      <dsp:txXfrm>
        <a:off x="1479451" y="2170331"/>
        <a:ext cx="1430218" cy="1430218"/>
      </dsp:txXfrm>
    </dsp:sp>
    <dsp:sp modelId="{CEF60032-6B2D-7940-96B6-BCDEF36D19FA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Session control</a:t>
          </a:r>
          <a:endParaRPr lang="en-US" sz="1800" kern="1200" dirty="0"/>
        </a:p>
      </dsp:txBody>
      <dsp:txXfrm>
        <a:off x="3186331" y="2170331"/>
        <a:ext cx="1430218" cy="1430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48BC0-531C-2B46-BC15-474BE6D6ED51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5C74E-48B3-E349-9ACF-2C275746E3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0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2DC9FB-0FF3-D845-9EAF-3512843626D2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/>
        </p:spPr>
        <p:txBody>
          <a:bodyPr/>
          <a:lstStyle/>
          <a:p>
            <a:r>
              <a:rPr lang="en-US" dirty="0"/>
              <a:t>“</a:t>
            </a:r>
            <a:r>
              <a:rPr kumimoji="1" lang="en-US" dirty="0"/>
              <a:t>Data and Computer Communications</a:t>
            </a:r>
            <a:r>
              <a:rPr lang="en-US" dirty="0"/>
              <a:t>”,</a:t>
            </a:r>
            <a:r>
              <a:rPr lang="en-US" dirty="0" smtClean="0"/>
              <a:t> 10/</a:t>
            </a:r>
            <a:r>
              <a:rPr lang="en-US" dirty="0"/>
              <a:t>e, by William Stallings, Chapter</a:t>
            </a:r>
            <a:r>
              <a:rPr lang="en-US" dirty="0" smtClean="0"/>
              <a:t> 25 “</a:t>
            </a:r>
            <a:r>
              <a:rPr kumimoji="1" lang="en-GB" dirty="0" smtClean="0"/>
              <a:t>Internet</a:t>
            </a:r>
            <a:r>
              <a:rPr kumimoji="1" lang="en-GB" baseline="0" dirty="0" smtClean="0"/>
              <a:t> Multimedia Support</a:t>
            </a:r>
            <a:r>
              <a:rPr lang="en-US" dirty="0" smtClean="0"/>
              <a:t>”</a:t>
            </a:r>
            <a:r>
              <a:rPr lang="en-US" dirty="0"/>
              <a:t>.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Ultimately, VoIP using IP-based networks may replace the public circuit-switched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networks in use today. But for the foreseeable future, VoIP must coexist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existing telephony infrastructure. Figure 25.4 suggests some of the key elements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involved in the coexistence of the older and newer technologies.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C74E-48B3-E349-9ACF-2C275746E3C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51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deployment of the VoIP infrastructure has been accompanied by a variety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end-user products including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Traditional telephone handset:  These corded or cordless units function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 a traditional telephone but are VoIP capable. They typically have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features, making use of a screen, and providing capabilities found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smart mobile phones.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Conferencing units:  These provide the same basic service of conventional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conference calling phone systems. These units also allow users to coordinate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data communications services, such as text, graphics, video, and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whiteboarding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Mobile units: Smart phones and other cell phones with VoIP capability can tie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directly into a VoIP network without going through any kind of gateway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Softphone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The term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softphone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refers to software operating on a PC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 VoIP. Typically, the PC is configured with a headset or a telephone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makes use of a USB connection to the PC.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 wide variety of infrastructure equipment developed to support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VoIP. Here we mention two noteworthy types: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IP PBX:  The IP PBX is designed to support digital and analog phones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 to IP-based networks using VoIP, as well as provide if needed a connection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public switched telephone network using traditional technology.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Media gateway:  The media gateway connects different physical networks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to provide end-to-end connectivity. An important type of media gateway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connects a VoIP network to a circuit-switched telephone network, providing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necessary conversion and signaling.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VoIP environment continues to evolve with a large number of products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being developed for service providers, businesses, and residential/personal users.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C74E-48B3-E349-9ACF-2C275746E3C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53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Session Initiation Protocol (SIP), defined in RFC 3261, is an application-level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protocol for setting up, modifying, and terminating real-time sessions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participants over an IP data network. The key driving force behind SIP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enable Internet telephony, also referred to as voice over IP (VoIP). SIP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any type of single media or multimedia session, including teleconferencing.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SIP supports five facets of establishing and terminating multimedia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User location:  Users can move to other locations and access their telephony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application features from remote locations.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User availability:  Determination of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willingness of the called party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engage in communications.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User capabilities:  Determination of the media and media parameters to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Session setup:  Set up point-to-point and multiparty calls, with agreed session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Session management:  Including transfer and termination of sessions, modifying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 parameters, and invoking services.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SIP employs design elements developed for earlier protocols. SIP is based 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HTTP-like request/response transaction model. Each transaction consists of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 request that invokes a particular method, or function, on the server and 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least one response. SIP uses most of the header fields, encoding rules, and status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codes of HTTP. This provides a readable text-based format for displaying information.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SIP also uses concepts similar to the recursive and iterative searches of DNS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(Domain Name System). SIP incorporates the use of a Session Description Protocol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(SDP), which defines session content using a set of types similar to those used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MIME (Multipurpose Internet Mail Extension).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C74E-48B3-E349-9ACF-2C275746E3C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47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SIP network can be viewed of consisting of components defined on two dimensions: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client/server and individual network elements. RFC 3261 defines client 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 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Client:  A client is any network element that sends SIP requests and receives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SIP responses. Clients may or may not interact directly with a human user.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agent clients and proxies are clients.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Server:  A server is a network element that receives requests in order to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 and sends back responses to those requests. Examples of servers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proxies, user agent servers, redirect servers, and registrars.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individual elements of a standard SIP network are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User Agent:  Resides in every SIP end station. It acts in two roles: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—User agent client (UAC):  Issues SIP requests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—User agent server (UAS):  Receives SIP requests and generates a response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accepts, rejects, or redirects the request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Redirect Server:  Used during session initiation to determine the address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called device. The redirect server returns this information to the calling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device, directing the UAC to contact an alternate URI. This is analogous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iterative searches in DNS.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Proxy Server:  An intermediary entity that acts as both a server and a client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purpose of making requests on behalf of other clients. A proxy server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primarily plays the role of routing, which means its job is to ensure that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is sent to another entity closer to the targeted user. Proxies are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useful for enforcing policy (e.g., making sure a user is allowed to make a call).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proxy interprets, and, if necessary, rewrites specific parts of a request message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forwarding it. This is analogous to recursive searches in DNS.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Registrar:  A server that accepts REGISTER requests and places the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receives (the SIP address and associated IP address of the registering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device) in those requests into the location service for the domain it handles.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Location Service:  A location service is used by a SIP redirect or proxy server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obtain information about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callee’s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possible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location(s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For this purpose,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location service maintains a database of SIP-address/IP-address mappings.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Presence Server:  Accepts, stores, and distributes presence information.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presence server has two distinct sets of clients: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Presentities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(producers of information) provide presence information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 to be stored and distributed.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—Watchers (consumers of information) receive presence information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server.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various servers are defined in RFC 3261 as logical devices. They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 as separate servers configured on the Internet or they may be combined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a single application that resides in a physical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C74E-48B3-E349-9ACF-2C275746E3C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92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Figure 25.5 shows how some of the SIP components relate to one another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protocols that are employed. A user agent acting as a client (in this case UAC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alice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uses SIP to set up a session with a user agent that will act as a server (in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UAS bob). The session initiation dialogue uses SIP and involves one or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proxy servers to forward requests and responses between the two user agents.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agents also make use of the Session Description Protocol, which is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 the media session.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proxy servers may also act as redirect servers as needed. If redirection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done, a proxy server will need to consult the location service database, which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collocated with a proxy server or not. The communication between the proxy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 and the location service is beyond the scope of the SIP standard. DNS is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important part of SIP operation. Typically, a UAC will make a request using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domain name of the UAS, rather than an IP address. A proxy server will need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consult a DNS server to find a proxy server for the target domain.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SIP typically runs on top of UDP for performance reasons, and provides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own reliability mechanisms, but may also use TCP. If a secure, encrypted transport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mechanism is desired, SIP messages may alternatively be carried over the Transport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 Security (TLS) protocol, described in Chapter 27.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 with SIP is the Session Description Protocol, defined in RFC 4566.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SIP is used to invite one or more participants to a session, while the SDP-encoded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 of the SIP message contains information about what media encodings (e.g.,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voice, video) the parties can and will use. Once this information is exchanged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acknowledged, all participants are aware of the participants’ IP addresses, available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transmission capacity, and media type. Then data transmission begins,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appropriate transport protocol. Typically, the Real-Time Transport Protocol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(RTP), described subsequently, is used. Throughout the session, participants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changes to session parameters, such as new media types or new parties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session, using SIP messages.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C74E-48B3-E349-9ACF-2C275746E3C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18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resource within a SIP network is identified by a Uniform Resource Identifier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(URI). Examples of communications resources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A user of an online service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An appearance on a multiline phone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A mailbox on a messaging system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A telephone number at a gateway service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A group (such as “sales” or “helpdesk”) in an organization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SIP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have a format based on e-mail address formats, namely user@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domain. There are two common schemes. An ordinary SIP URI is of the 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sip: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bob@biloxi.com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URI may also include a password, port number, and related parameters.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secure transmission is required, “sip:” is replaced by “sips:”. In the latter case, SIP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messages are transported over TLS.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C74E-48B3-E349-9ACF-2C275746E3C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80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Session Description Protocol (SDP) describes the content of sessions, including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telephony, Internet radio, and multimedia applications. SDP includes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the following [SCHU99]: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Media streams:  A session can include multiple streams of differing content.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SDP currently defines audio, video, data, control, and application as stream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types, similar to the MIME types used for Internet mail (Table 24.1).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Addresses:  Indicates the destination addresses, which may be a multicast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address, for a media stream.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Ports: For each stream, the UDP port numbers for sending and receiving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Payload types: For each media stream type in use (e.g., telephony), the payload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indicates the media formats that can be used during the session.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Start and stop times: These apply to broadcast sessions, like a television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radio program. The start, stop, and repeat times of the session are indicated.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Originator: For broadcast sessions, the originator is specified, with contact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information. This may be useful if a receiver encounters technical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difficulties.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C74E-48B3-E349-9ACF-2C275746E3C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95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most widely used transport-level protocol is TCP. Although TCP has proven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value in supporting a wide range of distributed applications, it is not suited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use with real-time distributed applications. By a real-time distributed application,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mean one in which a source is generating a stream of data at a constant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rate, and one or more destinations must deliver that data to an application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constant rate. Examples of such applications include audio and video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conferencing, live video distribution (not for storage but for immediate play),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workspaces, remote medical diagnosis, telephony, command and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systems, distributed interactive simulations, games, and real-time monitoring.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features of TCP disqualify it for use as the transport protocol for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 TCP is a point-to-point protocol that sets up a connection between two endpoints.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it is not suitable for multicast distribution.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 TCP includes mechanisms for retransmission of lost segments, which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arrive out of order. Such segments are not usable in most real-time applications.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 TCP contains no convenient mechanism for associating timing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segments, which is another real-time requirement.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widely used transport protocol, UDP, does not exhibit the first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characteristics listed but, like TCP, does not provide timing information. By itself,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UDP does not provide any general-purpose tools useful for real-time applications.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Although each real-time application could include its own mechanisms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supporting real-time transport, there are a number of common features that warrant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definition of a common protocol. A protocol designed for this purpose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Real-Time Transport Protocol (RTP), defined in RFC 3550. RTP is best suited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soft real-time communication. It lacks the necessary mechanisms to support hard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real-time traffic.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section provides an overview of RTP. We begin with a discussion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realtime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transport requirements. Next, we examine the philosophical approach of RTP.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remainder of the section is devoted to the two protocols that make up RTP: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is simply called RTP and is a data transfer protocol; the other is a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 known as RTCP (RTP Control Protocol).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C74E-48B3-E349-9ACF-2C275746E3C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47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Figure 25.6 illustrates the manner in which RTP realizes the principle of integrated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 processing. RTP is designed to run on top of a connectionless transport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 such as UDP. UDP provides the basic port addressing functionality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transport layer. RTP contains further transport-level functions, such as sequencing.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RTP by itself is not complete. It is completed by modifications and/or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additions to the RTP headers to include application-layer functionality. The figure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indicates that several different standards for encoding video data can be used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conjunction with RTP for video transmission.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C74E-48B3-E349-9ACF-2C275746E3C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0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RTP supports the transfer of real-time data among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participants in a session. A session is simply a logical association among two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RTP entities that is maintained for the duration of the data transfer. A session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defined by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RTP port number:  The destination port address is used by all participants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RTP transfers. If UDP is the lower layer, this port number appears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Destination Port field (see Figure 2.6) of the UDP header.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RTCP port number: The destination port address is used by all participants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RTCP transfers.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Participant IP addresses: This can either be a multicast IP address, so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multicast group defines the participants, or a set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unicast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IP addresses.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Although RTP can be used for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unicast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real-time transmission, its strength lies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its ability to support multicast transmission. For this purpose, each RTP data unit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a source identifier that identifies which member of the group generated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 It also includes a timestamp so that the proper timing can be re-created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receiving end using a delay buffer. RTP also identifies the payload format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being transmitted.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C74E-48B3-E349-9ACF-2C275746E3C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58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in-depth discussion of multimedia applications is well beyond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 of this book. In this chapter, we focus on a few key topics. First,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examine some of the key characteristics of real-time traffic. Next we look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SIP (Session Initiation Protocol) and its use to support voice over IP. Finally,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examine the Real-Time Transport Protocol.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3EA8F-80EC-0440-AAD7-660383B5A31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9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RTP allows the use of two kinds of RTP relays: translators and mixers. First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need to define the concept of relay. A relay operating at a given protocol layer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intermediate system that acts as both a destination and a source in a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transfer. For example, suppose that system A wishes to send data to system B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cannot do so directly. Possible reasons are that B may be behind a firewall or B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not be able to use the format transmitted by A. In such a case, A may be 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send the data to an intermediate relay R. R accepts the data unit, makes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necessary changes or performs any necessary processing, and then transmits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to 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C74E-48B3-E349-9ACF-2C275746E3C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621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mixer  is an RTP relay that receives streams of RTP packets from one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sources, combines these streams, and forwards a new RTP packet stream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or more destinations. The mixer may change the data format or simply perform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mixing function. Because the timing among the multiple inputs is not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synchronized, the mixer provides the timing information in the combined packet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 and identifies itself as the source of synchronization.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example of the use of a mixer is to combine a number of on/off sources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audio. Suppose that a number of systems are members of an audio session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each generates its own RTP stream. Most of the time only one source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active, although occasionally more than one source will be “speaking” at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time. A new system may wish to join the session, but its link to the network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be of sufficient capacity to carry all of the RTP streams. Instead, a mixer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receive all of the RTP streams, combine them into a single stream, and retransmit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stream to the new session member. If more than one incoming stream is active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one time, the mixer would simply sum their PCM values. The RTP header generated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mixer includes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identifier(s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of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source(s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that contributed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in each packet.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C74E-48B3-E349-9ACF-2C275746E3C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01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translator  is a simple device that produces one or more outgoing RTP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packets for each incoming RTP packet. The translator may change the format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in the packet or use a different lower-level protocol suite to transfer from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domain to another. Examples of translator use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A potential recipient may not be able to handle a high-speed video signal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other participants. The translator converts the video to a lower-quality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requiring a lower data rate.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An application-level firewall may prevent the forwarding of RTP packets.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translators are used, one on each side of the firewall, with the outside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tunneling all multicast packets received through a secure connection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translator inside the firewall. The inside translator then sends out RTP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packets to a multicast group protected by the firewall.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A translator can replicate an incoming multicast RTP packet and send it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unicast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destinations.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C74E-48B3-E349-9ACF-2C275746E3C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461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RTP packet includes a fixed header and may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additional application-specific header fields. Figure 25.7 shows the fixed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header. The first 12 octets (shaded portion) are always present and consist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following fields: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Version (2 bits):  Current version is 2.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Padding (1 bit):  Indicates whether padding octets appear at the end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payload. If so, the last octet of the payload contains a count of the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padding octets. Padding is used if the application requires that the payload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integer multiple of some length, such as 32 bits.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Extension (1 bit):  If set, the fixed header is followed by exactly one extension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header, which is used for experimental extensions to RTP.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CSRC Count (4 bits):  The number of CSRC (contributing source) identifiers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follow the fixed header.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Marker (1 bit):  The interpretation of the marker bit depends on the payload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type; it is typically used to indicate a boundary in the data stream. For video,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set to mark the end of a frame. For audio, it is set to mark the beginning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talk spurt.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Payload Type (7 bits):  Identifies the format of the RTP payload, which follows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RTP header.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Sequence Number (16 bits): Each source starts with a random sequence number,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is incremented by one for each RTP data packet sent. This allows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loss detection and packet sequencing within a series of packets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timestamp. A number of consecutive packets may have the same timestamp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they are logically generated at the same time; an example is several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packets belonging to the same video frame.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Timestamp (32 bits): Corresponds to the generation instant of the first octet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data in the payload. The time units of this field depend on the payload type.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values must be generated from a local clock at the source.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Synchronization Source Identifier: A randomly generated value that uniquely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identifies the source within a session.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Following the fixed header, there may be one or more of the following field: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Contributing Source Identifier: Identifies a contributing source for the payload.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identifiers are supplied by a mixer.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C74E-48B3-E349-9ACF-2C275746E3C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87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Payload Type field identifies the media type of the payload and the format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data, including the use of compression or encryption. In a steady state,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source should only use one payload type during a session but may change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payload type in response to changing conditions, as discovered by RTCP. Table 25.1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summarizes the payload types defined in RFC 3551.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C74E-48B3-E349-9ACF-2C275746E3C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27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RTP data transfer protocol is used only for the transmission of user data,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 in multicast fashion among all participants in a session. A separate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 (RTCP) also operates in a multicast fashion to provide feedback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RTP data sources as well as all session participants. RTCP uses the same underlying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transport service as RTP (usually UDP) and a separate port number. Each participant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periodically issues an RTCP packet to all other session members. RFC 3550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outlines four functions performed by RTCP: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Quality of Service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and congestion control:  RTCP provides feedback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quality of data distribution. Because RTCP packets are multicast,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 members can assess how well other members are performing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receiving. Sender reports enable receivers to estimate data rates and the quality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transmission. Receiver reports indicate any problems encountered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receivers, including missing packets and excessive jitter. For example,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audio–video application might decide to reduce the rate of transmission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low-speed links if the traffic quality over the links is not high enough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support the current rate. The feedback from receivers is also important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diagnosing distribution faults. By monitoring reports from all session recipients,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network manager can tell whether a problem is specific to a single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more widespread.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Identification:  RTCP packets carry a persistent textual description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RTCP source. This provides more information about the source of data packets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the random SSRC identifier and enables a user to associate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streams from different sessions. For example, separate sessions for audio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video may be in progress.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Session size estimation and scaling:  To perform the first two functions, all participants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 periodic RTCP packets. The rate of transmission of such packets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scaled down as the number of participants increases. In a session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few participants, RTCP packets are sent at the maximum rate of one every five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seconds. RFC 3550 includes a relatively complex algorithm by which each participant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limits its RTCP rate on the basis of the total session population.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objective is to limit RTCP traffic to less than 5% of total session traffic.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Session control:  RTCP optionally provides minimal session control information.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example is a participant identification to be displayed in the user interface.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C74E-48B3-E349-9ACF-2C275746E3C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67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RTCP transmission consists of a number of separate RTCP packets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bundled in a single UDP datagram (or other lower-level data unit).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 types are defined in RFC 3550: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Sender Report (SR)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Receiver Report (RR)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Source Description (SDES)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Goodbye (BYE)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Application Specific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25.8 depicts the formats of these packet types. Each type begins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32-bit word containing the following fields: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Version (2 bits):  Current version is 2.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Padding (1 bit):  If set, indicates that this packet contains padding octets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of the control information. If so, the last octet of the padding contains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 of the number of padding octets.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Count (5 bits): The number of reception report blocks contained in an SR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RR packet (RC), or the number of source items contained in an SDES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BYE packet.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Packet Type (8 bits): Identifies RTCP packet type.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Length (16 bits): Length of this packet is 32-bit words, minus one.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addition, the Sender Report and Receiver Report packets contain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Synchronization Source Identifier: Identifies the source of this RTCP packet.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RTCP receivers provide reception quality feedback using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Sender Report or a Receiver Report, depending on whether the receiver is also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sender during this session. Figure 25.8a shows the format of a Sender Report.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Sender Report consists of a header, already described; a sender information block;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zero or more reception report blocks. The sender information block includes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fields: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NTP Timestamp (64 bits):  The absolute wall clock time when this report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sent; this is an unsigned fixed-point number with the integer part in the first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 bits and the fractional part in the last 32 bits. This may be used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sender in combination with timestamps returned in receiver reports to measure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round-trip time to those receivers.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RTP Timestamp (32 bits):  This is the relative time used to create timestamps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RTP data packets. This lets recipients place this report in the appropriate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sequence with RTP data packets from this source.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Sender’s Packet Count (32 bits):  Total number of RTP data packets transmitted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this sender so far in this session.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Sender’s Octet Count (32 bits):  Total number of RTP payload octets transmitted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this sender so far in this session.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Following the sender information block are zero or more reception report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blocks. One reception block is included for each source from which this participant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received data during this session. Each block includes the following fields: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SSRC_n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(32 bits):  Identifies the source referred to by this report block.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Fraction lost (8 bits):  The fraction of RTP data packets from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SSRC_n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the previous SR or RR packet was sent.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Cumulative Number of Packets Lost (24 bits):  Total number of RTP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packets from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SSRC_n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lost during this session.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Extended Highest Sequence Number Received (32 bits):  The least significant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 bits record the highest RTP data sequence number received from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SSRC_n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most significant 16 bits record the number of times the sequence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wrapped back to zero.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Interarrival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Jitter (32 bits):  An estimate of the jitter experienced on RTP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packets from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SSRC_n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explained later.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Last SR Timestamp (32 bits): The middle 32 bits of the NTP timestamp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 SR packet received from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SSRC_n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This captures the least significant half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integer and the most significant half of the fractional part of the timestamp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should be adequate.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Delay Since Last SR (32 bits): The delay, expressed in units of 2-16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receipt of the last SR packet from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SSRC_n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 transmission of this report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block. These last two fields can be used by a source to estimate round-trip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to a particular receiver.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format for the Receiver Report (Figure 25.8b) 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as that for a Sender Report, except that the Packet Type field has a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 and there is no sender information block.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Source Description packet (Figure 25.8d)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by a source to provide more information about itself. The packet consists of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32-bit header followed by zero or more chunks, each of which contains information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describing this source. Each chunk begins with an identifier for this source or for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contributing source. This is followed by a list of descriptive items.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BYE packet indicates that one or more sources are no longer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active. This confirms to receivers that a prolonged silence is due to departure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rather than network failure. If a BYE packet is received by a mixer, it is forwarded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list of sources unchanged. The format of the BYE packet consists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32-bit header followed by one or more source identifiers. Optionally, the packet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include a textual description of the reason for leaving.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Application-Defined Packet This packet is intended for experimental use for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functions and features that are application specific. Ultimately, an experimental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 type that proves generally useful may be assigned a packet type number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become part of the standardized RTCP.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C74E-48B3-E349-9ACF-2C275746E3C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559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237D5-E233-4344-968A-EE6D40D35E39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952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/>
        </p:spPr>
        <p:txBody>
          <a:bodyPr/>
          <a:lstStyle/>
          <a:p>
            <a:r>
              <a:rPr lang="en-US" dirty="0" smtClean="0"/>
              <a:t>Chapter 25 </a:t>
            </a:r>
            <a:r>
              <a:rPr lang="en-US" dirty="0"/>
              <a:t>summary.</a:t>
            </a:r>
          </a:p>
        </p:txBody>
      </p:sp>
    </p:spTree>
    <p:extLst>
      <p:ext uri="{BB962C8B-B14F-4D97-AF65-F5344CB8AC3E}">
        <p14:creationId xmlns:p14="http://schemas.microsoft.com/office/powerpoint/2010/main" val="2003320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Table 25.2 lists the types of descriptive items defined in RFC 3550.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C74E-48B3-E349-9ACF-2C275746E3C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11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Figure 25.1 illustrates a typical real-time environment. Here, a server is generating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audio to be transmitted at 64 kbps. The digitized audio is transmitted in packets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containing 160 octets of data, so that one packet is issued every 20 ms. These packets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passed through an internet and delivered to a multimedia PC, which plays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audio in real time as it arrives. However, because of the variable delay imposed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Internet,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interarrival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times between packets are not maintained at a fixed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 ms at the destination. To compensate for this, the incoming packets are buffered,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delayed slightly, and then released at a constant rate to the software that generates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audio.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compensation provided by the delay buffer is limited. To understand this,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need to define the concept of delay jitter , which is the maximum variation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delay experienced by packets in a single session. For example, if the minimum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endto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delay seen by any packet is 1 ms and the maximum is 6 ms, then the delay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jitter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5 ms. As long as the time delay buffer delays incoming packets by at least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ms, then the output of the buffer will include all incoming packets. However,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buffer delayed packets only by 4 ms, then any incoming packets that had experienced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relative delay of more than 4 ms (an absolute delay of more than 5 ms)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 have to be discarded so as not to be played back out of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C74E-48B3-E349-9ACF-2C275746E3C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35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description of real-time traffic so far implies a series of equal-size packets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generated at a constant rate. This is not always the profile of the traffic. Figure 25.2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illustrates some of the common possibilities: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Continuous data source:  Fixed-size packets are generated at fixed intervals.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characterizes applications that constantly generate data, have few redundancies,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that are too important to compress in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way. Examples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air traffic control radar and real-time simulations.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On/off source:  The source alternates between periods when fixed-size packets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generated at fixed intervals and periods of inactivity. A voice source,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in telephony or audio conferencing, fits this profile.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Variable packet size:  The source generates variable-length packets at uniform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intervals. An example is digitized video in which different frames may experience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compression ratios for the same output quality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C74E-48B3-E349-9ACF-2C275746E3C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46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[ARAS94] lists the following as desirable properties for real-time communication: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Low jitter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Low latency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Ability to easily integrate non-real-time and real-time services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Adaptable to dynamically changing network and traffic conditions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Good performance for large networks and large numbers of connections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Modest buffer requirements within the network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High effective capacity utilization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Low overhead in header bits per packet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Low processing overhead per packet within the network and at the end system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These requirements are difficult to meet in a wide area IP-based network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internet. Neither TCP (Transport Control Protocol) nor UDP (User Datagram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Protocol) by itself is appropriate. We will see that RTP provides a reasonable foundation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addressing these issues.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C74E-48B3-E349-9ACF-2C275746E3C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41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distinction needs to be made between hard and soft real-time communication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applications. Soft real-time applications can tolerate the loss of some portion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communicated data, while hard real-time applications have zero loss tolerance.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general, soft real-time applications impose fewer requirements on the network,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therefore permissible to focus on maximizing network utilization, even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 of some lost or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misordered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packets. In hard real-time applications, a deterministic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upper bound on jitter and high reliability takes precedence over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utilization considerations.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C74E-48B3-E349-9ACF-2C275746E3C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77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referred a number of times in this text to the trend toward the convergence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data, voice, and video transmission using IP-based networks. This convergence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enables the delivering of advanced services at lower cost for residential users, business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customers of varying sizes, and service providers. One of the key technologies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underlying this convergence is VoIP (voice over IP), which has become increasingly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prevalent in organizations of all sizes.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essence, VoIP is the transmission of speech across IP-based network. VoIP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 by encoding voice information into a digital format, which can be carried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across IP networks in discrete packets. VoIP has two main advantages over traditional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telephony.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 A VoIP system is usually cheaper to operate than an equivalent telephone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PBX and conventional telephone network service. There are several reasons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this. Whereas traditional telephone networks allocate dedicated circuits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voice communications using circuit switching, VoIP uses packet switching,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allowing the sharing of transmission capacity. Further, packetized voice transmission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fits well in the framework of the TCP/IP protocol suite, enabling the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application- and transport-level protocols to support communications.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 VoIP readily integrates with other services, such as combining Web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telephone features through a single PC or terminal.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C74E-48B3-E349-9ACF-2C275746E3C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0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Before voice can be transferred using VoIP, a call must be placed. In a traditional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phone network, the caller enters the digits of the called number. The telephone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is processed by the provider’s signaling system to ring the called number.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VoIP, the calling user (program or individual) supplies the phone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URI (Universal Resource Indicator, a form of URL), which then triggers a set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 interactions resulting in the placement of the call.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heart of the call placement process for VoIP is the Session Initiation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 (SIP). SIP supports not only VoIP but also many multimedia applications.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 25.3 discusses SIP.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C74E-48B3-E349-9ACF-2C275746E3C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26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Once a called party responds, a logical connection is established between the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parties (or more for a conference call), and voice data may be exchanged in both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directions. Figure 25.3 illustrates the basic flow of voice data in one direction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VoIP system. On the sending side, the analog voice signal is first converted into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digital bit stream and then segmented into packets.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packetization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performed,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by RTP. This protocol includes mechanisms for labeling the packets 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they can be reassembled in the proper order at the receiving end, plus a buffering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to smooth out reception and deliver the voice data in a continuous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flow. The RTP packets are then transmitted across the Internet or a private internet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the User Datagram Protocol and IP protocols.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the receiving end, the process is reversed. The packet payloads are reassembled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RTP and put into the proper order. The data are then decompressed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digitized voice is processed by a digital-to-analog converter to produce analog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signals for the receiver’s telephone or headset speaker.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C74E-48B3-E349-9ACF-2C275746E3C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0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69CC-C4EF-CE44-8FE8-4417A2163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9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C22B-BD40-EE4D-8BCA-11ADF8C63D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7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23D3-5594-294D-847F-EF0836CFC4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3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C1D6-BF0C-9749-816C-1702B0C4A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3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9C47-D783-9040-89DA-8EF84378EE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5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1B6F-62CC-5F4D-9F84-332ECC6501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3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D59-E122-044A-A01D-E29AED99A7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7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A712-7836-3E46-B05C-35E636B563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1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20E5-3B0C-3343-BA3D-A98C053EC4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5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51F6-4E5A-1F44-ADED-8BB7DA8937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9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C37E-4ADF-AF46-98A3-0D5FB97F60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6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B12AA-2077-3D43-A06B-56620C082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6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685800"/>
            <a:ext cx="7848600" cy="1752600"/>
          </a:xfrm>
        </p:spPr>
        <p:txBody>
          <a:bodyPr/>
          <a:lstStyle/>
          <a:p>
            <a:pPr eaLnBrk="1" hangingPunct="1"/>
            <a:r>
              <a:rPr kumimoji="1" lang="en-US" dirty="0"/>
              <a:t>Data and Computer Communications</a:t>
            </a:r>
            <a:endParaRPr lang="en-AU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10000"/>
            <a:ext cx="6400800" cy="2057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Tenth </a:t>
            </a:r>
            <a:r>
              <a:rPr lang="en-US" sz="2800" dirty="0"/>
              <a:t>Edition</a:t>
            </a:r>
          </a:p>
          <a:p>
            <a:pPr eaLnBrk="1" hangingPunct="1"/>
            <a:r>
              <a:rPr lang="en-US" sz="2800" dirty="0"/>
              <a:t>by William Stallings</a:t>
            </a:r>
          </a:p>
          <a:p>
            <a:pPr eaLnBrk="1" hangingPunct="1"/>
            <a:endParaRPr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and Computer Communications, Tenth Edition by William Stallings, (c) Pearson Education - Prentice Hall, 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4.pdf"/>
          <p:cNvPicPr>
            <a:picLocks noChangeAspect="1"/>
          </p:cNvPicPr>
          <p:nvPr/>
        </p:nvPicPr>
        <p:blipFill>
          <a:blip r:embed="rId3"/>
          <a:srcRect l="7059" t="4545" r="4706" b="15455"/>
          <a:stretch>
            <a:fillRect/>
          </a:stretch>
        </p:blipFill>
        <p:spPr>
          <a:xfrm>
            <a:off x="1702236" y="311786"/>
            <a:ext cx="5409764" cy="63474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VoIP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16557"/>
          </a:xfrm>
        </p:spPr>
        <p:txBody>
          <a:bodyPr>
            <a:normAutofit/>
          </a:bodyPr>
          <a:lstStyle/>
          <a:p>
            <a:r>
              <a:rPr lang="en-US" dirty="0" smtClean="0"/>
              <a:t>The deployment of the VoIP infrastructure has been accompanied by a variety of end-user products including:</a:t>
            </a:r>
          </a:p>
          <a:p>
            <a:pPr lvl="1"/>
            <a:r>
              <a:rPr lang="en-US" dirty="0" smtClean="0"/>
              <a:t>Traditional telephone handset</a:t>
            </a:r>
          </a:p>
          <a:p>
            <a:pPr lvl="1"/>
            <a:r>
              <a:rPr lang="en-US" dirty="0" smtClean="0"/>
              <a:t>Conferencing units</a:t>
            </a:r>
          </a:p>
          <a:p>
            <a:pPr lvl="1"/>
            <a:r>
              <a:rPr lang="en-US" dirty="0" smtClean="0"/>
              <a:t>Mobile units</a:t>
            </a:r>
          </a:p>
          <a:p>
            <a:pPr lvl="1"/>
            <a:r>
              <a:rPr lang="en-US" dirty="0" err="1" smtClean="0"/>
              <a:t>Softphone</a:t>
            </a:r>
            <a:r>
              <a:rPr lang="en-US" dirty="0" smtClean="0"/>
              <a:t> </a:t>
            </a:r>
          </a:p>
          <a:p>
            <a:pPr marL="342900" lvl="1" indent="-342900">
              <a:buClr>
                <a:schemeClr val="hlink"/>
              </a:buClr>
              <a:buSzPct val="80000"/>
              <a:buFont typeface="Wingdings" pitchFamily="-110" charset="2"/>
              <a:buChar char="Ø"/>
            </a:pPr>
            <a:r>
              <a:rPr lang="en-US" sz="3200" dirty="0" smtClean="0">
                <a:cs typeface="ＭＳ Ｐゴシック" pitchFamily="-110" charset="-128"/>
              </a:rPr>
              <a:t>Infrastructure equipment developed to support VoIP:</a:t>
            </a:r>
          </a:p>
          <a:p>
            <a:pPr lvl="1"/>
            <a:r>
              <a:rPr lang="en-US" sz="2811" dirty="0" smtClean="0"/>
              <a:t>IP PBX</a:t>
            </a:r>
          </a:p>
          <a:p>
            <a:pPr lvl="1"/>
            <a:r>
              <a:rPr lang="en-US" sz="2811" dirty="0" smtClean="0"/>
              <a:t>Media gateway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931" y="5188518"/>
            <a:ext cx="2828082" cy="1669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Initiation Protocol (SIP)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1130"/>
            <a:ext cx="8229600" cy="4739861"/>
          </a:xfrm>
        </p:spPr>
        <p:txBody>
          <a:bodyPr>
            <a:normAutofit/>
          </a:bodyPr>
          <a:lstStyle/>
          <a:p>
            <a:r>
              <a:rPr lang="en-US" dirty="0" smtClean="0"/>
              <a:t>Defined in RFC 3261</a:t>
            </a:r>
          </a:p>
          <a:p>
            <a:r>
              <a:rPr lang="en-US" dirty="0" smtClean="0"/>
              <a:t>An application level control protocol for setting up, modifying, and terminating real-time sessions between participants over an IP data network</a:t>
            </a:r>
          </a:p>
          <a:p>
            <a:r>
              <a:rPr lang="en-US" dirty="0" smtClean="0"/>
              <a:t>Key driving force is to enable Internet telephony</a:t>
            </a:r>
          </a:p>
          <a:p>
            <a:r>
              <a:rPr lang="en-US" dirty="0" smtClean="0"/>
              <a:t>Can support any type of single media or multimedia session, including teleconferencing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359"/>
            <a:ext cx="8229600" cy="1139825"/>
          </a:xfrm>
        </p:spPr>
        <p:txBody>
          <a:bodyPr/>
          <a:lstStyle/>
          <a:p>
            <a:r>
              <a:rPr lang="en-US" dirty="0" smtClean="0"/>
              <a:t>SIP Components and Protocols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225156"/>
              </p:ext>
            </p:extLst>
          </p:nvPr>
        </p:nvGraphicFramePr>
        <p:xfrm>
          <a:off x="457200" y="2190374"/>
          <a:ext cx="8229600" cy="3940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9168" y="1544043"/>
            <a:ext cx="7922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Can be viewed of consisting of components defined on two dimensions: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5.pdf"/>
          <p:cNvPicPr>
            <a:picLocks noChangeAspect="1"/>
          </p:cNvPicPr>
          <p:nvPr/>
        </p:nvPicPr>
        <p:blipFill>
          <a:blip r:embed="rId3"/>
          <a:srcRect t="14545" b="5455"/>
          <a:stretch>
            <a:fillRect/>
          </a:stretch>
        </p:blipFill>
        <p:spPr>
          <a:xfrm>
            <a:off x="1477150" y="342348"/>
            <a:ext cx="5932271" cy="61414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276491"/>
            <a:ext cx="4305301" cy="1139825"/>
          </a:xfrm>
        </p:spPr>
        <p:txBody>
          <a:bodyPr/>
          <a:lstStyle/>
          <a:p>
            <a:r>
              <a:rPr lang="en-US" dirty="0" smtClean="0"/>
              <a:t>SIP 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resource within a SIP network is identified by a Uniform Resource Identifier</a:t>
            </a:r>
          </a:p>
          <a:p>
            <a:r>
              <a:rPr lang="en-US" dirty="0" smtClean="0"/>
              <a:t>SIP URI’s have a format based on e-mail address formats</a:t>
            </a:r>
          </a:p>
          <a:p>
            <a:r>
              <a:rPr lang="en-US" dirty="0" smtClean="0"/>
              <a:t>If secure transmission is required “sips” is used</a:t>
            </a:r>
          </a:p>
          <a:p>
            <a:pPr lvl="1"/>
            <a:r>
              <a:rPr lang="en-US" dirty="0" smtClean="0"/>
              <a:t>Transported over TLS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2753291"/>
              </p:ext>
            </p:extLst>
          </p:nvPr>
        </p:nvGraphicFramePr>
        <p:xfrm>
          <a:off x="4648200" y="432659"/>
          <a:ext cx="4038600" cy="6140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289"/>
            <a:ext cx="8229600" cy="1139825"/>
          </a:xfrm>
        </p:spPr>
        <p:txBody>
          <a:bodyPr/>
          <a:lstStyle/>
          <a:p>
            <a:r>
              <a:rPr lang="en-US" dirty="0" smtClean="0"/>
              <a:t>Session Description Protocol (SDP)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163"/>
            <a:ext cx="8229600" cy="1624933"/>
          </a:xfrm>
        </p:spPr>
        <p:txBody>
          <a:bodyPr>
            <a:normAutofit/>
          </a:bodyPr>
          <a:lstStyle/>
          <a:p>
            <a:r>
              <a:rPr lang="en-US" dirty="0" smtClean="0"/>
              <a:t>Describes the content of sessions, including telephony, Internet radio, and multimedia applications</a:t>
            </a:r>
          </a:p>
          <a:p>
            <a:r>
              <a:rPr lang="en-US" dirty="0" smtClean="0"/>
              <a:t>Includes information about: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45751319"/>
              </p:ext>
            </p:extLst>
          </p:nvPr>
        </p:nvGraphicFramePr>
        <p:xfrm>
          <a:off x="909981" y="3196097"/>
          <a:ext cx="6096000" cy="3562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202"/>
            <a:ext cx="8229600" cy="1139825"/>
          </a:xfrm>
        </p:spPr>
        <p:txBody>
          <a:bodyPr/>
          <a:lstStyle/>
          <a:p>
            <a:r>
              <a:rPr lang="en-US" dirty="0" smtClean="0"/>
              <a:t>Real-Time Transport Protocol (RTP)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70953"/>
            <a:ext cx="8229600" cy="2322982"/>
          </a:xfrm>
        </p:spPr>
        <p:txBody>
          <a:bodyPr>
            <a:normAutofit/>
          </a:bodyPr>
          <a:lstStyle/>
          <a:p>
            <a:r>
              <a:rPr lang="en-US" dirty="0" smtClean="0"/>
              <a:t>Defined in RFC 3550</a:t>
            </a:r>
          </a:p>
          <a:p>
            <a:r>
              <a:rPr lang="en-US" dirty="0" smtClean="0"/>
              <a:t>Best suited to soft real-time communication</a:t>
            </a:r>
          </a:p>
          <a:p>
            <a:r>
              <a:rPr lang="en-US" dirty="0" smtClean="0"/>
              <a:t>Lacks the necessary mechanisms to support hard real-time traffic</a:t>
            </a:r>
          </a:p>
          <a:p>
            <a:r>
              <a:rPr lang="en-US" dirty="0" smtClean="0"/>
              <a:t>Two protocols that make up RTP are: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81152186"/>
              </p:ext>
            </p:extLst>
          </p:nvPr>
        </p:nvGraphicFramePr>
        <p:xfrm>
          <a:off x="1524000" y="3545016"/>
          <a:ext cx="6096000" cy="3213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6.pdf"/>
          <p:cNvPicPr>
            <a:picLocks noChangeAspect="1"/>
          </p:cNvPicPr>
          <p:nvPr/>
        </p:nvPicPr>
        <p:blipFill>
          <a:blip r:embed="rId3"/>
          <a:srcRect t="18182" b="19091"/>
          <a:stretch>
            <a:fillRect/>
          </a:stretch>
        </p:blipFill>
        <p:spPr>
          <a:xfrm>
            <a:off x="753585" y="298175"/>
            <a:ext cx="7562153" cy="61386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:mv="urn:schemas-microsoft-com:mac:vml"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RTP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RTP supports the transfer of real-time data among a number of participants in a session</a:t>
            </a:r>
          </a:p>
          <a:p>
            <a:pPr lvl="1"/>
            <a:r>
              <a:rPr lang="en-US" dirty="0" smtClean="0"/>
              <a:t>A session is a logical association among two or more RTP entities that is maintained for the duration of the data transfer</a:t>
            </a:r>
          </a:p>
          <a:p>
            <a:pPr lvl="2"/>
            <a:r>
              <a:rPr lang="en-US" dirty="0" smtClean="0"/>
              <a:t>Defined by:</a:t>
            </a:r>
          </a:p>
          <a:p>
            <a:pPr lvl="3"/>
            <a:r>
              <a:rPr lang="en-US" dirty="0" smtClean="0"/>
              <a:t>RTP port number</a:t>
            </a:r>
          </a:p>
          <a:p>
            <a:pPr lvl="3"/>
            <a:r>
              <a:rPr lang="en-US" dirty="0" smtClean="0"/>
              <a:t>RTCP port number</a:t>
            </a:r>
          </a:p>
          <a:p>
            <a:pPr lvl="3"/>
            <a:r>
              <a:rPr lang="en-US" dirty="0" smtClean="0"/>
              <a:t>Participant IP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GB" sz="3200" cap="none" dirty="0" smtClean="0">
                <a:latin typeface="Arial" pitchFamily="-110" charset="0"/>
              </a:rPr>
              <a:t>Internet Multimedia Support</a:t>
            </a:r>
            <a:endParaRPr lang="en-US" sz="3200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1905000"/>
            <a:ext cx="7772400" cy="1500187"/>
          </a:xfrm>
        </p:spPr>
        <p:txBody>
          <a:bodyPr/>
          <a:lstStyle/>
          <a:p>
            <a:pPr algn="ctr"/>
            <a:r>
              <a:rPr kumimoji="1" lang="en-US" sz="4000" b="1" cap="all" dirty="0" smtClean="0">
                <a:solidFill>
                  <a:schemeClr val="tx2"/>
                </a:solidFill>
                <a:latin typeface="Arial" pitchFamily="-110" charset="0"/>
              </a:rPr>
              <a:t>Chapter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RTP Relays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relay operating at a given protocol layer is an intermediate system that acts as both a destination and a source in a data transfer</a:t>
            </a:r>
          </a:p>
          <a:p>
            <a:r>
              <a:rPr lang="en-US" dirty="0" smtClean="0"/>
              <a:t>Two kinds:</a:t>
            </a:r>
          </a:p>
          <a:p>
            <a:pPr lvl="1"/>
            <a:r>
              <a:rPr lang="en-US" dirty="0" smtClean="0"/>
              <a:t>Mixer</a:t>
            </a:r>
          </a:p>
          <a:p>
            <a:pPr lvl="1"/>
            <a:r>
              <a:rPr lang="en-US" dirty="0" smtClean="0"/>
              <a:t>Translator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2" indent="-342900">
              <a:buClr>
                <a:schemeClr val="hlink"/>
              </a:buClr>
              <a:buSzPct val="80000"/>
              <a:buFont typeface="Wingdings" pitchFamily="-110" charset="2"/>
              <a:buChar char="Ø"/>
            </a:pPr>
            <a:r>
              <a:rPr lang="en-US" sz="3200" dirty="0" smtClean="0">
                <a:cs typeface="ＭＳ Ｐゴシック" pitchFamily="-110" charset="-128"/>
              </a:rPr>
              <a:t>RTP relay that receives streams of RTP packets from one or more sources, combines these streams, and forwards a new RTP packet stream to one or more destinations</a:t>
            </a:r>
          </a:p>
          <a:p>
            <a:pPr marL="342900" lvl="2" indent="-342900">
              <a:buClr>
                <a:schemeClr val="hlink"/>
              </a:buClr>
              <a:buSzPct val="80000"/>
              <a:buFont typeface="Wingdings" pitchFamily="-110" charset="2"/>
              <a:buChar char="Ø"/>
            </a:pPr>
            <a:r>
              <a:rPr lang="en-US" sz="3200" dirty="0" smtClean="0">
                <a:cs typeface="ＭＳ Ｐゴシック" pitchFamily="-110" charset="-128"/>
              </a:rPr>
              <a:t>May change the data format or simply perform the mixing function</a:t>
            </a:r>
          </a:p>
          <a:p>
            <a:pPr marL="342900" lvl="2" indent="-342900">
              <a:buClr>
                <a:schemeClr val="hlink"/>
              </a:buClr>
              <a:buSzPct val="80000"/>
              <a:buFont typeface="Wingdings" pitchFamily="-110" charset="2"/>
              <a:buChar char="Ø"/>
            </a:pPr>
            <a:r>
              <a:rPr lang="en-US" sz="3200" dirty="0" smtClean="0">
                <a:cs typeface="ＭＳ Ｐゴシック" pitchFamily="-110" charset="-128"/>
              </a:rPr>
              <a:t>Provides the timing information in the combined packet stream and identifies itself as the source of synchronization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29426"/>
          </a:xfrm>
        </p:spPr>
        <p:txBody>
          <a:bodyPr>
            <a:normAutofit/>
          </a:bodyPr>
          <a:lstStyle/>
          <a:p>
            <a:r>
              <a:rPr lang="en-US" dirty="0" smtClean="0"/>
              <a:t>A simple device that produces one or more outgoing RTP packets for each incoming RTP packet</a:t>
            </a:r>
          </a:p>
          <a:p>
            <a:r>
              <a:rPr lang="en-US" dirty="0" smtClean="0"/>
              <a:t>May change the format of the data in the packet or use a different lower-level protocol suite to transfer from one domain to another</a:t>
            </a:r>
          </a:p>
          <a:p>
            <a:r>
              <a:rPr lang="en-US" dirty="0" smtClean="0"/>
              <a:t>Examples of translator use include:</a:t>
            </a:r>
          </a:p>
          <a:p>
            <a:pPr lvl="1"/>
            <a:r>
              <a:rPr lang="en-US" dirty="0" smtClean="0"/>
              <a:t>Convert a video to a lower quality format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 smtClean="0"/>
              <a:t>application-level firewall prevents the forwarding of RTP packets</a:t>
            </a:r>
          </a:p>
          <a:p>
            <a:pPr lvl="1"/>
            <a:r>
              <a:rPr lang="en-US" dirty="0" smtClean="0"/>
              <a:t>Replicate an incoming multicast RTP packet and send it to a number of </a:t>
            </a:r>
            <a:r>
              <a:rPr lang="en-US" dirty="0" err="1" smtClean="0"/>
              <a:t>unicast</a:t>
            </a:r>
            <a:r>
              <a:rPr lang="en-US" dirty="0" smtClean="0"/>
              <a:t> destinations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7.pdf"/>
          <p:cNvPicPr>
            <a:picLocks noChangeAspect="1"/>
          </p:cNvPicPr>
          <p:nvPr/>
        </p:nvPicPr>
        <p:blipFill>
          <a:blip r:embed="rId3"/>
          <a:srcRect l="6364" t="9412" r="9091" b="12941"/>
          <a:stretch>
            <a:fillRect/>
          </a:stretch>
        </p:blipFill>
        <p:spPr>
          <a:xfrm>
            <a:off x="353392" y="400076"/>
            <a:ext cx="8508628" cy="60382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:mv="urn:schemas-microsoft-com:mac:vml"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2037" y="2573130"/>
            <a:ext cx="1895702" cy="1139825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Table 25.1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/>
              <a:t>Payload Types for Standard Audio and Video Encodings (RFC 3551)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l="10544" r="10544"/>
          <a:stretch>
            <a:fillRect/>
          </a:stretch>
        </p:blipFill>
        <p:spPr>
          <a:xfrm>
            <a:off x="134745" y="485913"/>
            <a:ext cx="7235032" cy="60227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288"/>
            <a:ext cx="8229600" cy="1139825"/>
          </a:xfrm>
        </p:spPr>
        <p:txBody>
          <a:bodyPr/>
          <a:lstStyle/>
          <a:p>
            <a:r>
              <a:rPr lang="en-US" dirty="0" smtClean="0"/>
              <a:t>RTP Control Protocol (RTCP)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1314"/>
            <a:ext cx="8229600" cy="4454525"/>
          </a:xfrm>
        </p:spPr>
        <p:txBody>
          <a:bodyPr/>
          <a:lstStyle/>
          <a:p>
            <a:r>
              <a:rPr lang="en-US" dirty="0" smtClean="0"/>
              <a:t>RFC 3550 outlines four functions performed by RTCP: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75314549"/>
              </p:ext>
            </p:extLst>
          </p:nvPr>
        </p:nvGraphicFramePr>
        <p:xfrm>
          <a:off x="1314675" y="263915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8.pdf"/>
          <p:cNvPicPr>
            <a:picLocks noChangeAspect="1"/>
          </p:cNvPicPr>
          <p:nvPr/>
        </p:nvPicPr>
        <p:blipFill>
          <a:blip r:embed="rId3"/>
          <a:srcRect l="4545" t="3529" r="4545" b="3529"/>
          <a:stretch>
            <a:fillRect/>
          </a:stretch>
        </p:blipFill>
        <p:spPr>
          <a:xfrm>
            <a:off x="537959" y="242073"/>
            <a:ext cx="8068087" cy="63738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CC10e-cover.jpg"/>
          <p:cNvPicPr>
            <a:picLocks noChangeAspect="1"/>
          </p:cNvPicPr>
          <p:nvPr/>
        </p:nvPicPr>
        <p:blipFill>
          <a:blip r:embed="rId3">
            <a:lum bright="30000" contrast="24000"/>
            <a:alphaModFix amt="74000"/>
          </a:blip>
          <a:srcRect t="31111" b="14444"/>
          <a:stretch>
            <a:fillRect/>
          </a:stretch>
        </p:blipFill>
        <p:spPr>
          <a:xfrm>
            <a:off x="1143000" y="0"/>
            <a:ext cx="7086600" cy="2286000"/>
          </a:xfrm>
          <a:prstGeom prst="rect">
            <a:avLst/>
          </a:prstGeom>
        </p:spPr>
      </p:pic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Summary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1484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0" y="2506870"/>
            <a:ext cx="3854174" cy="4351130"/>
          </a:xfrm>
        </p:spPr>
        <p:txBody>
          <a:bodyPr>
            <a:normAutofit/>
          </a:bodyPr>
          <a:lstStyle/>
          <a:p>
            <a:pPr eaLnBrk="1" hangingPunct="1"/>
            <a:r>
              <a:rPr lang="en-AU" dirty="0" smtClean="0"/>
              <a:t>SIP</a:t>
            </a:r>
          </a:p>
          <a:p>
            <a:pPr lvl="1" eaLnBrk="1" hangingPunct="1"/>
            <a:r>
              <a:rPr lang="en-AU" dirty="0" smtClean="0"/>
              <a:t>SIP components and protocols</a:t>
            </a:r>
          </a:p>
          <a:p>
            <a:pPr lvl="1" eaLnBrk="1" hangingPunct="1"/>
            <a:r>
              <a:rPr lang="en-AU" dirty="0" smtClean="0"/>
              <a:t>SIP uniform resource identifier</a:t>
            </a:r>
          </a:p>
          <a:p>
            <a:pPr lvl="1" eaLnBrk="1" hangingPunct="1"/>
            <a:r>
              <a:rPr lang="en-AU" dirty="0" smtClean="0"/>
              <a:t>Examples of operation</a:t>
            </a:r>
          </a:p>
          <a:p>
            <a:pPr lvl="1" eaLnBrk="1" hangingPunct="1"/>
            <a:r>
              <a:rPr lang="en-AU" dirty="0" smtClean="0"/>
              <a:t>SIP messages </a:t>
            </a:r>
          </a:p>
          <a:p>
            <a:pPr lvl="1" eaLnBrk="1" hangingPunct="1"/>
            <a:r>
              <a:rPr lang="en-AU" dirty="0" smtClean="0"/>
              <a:t>Session description protocol</a:t>
            </a:r>
          </a:p>
          <a:p>
            <a:pPr eaLnBrk="1" hangingPunct="1"/>
            <a:r>
              <a:rPr lang="en-AU" dirty="0" smtClean="0"/>
              <a:t>RTP</a:t>
            </a:r>
          </a:p>
          <a:p>
            <a:pPr lvl="1" eaLnBrk="1" hangingPunct="1"/>
            <a:r>
              <a:rPr lang="en-AU" dirty="0" smtClean="0"/>
              <a:t>RTP protocol architecture</a:t>
            </a:r>
          </a:p>
          <a:p>
            <a:pPr lvl="1" eaLnBrk="1" hangingPunct="1"/>
            <a:r>
              <a:rPr lang="en-AU" dirty="0" smtClean="0"/>
              <a:t>RTP data transfer protocol</a:t>
            </a:r>
          </a:p>
          <a:p>
            <a:pPr lvl="1" eaLnBrk="1" hangingPunct="1"/>
            <a:r>
              <a:rPr lang="en-AU" dirty="0" smtClean="0"/>
              <a:t>RTCP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28600" y="2690839"/>
            <a:ext cx="4038600" cy="416716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Real-time traffic</a:t>
            </a:r>
          </a:p>
          <a:p>
            <a:pPr lvl="1" eaLnBrk="1" hangingPunct="1"/>
            <a:r>
              <a:rPr lang="en-US" dirty="0" smtClean="0"/>
              <a:t>Real-time traffic characteristics</a:t>
            </a:r>
          </a:p>
          <a:p>
            <a:pPr lvl="1" eaLnBrk="1" hangingPunct="1"/>
            <a:r>
              <a:rPr lang="en-US" dirty="0" smtClean="0"/>
              <a:t>Requirements for Real-time communication</a:t>
            </a:r>
          </a:p>
          <a:p>
            <a:pPr lvl="1" eaLnBrk="1" hangingPunct="1"/>
            <a:r>
              <a:rPr lang="en-US" dirty="0" smtClean="0"/>
              <a:t>Hard versus soft real-time applications</a:t>
            </a:r>
          </a:p>
          <a:p>
            <a:pPr eaLnBrk="1" hangingPunct="1"/>
            <a:r>
              <a:rPr lang="en-US" dirty="0" smtClean="0"/>
              <a:t>VoIP</a:t>
            </a:r>
          </a:p>
          <a:p>
            <a:pPr lvl="1" eaLnBrk="1" hangingPunct="1"/>
            <a:r>
              <a:rPr lang="en-US" dirty="0" smtClean="0"/>
              <a:t>VoIP signaling</a:t>
            </a:r>
          </a:p>
          <a:p>
            <a:pPr lvl="1" eaLnBrk="1" hangingPunct="1"/>
            <a:r>
              <a:rPr lang="en-US" dirty="0" smtClean="0"/>
              <a:t>VoIP processing</a:t>
            </a:r>
          </a:p>
          <a:p>
            <a:pPr lvl="1" eaLnBrk="1" hangingPunct="1"/>
            <a:r>
              <a:rPr lang="en-US" dirty="0" smtClean="0"/>
              <a:t>VoIP context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Additional Slides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5577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044"/>
            <a:ext cx="8229600" cy="1501914"/>
          </a:xfrm>
        </p:spPr>
        <p:txBody>
          <a:bodyPr/>
          <a:lstStyle/>
          <a:p>
            <a:r>
              <a:rPr lang="en-US" dirty="0" smtClean="0"/>
              <a:t>Table 25.2  </a:t>
            </a:r>
            <a:br>
              <a:rPr lang="en-US" dirty="0" smtClean="0"/>
            </a:br>
            <a:r>
              <a:rPr lang="en-US" dirty="0" smtClean="0"/>
              <a:t>SDES Types (RFC 3550)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3" y="2323543"/>
            <a:ext cx="8804101" cy="423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85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.pdf"/>
          <p:cNvPicPr>
            <a:picLocks noChangeAspect="1"/>
          </p:cNvPicPr>
          <p:nvPr/>
        </p:nvPicPr>
        <p:blipFill>
          <a:blip r:embed="rId3"/>
          <a:srcRect t="3636" b="4545"/>
          <a:stretch>
            <a:fillRect/>
          </a:stretch>
        </p:blipFill>
        <p:spPr>
          <a:xfrm>
            <a:off x="1922318" y="249416"/>
            <a:ext cx="5299364" cy="62968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2.pdf"/>
          <p:cNvPicPr>
            <a:picLocks noChangeAspect="1"/>
          </p:cNvPicPr>
          <p:nvPr/>
        </p:nvPicPr>
        <p:blipFill>
          <a:blip r:embed="rId3"/>
          <a:srcRect l="3636" t="11765" r="4545" b="12941"/>
          <a:stretch>
            <a:fillRect/>
          </a:stretch>
        </p:blipFill>
        <p:spPr>
          <a:xfrm>
            <a:off x="457245" y="806892"/>
            <a:ext cx="8148800" cy="51635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Real-Time Communication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866348"/>
            <a:ext cx="4038600" cy="4454525"/>
          </a:xfrm>
        </p:spPr>
        <p:txBody>
          <a:bodyPr>
            <a:normAutofit/>
          </a:bodyPr>
          <a:lstStyle/>
          <a:p>
            <a:r>
              <a:rPr lang="en-US" dirty="0" smtClean="0"/>
              <a:t>Low jitter</a:t>
            </a:r>
          </a:p>
          <a:p>
            <a:r>
              <a:rPr lang="en-US" dirty="0" smtClean="0"/>
              <a:t>Low latency</a:t>
            </a:r>
          </a:p>
          <a:p>
            <a:r>
              <a:rPr lang="en-US" dirty="0" smtClean="0"/>
              <a:t>Ability to easily integrate non-real-time and real-time services</a:t>
            </a:r>
          </a:p>
          <a:p>
            <a:r>
              <a:rPr lang="en-US" dirty="0" smtClean="0"/>
              <a:t>Adaptable to dynamically changing network and traffic conditions</a:t>
            </a:r>
          </a:p>
          <a:p>
            <a:r>
              <a:rPr lang="en-US" dirty="0" smtClean="0"/>
              <a:t>High effective capacity utilization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866348"/>
            <a:ext cx="4038600" cy="4454525"/>
          </a:xfrm>
        </p:spPr>
        <p:txBody>
          <a:bodyPr>
            <a:normAutofit/>
          </a:bodyPr>
          <a:lstStyle/>
          <a:p>
            <a:r>
              <a:rPr lang="en-US" dirty="0" smtClean="0"/>
              <a:t>Good performance for large networks and large numbers of connections</a:t>
            </a:r>
          </a:p>
          <a:p>
            <a:r>
              <a:rPr lang="en-US" dirty="0" smtClean="0"/>
              <a:t>Modest buffer requirements within the network</a:t>
            </a:r>
          </a:p>
          <a:p>
            <a:r>
              <a:rPr lang="en-US" dirty="0" smtClean="0"/>
              <a:t>Low overhead in header bits per packet</a:t>
            </a:r>
          </a:p>
          <a:p>
            <a:r>
              <a:rPr lang="en-US" dirty="0" smtClean="0"/>
              <a:t>Low processing overhead per packet within the network and at the end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984"/>
            <a:ext cx="8229600" cy="1143000"/>
          </a:xfrm>
        </p:spPr>
        <p:txBody>
          <a:bodyPr/>
          <a:lstStyle/>
          <a:p>
            <a:r>
              <a:rPr lang="en-US" dirty="0" smtClean="0"/>
              <a:t>Hard Versus Soft</a:t>
            </a:r>
            <a:br>
              <a:rPr lang="en-US" dirty="0" smtClean="0"/>
            </a:br>
            <a:r>
              <a:rPr lang="en-US" dirty="0" smtClean="0"/>
              <a:t>Real-Time Applications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98126688"/>
              </p:ext>
            </p:extLst>
          </p:nvPr>
        </p:nvGraphicFramePr>
        <p:xfrm>
          <a:off x="457200" y="1577112"/>
          <a:ext cx="8229600" cy="5028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Over IP (VoIP)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60730"/>
          </a:xfrm>
        </p:spPr>
        <p:txBody>
          <a:bodyPr>
            <a:normAutofit/>
          </a:bodyPr>
          <a:lstStyle/>
          <a:p>
            <a:r>
              <a:rPr lang="en-US" dirty="0" smtClean="0"/>
              <a:t>The transmission of speech across IP-based network</a:t>
            </a:r>
          </a:p>
          <a:p>
            <a:r>
              <a:rPr lang="en-US" dirty="0" smtClean="0"/>
              <a:t>Works by encoding voice information into a digital format, which can be carried across IP networks in discrete packets</a:t>
            </a:r>
          </a:p>
          <a:p>
            <a:r>
              <a:rPr lang="en-US" dirty="0" smtClean="0"/>
              <a:t>Has two main advantages over traditional telephony:</a:t>
            </a:r>
          </a:p>
          <a:p>
            <a:pPr lvl="1"/>
            <a:r>
              <a:rPr lang="en-US" dirty="0" smtClean="0"/>
              <a:t>Is usually cheaper to operate than an equivalent telephone system with a PBX and conventional telephone network service</a:t>
            </a:r>
          </a:p>
          <a:p>
            <a:pPr lvl="1"/>
            <a:r>
              <a:rPr lang="en-US" dirty="0" smtClean="0"/>
              <a:t>Readily integrates with other services, such as combining Web access with telephone features through a single PC or terminal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VoIP Signaling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voice can be transferred using VoIP a call must be placed</a:t>
            </a:r>
          </a:p>
          <a:p>
            <a:r>
              <a:rPr lang="en-US" dirty="0" smtClean="0"/>
              <a:t>The calling user supplies the phone number of a URI which then triggers a set of protocol interactions resulting in the placement of the call</a:t>
            </a:r>
          </a:p>
          <a:p>
            <a:r>
              <a:rPr lang="en-US" dirty="0" smtClean="0"/>
              <a:t>The heart of the call placement process is the Session Initiation Protocol (SIP)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3.pdf"/>
          <p:cNvPicPr>
            <a:picLocks noChangeAspect="1"/>
          </p:cNvPicPr>
          <p:nvPr/>
        </p:nvPicPr>
        <p:blipFill>
          <a:blip r:embed="rId3"/>
          <a:srcRect t="1818" b="7273"/>
          <a:stretch>
            <a:fillRect/>
          </a:stretch>
        </p:blipFill>
        <p:spPr>
          <a:xfrm>
            <a:off x="1922318" y="314271"/>
            <a:ext cx="5299364" cy="62345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10099</TotalTime>
  <Words>7351</Words>
  <Application>Microsoft Office PowerPoint</Application>
  <PresentationFormat>On-screen Show (4:3)</PresentationFormat>
  <Paragraphs>785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ＭＳ Ｐゴシック</vt:lpstr>
      <vt:lpstr>Arial</vt:lpstr>
      <vt:lpstr>Calibri</vt:lpstr>
      <vt:lpstr>Calibri Light</vt:lpstr>
      <vt:lpstr>Wingdings</vt:lpstr>
      <vt:lpstr>Office Theme</vt:lpstr>
      <vt:lpstr>Data and Computer Communications</vt:lpstr>
      <vt:lpstr>Internet Multimedia Support</vt:lpstr>
      <vt:lpstr>PowerPoint Presentation</vt:lpstr>
      <vt:lpstr>PowerPoint Presentation</vt:lpstr>
      <vt:lpstr>Requirements for Real-Time Communication</vt:lpstr>
      <vt:lpstr>Hard Versus Soft Real-Time Applications</vt:lpstr>
      <vt:lpstr>Voice Over IP (VoIP)</vt:lpstr>
      <vt:lpstr>VoIP Signaling</vt:lpstr>
      <vt:lpstr>PowerPoint Presentation</vt:lpstr>
      <vt:lpstr>PowerPoint Presentation</vt:lpstr>
      <vt:lpstr>VoIP Context</vt:lpstr>
      <vt:lpstr>Session Initiation Protocol (SIP)</vt:lpstr>
      <vt:lpstr>SIP Components and Protocols</vt:lpstr>
      <vt:lpstr>PowerPoint Presentation</vt:lpstr>
      <vt:lpstr>SIP URI</vt:lpstr>
      <vt:lpstr>Session Description Protocol (SDP)</vt:lpstr>
      <vt:lpstr>Real-Time Transport Protocol (RTP)</vt:lpstr>
      <vt:lpstr>PowerPoint Presentation</vt:lpstr>
      <vt:lpstr>RTP Concepts</vt:lpstr>
      <vt:lpstr>RTP Relays</vt:lpstr>
      <vt:lpstr>Mixer</vt:lpstr>
      <vt:lpstr>Translator</vt:lpstr>
      <vt:lpstr>PowerPoint Presentation</vt:lpstr>
      <vt:lpstr>Table 25.1   Payload Types for Standard Audio and Video Encodings (RFC 3551) </vt:lpstr>
      <vt:lpstr>RTP Control Protocol (RTCP)</vt:lpstr>
      <vt:lpstr>PowerPoint Presentation</vt:lpstr>
      <vt:lpstr>Summary</vt:lpstr>
      <vt:lpstr>Additional Slides</vt:lpstr>
      <vt:lpstr>Table 25.2   SDES Types (RFC 3550)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Computer Communications</dc:title>
  <dc:creator>Kevin McLaughlin</dc:creator>
  <cp:lastModifiedBy>Kevin Ryan</cp:lastModifiedBy>
  <cp:revision>36</cp:revision>
  <dcterms:created xsi:type="dcterms:W3CDTF">2013-11-16T01:55:35Z</dcterms:created>
  <dcterms:modified xsi:type="dcterms:W3CDTF">2016-04-21T21:30:30Z</dcterms:modified>
</cp:coreProperties>
</file>