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atsi" panose="020B0604020202020204" charset="0"/>
      <p:regular r:id="rId8"/>
    </p:embeddedFon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386309" y="851264"/>
            <a:ext cx="13463571" cy="2728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0"/>
              </a:lnSpc>
            </a:pPr>
            <a:r>
              <a:rPr lang="en-US" sz="10763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DMBS </a:t>
            </a:r>
          </a:p>
          <a:p>
            <a:pPr algn="ctr">
              <a:lnSpc>
                <a:spcPts val="10440"/>
              </a:lnSpc>
            </a:pPr>
            <a:r>
              <a:rPr lang="en-US" sz="10763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 PROJECT:PR24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33952" y="5639227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Human Resources Management System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168001" y="7444175"/>
            <a:ext cx="4914809" cy="131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Kanika Gupta  2022ume0210</a:t>
            </a:r>
          </a:p>
          <a:p>
            <a:pPr algn="l">
              <a:lnSpc>
                <a:spcPts val="3462"/>
              </a:lnSpc>
            </a:pPr>
            <a:r>
              <a:rPr lang="en-US" sz="2472" dirty="0" err="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Sparsh</a:t>
            </a:r>
            <a:r>
              <a:rPr lang="en-US" sz="247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Gupta 2021ucs0119</a:t>
            </a:r>
          </a:p>
          <a:p>
            <a:pPr algn="l">
              <a:lnSpc>
                <a:spcPts val="3462"/>
              </a:lnSpc>
            </a:pPr>
            <a:r>
              <a:rPr lang="en-US" sz="247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Nilesh Patel 2021ucs0104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3E6CF5C1-1782-155E-9FEE-3960E75DABD3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8E41934B-BFBB-7D48-1CC6-A7AF90325A1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A786F29E-0DBE-A280-6BED-FF4365E37A56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265106D0-DC35-6795-EC37-292232FBBBA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659E55BC-EC26-3C92-ED04-5C497AC63798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4871749"/>
            <a:ext cx="14705320" cy="220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"HR processes are inefficient and error-prone due to disjointed systems for attendance, leaves, payroll, and branch management."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679116" y="2036699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8061" y="30162"/>
            <a:ext cx="1581530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SCHEMA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3564081" y="2222862"/>
            <a:ext cx="12090830" cy="7812685"/>
          </a:xfrm>
          <a:custGeom>
            <a:avLst/>
            <a:gdLst/>
            <a:ahLst/>
            <a:cxnLst/>
            <a:rect l="l" t="t" r="r" b="b"/>
            <a:pathLst>
              <a:path w="12090830" h="7812685">
                <a:moveTo>
                  <a:pt x="0" y="0"/>
                </a:moveTo>
                <a:lnTo>
                  <a:pt x="12090830" y="0"/>
                </a:lnTo>
                <a:lnTo>
                  <a:pt x="12090830" y="7812685"/>
                </a:lnTo>
                <a:lnTo>
                  <a:pt x="0" y="7812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74811" y="-104775"/>
            <a:ext cx="9975991" cy="1822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4"/>
              </a:lnSpc>
            </a:pPr>
            <a:r>
              <a:rPr lang="en-US" sz="522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TRANSACTION CONCURRENCY CONTROL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252730" y="1717307"/>
            <a:ext cx="10698072" cy="8381163"/>
          </a:xfrm>
          <a:custGeom>
            <a:avLst/>
            <a:gdLst/>
            <a:ahLst/>
            <a:cxnLst/>
            <a:rect l="l" t="t" r="r" b="b"/>
            <a:pathLst>
              <a:path w="10698072" h="8381163">
                <a:moveTo>
                  <a:pt x="0" y="0"/>
                </a:moveTo>
                <a:lnTo>
                  <a:pt x="10698071" y="0"/>
                </a:lnTo>
                <a:lnTo>
                  <a:pt x="10698071" y="8381164"/>
                </a:lnTo>
                <a:lnTo>
                  <a:pt x="0" y="8381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6547752" y="9080317"/>
            <a:ext cx="11987681" cy="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6520805" y="3176976"/>
            <a:ext cx="5246391" cy="5246370"/>
            <a:chOff x="0" y="0"/>
            <a:chExt cx="6350025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DEMONSTRATION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94360" y="6186540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PR24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5" name="Group 5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51FD560D-D894-C5E3-9D2E-6D7BB5AD0105}"/>
              </a:ext>
            </a:extLst>
          </p:cNvPr>
          <p:cNvGrpSpPr/>
          <p:nvPr/>
        </p:nvGrpSpPr>
        <p:grpSpPr>
          <a:xfrm>
            <a:off x="15859155" y="0"/>
            <a:ext cx="1562612" cy="2263268"/>
            <a:chOff x="0" y="0"/>
            <a:chExt cx="2083482" cy="3017691"/>
          </a:xfrm>
        </p:grpSpPr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E6F28986-FC6F-AD34-B41C-EF9CA2CA02A0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BCAFCE03-C556-06EF-3BD6-BF05044383C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503FAC6F-2DBD-A51E-68DB-D804E5EB375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7821750B-D52B-5ECF-CA8E-43F4591477F2}"/>
                </a:ext>
              </a:extLst>
            </p:cNvPr>
            <p:cNvSpPr txBox="1"/>
            <p:nvPr/>
          </p:nvSpPr>
          <p:spPr>
            <a:xfrm>
              <a:off x="0" y="437581"/>
              <a:ext cx="2083482" cy="2580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endParaRPr lang="en-US" sz="557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ctr">
                <a:lnSpc>
                  <a:spcPts val="7805"/>
                </a:lnSpc>
              </a:pPr>
              <a:endParaRPr lang="en-US" sz="5575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55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Alatsi</vt:lpstr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DMBS GROUP PROJECT</dc:title>
  <cp:lastModifiedBy>Kanika Gupta</cp:lastModifiedBy>
  <cp:revision>10</cp:revision>
  <dcterms:created xsi:type="dcterms:W3CDTF">2006-08-16T00:00:00Z</dcterms:created>
  <dcterms:modified xsi:type="dcterms:W3CDTF">2024-11-25T13:39:12Z</dcterms:modified>
  <dc:identifier>DAGXd_FWC8U</dc:identifier>
</cp:coreProperties>
</file>