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90" r:id="rId2"/>
    <p:sldId id="289" r:id="rId3"/>
    <p:sldId id="291" r:id="rId4"/>
    <p:sldId id="292" r:id="rId5"/>
    <p:sldId id="297" r:id="rId6"/>
    <p:sldId id="298" r:id="rId7"/>
    <p:sldId id="293" r:id="rId8"/>
    <p:sldId id="299" r:id="rId9"/>
    <p:sldId id="294" r:id="rId10"/>
    <p:sldId id="296" r:id="rId11"/>
    <p:sldId id="295" r:id="rId12"/>
    <p:sldId id="30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C9D52-0023-49B5-9149-C6F70343A316}" v="4" dt="2025-05-28T06:08:55.869"/>
    <p1510:client id="{D4DD2B38-F467-4E69-A8A6-C0E4CBE2CA67}" v="545" dt="2025-05-27T18:36:23.9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990" autoAdjust="0"/>
  </p:normalViewPr>
  <p:slideViewPr>
    <p:cSldViewPr snapToGrid="0">
      <p:cViewPr varScale="1">
        <p:scale>
          <a:sx n="59" d="100"/>
          <a:sy n="59" d="100"/>
        </p:scale>
        <p:origin x="161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IDO Yuu" userId="ac72fa19-a165-4430-8180-0a1a18c68f88" providerId="ADAL" clId="{6F22A0F5-AB7D-466A-A107-1E1F8D0BA124}"/>
    <pc:docChg chg="undo redo custSel addSld delSld modSld">
      <pc:chgData name="MAKIDO Yuu" userId="ac72fa19-a165-4430-8180-0a1a18c68f88" providerId="ADAL" clId="{6F22A0F5-AB7D-466A-A107-1E1F8D0BA124}" dt="2025-05-19T15:58:58.258" v="7821" actId="20577"/>
      <pc:docMkLst>
        <pc:docMk/>
      </pc:docMkLst>
      <pc:sldChg chg="del">
        <pc:chgData name="MAKIDO Yuu" userId="ac72fa19-a165-4430-8180-0a1a18c68f88" providerId="ADAL" clId="{6F22A0F5-AB7D-466A-A107-1E1F8D0BA124}" dt="2025-05-18T08:04:59.037" v="192" actId="2696"/>
        <pc:sldMkLst>
          <pc:docMk/>
          <pc:sldMk cId="4072994547" sldId="256"/>
        </pc:sldMkLst>
      </pc:sldChg>
      <pc:sldChg chg="del">
        <pc:chgData name="MAKIDO Yuu" userId="ac72fa19-a165-4430-8180-0a1a18c68f88" providerId="ADAL" clId="{6F22A0F5-AB7D-466A-A107-1E1F8D0BA124}" dt="2025-05-18T07:53:59.416" v="67" actId="2696"/>
        <pc:sldMkLst>
          <pc:docMk/>
          <pc:sldMk cId="3627083406" sldId="257"/>
        </pc:sldMkLst>
      </pc:sldChg>
      <pc:sldChg chg="add del">
        <pc:chgData name="MAKIDO Yuu" userId="ac72fa19-a165-4430-8180-0a1a18c68f88" providerId="ADAL" clId="{6F22A0F5-AB7D-466A-A107-1E1F8D0BA124}" dt="2025-05-18T11:21:26.527" v="1272" actId="2696"/>
        <pc:sldMkLst>
          <pc:docMk/>
          <pc:sldMk cId="1235125611" sldId="259"/>
        </pc:sldMkLst>
      </pc:sldChg>
      <pc:sldChg chg="del">
        <pc:chgData name="MAKIDO Yuu" userId="ac72fa19-a165-4430-8180-0a1a18c68f88" providerId="ADAL" clId="{6F22A0F5-AB7D-466A-A107-1E1F8D0BA124}" dt="2025-05-18T14:08:53.852" v="4025" actId="2696"/>
        <pc:sldMkLst>
          <pc:docMk/>
          <pc:sldMk cId="3778387649" sldId="260"/>
        </pc:sldMkLst>
      </pc:sldChg>
      <pc:sldChg chg="del">
        <pc:chgData name="MAKIDO Yuu" userId="ac72fa19-a165-4430-8180-0a1a18c68f88" providerId="ADAL" clId="{6F22A0F5-AB7D-466A-A107-1E1F8D0BA124}" dt="2025-05-18T14:34:15.783" v="4326" actId="2696"/>
        <pc:sldMkLst>
          <pc:docMk/>
          <pc:sldMk cId="112304629" sldId="261"/>
        </pc:sldMkLst>
      </pc:sldChg>
      <pc:sldChg chg="add del modNotesTx">
        <pc:chgData name="MAKIDO Yuu" userId="ac72fa19-a165-4430-8180-0a1a18c68f88" providerId="ADAL" clId="{6F22A0F5-AB7D-466A-A107-1E1F8D0BA124}" dt="2025-05-18T14:58:21.459" v="4597" actId="2696"/>
        <pc:sldMkLst>
          <pc:docMk/>
          <pc:sldMk cId="1208231897" sldId="262"/>
        </pc:sldMkLst>
      </pc:sldChg>
      <pc:sldChg chg="add del">
        <pc:chgData name="MAKIDO Yuu" userId="ac72fa19-a165-4430-8180-0a1a18c68f88" providerId="ADAL" clId="{6F22A0F5-AB7D-466A-A107-1E1F8D0BA124}" dt="2025-05-18T14:58:28.540" v="4598" actId="2696"/>
        <pc:sldMkLst>
          <pc:docMk/>
          <pc:sldMk cId="2385232592" sldId="263"/>
        </pc:sldMkLst>
      </pc:sldChg>
      <pc:sldChg chg="del">
        <pc:chgData name="MAKIDO Yuu" userId="ac72fa19-a165-4430-8180-0a1a18c68f88" providerId="ADAL" clId="{6F22A0F5-AB7D-466A-A107-1E1F8D0BA124}" dt="2025-05-19T15:24:37.699" v="7106" actId="2696"/>
        <pc:sldMkLst>
          <pc:docMk/>
          <pc:sldMk cId="3737329059" sldId="264"/>
        </pc:sldMkLst>
      </pc:sldChg>
      <pc:sldChg chg="del">
        <pc:chgData name="MAKIDO Yuu" userId="ac72fa19-a165-4430-8180-0a1a18c68f88" providerId="ADAL" clId="{6F22A0F5-AB7D-466A-A107-1E1F8D0BA124}" dt="2025-05-19T14:36:47.692" v="5142" actId="2696"/>
        <pc:sldMkLst>
          <pc:docMk/>
          <pc:sldMk cId="915670270" sldId="266"/>
        </pc:sldMkLst>
      </pc:sldChg>
      <pc:sldChg chg="add del">
        <pc:chgData name="MAKIDO Yuu" userId="ac72fa19-a165-4430-8180-0a1a18c68f88" providerId="ADAL" clId="{6F22A0F5-AB7D-466A-A107-1E1F8D0BA124}" dt="2025-05-19T14:36:21.656" v="5140" actId="2696"/>
        <pc:sldMkLst>
          <pc:docMk/>
          <pc:sldMk cId="3605436441" sldId="270"/>
        </pc:sldMkLst>
      </pc:sldChg>
      <pc:sldChg chg="add del">
        <pc:chgData name="MAKIDO Yuu" userId="ac72fa19-a165-4430-8180-0a1a18c68f88" providerId="ADAL" clId="{6F22A0F5-AB7D-466A-A107-1E1F8D0BA124}" dt="2025-05-19T14:36:28.895" v="5141" actId="2696"/>
        <pc:sldMkLst>
          <pc:docMk/>
          <pc:sldMk cId="3265585701" sldId="271"/>
        </pc:sldMkLst>
      </pc:sldChg>
      <pc:sldChg chg="del">
        <pc:chgData name="MAKIDO Yuu" userId="ac72fa19-a165-4430-8180-0a1a18c68f88" providerId="ADAL" clId="{6F22A0F5-AB7D-466A-A107-1E1F8D0BA124}" dt="2025-05-19T15:07:30.758" v="6281" actId="2696"/>
        <pc:sldMkLst>
          <pc:docMk/>
          <pc:sldMk cId="3194922172" sldId="272"/>
        </pc:sldMkLst>
      </pc:sldChg>
      <pc:sldChg chg="del">
        <pc:chgData name="MAKIDO Yuu" userId="ac72fa19-a165-4430-8180-0a1a18c68f88" providerId="ADAL" clId="{6F22A0F5-AB7D-466A-A107-1E1F8D0BA124}" dt="2025-05-18T13:36:46.487" v="3051" actId="2696"/>
        <pc:sldMkLst>
          <pc:docMk/>
          <pc:sldMk cId="1722542368" sldId="278"/>
        </pc:sldMkLst>
      </pc:sldChg>
      <pc:sldChg chg="del">
        <pc:chgData name="MAKIDO Yuu" userId="ac72fa19-a165-4430-8180-0a1a18c68f88" providerId="ADAL" clId="{6F22A0F5-AB7D-466A-A107-1E1F8D0BA124}" dt="2025-05-18T13:09:50.924" v="2312" actId="2696"/>
        <pc:sldMkLst>
          <pc:docMk/>
          <pc:sldMk cId="3394410262" sldId="279"/>
        </pc:sldMkLst>
      </pc:sldChg>
      <pc:sldChg chg="addSp modSp del">
        <pc:chgData name="MAKIDO Yuu" userId="ac72fa19-a165-4430-8180-0a1a18c68f88" providerId="ADAL" clId="{6F22A0F5-AB7D-466A-A107-1E1F8D0BA124}" dt="2025-05-18T13:36:46.487" v="3051" actId="2696"/>
        <pc:sldMkLst>
          <pc:docMk/>
          <pc:sldMk cId="1594904030" sldId="280"/>
        </pc:sldMkLst>
      </pc:sldChg>
      <pc:sldChg chg="del">
        <pc:chgData name="MAKIDO Yuu" userId="ac72fa19-a165-4430-8180-0a1a18c68f88" providerId="ADAL" clId="{6F22A0F5-AB7D-466A-A107-1E1F8D0BA124}" dt="2025-05-19T14:36:47.692" v="5142" actId="2696"/>
        <pc:sldMkLst>
          <pc:docMk/>
          <pc:sldMk cId="983301842" sldId="281"/>
        </pc:sldMkLst>
      </pc:sldChg>
      <pc:sldChg chg="del">
        <pc:chgData name="MAKIDO Yuu" userId="ac72fa19-a165-4430-8180-0a1a18c68f88" providerId="ADAL" clId="{6F22A0F5-AB7D-466A-A107-1E1F8D0BA124}" dt="2025-05-19T14:36:47.692" v="5142" actId="2696"/>
        <pc:sldMkLst>
          <pc:docMk/>
          <pc:sldMk cId="3317051247" sldId="282"/>
        </pc:sldMkLst>
      </pc:sldChg>
      <pc:sldChg chg="add del">
        <pc:chgData name="MAKIDO Yuu" userId="ac72fa19-a165-4430-8180-0a1a18c68f88" providerId="ADAL" clId="{6F22A0F5-AB7D-466A-A107-1E1F8D0BA124}" dt="2025-05-19T15:07:02.612" v="6277" actId="2696"/>
        <pc:sldMkLst>
          <pc:docMk/>
          <pc:sldMk cId="3422657817" sldId="283"/>
        </pc:sldMkLst>
      </pc:sldChg>
      <pc:sldChg chg="del">
        <pc:chgData name="MAKIDO Yuu" userId="ac72fa19-a165-4430-8180-0a1a18c68f88" providerId="ADAL" clId="{6F22A0F5-AB7D-466A-A107-1E1F8D0BA124}" dt="2025-05-19T14:36:47.692" v="5142" actId="2696"/>
        <pc:sldMkLst>
          <pc:docMk/>
          <pc:sldMk cId="2705627032" sldId="285"/>
        </pc:sldMkLst>
      </pc:sldChg>
      <pc:sldChg chg="del">
        <pc:chgData name="MAKIDO Yuu" userId="ac72fa19-a165-4430-8180-0a1a18c68f88" providerId="ADAL" clId="{6F22A0F5-AB7D-466A-A107-1E1F8D0BA124}" dt="2025-05-19T14:36:21.656" v="5140" actId="2696"/>
        <pc:sldMkLst>
          <pc:docMk/>
          <pc:sldMk cId="2929734411" sldId="286"/>
        </pc:sldMkLst>
      </pc:sldChg>
      <pc:sldChg chg="add del">
        <pc:chgData name="MAKIDO Yuu" userId="ac72fa19-a165-4430-8180-0a1a18c68f88" providerId="ADAL" clId="{6F22A0F5-AB7D-466A-A107-1E1F8D0BA124}" dt="2025-05-19T14:36:21.656" v="5140" actId="2696"/>
        <pc:sldMkLst>
          <pc:docMk/>
          <pc:sldMk cId="3450436828" sldId="287"/>
        </pc:sldMkLst>
      </pc:sldChg>
      <pc:sldChg chg="add del">
        <pc:chgData name="MAKIDO Yuu" userId="ac72fa19-a165-4430-8180-0a1a18c68f88" providerId="ADAL" clId="{6F22A0F5-AB7D-466A-A107-1E1F8D0BA124}" dt="2025-05-19T14:36:21.656" v="5140" actId="2696"/>
        <pc:sldMkLst>
          <pc:docMk/>
          <pc:sldMk cId="2781927625" sldId="288"/>
        </pc:sldMkLst>
      </pc:sldChg>
      <pc:sldChg chg="addSp delSp modSp add mod">
        <pc:chgData name="MAKIDO Yuu" userId="ac72fa19-a165-4430-8180-0a1a18c68f88" providerId="ADAL" clId="{6F22A0F5-AB7D-466A-A107-1E1F8D0BA124}" dt="2025-05-18T12:07:35.889" v="1818"/>
        <pc:sldMkLst>
          <pc:docMk/>
          <pc:sldMk cId="3521922796" sldId="289"/>
        </pc:sldMkLst>
        <pc:spChg chg="mod">
          <ac:chgData name="MAKIDO Yuu" userId="ac72fa19-a165-4430-8180-0a1a18c68f88" providerId="ADAL" clId="{6F22A0F5-AB7D-466A-A107-1E1F8D0BA124}" dt="2025-05-18T08:05:27.674" v="205" actId="20577"/>
          <ac:spMkLst>
            <pc:docMk/>
            <pc:sldMk cId="3521922796" sldId="289"/>
            <ac:spMk id="2" creationId="{8C0393B2-70E4-01FE-2C08-F39942B67583}"/>
          </ac:spMkLst>
        </pc:spChg>
        <pc:spChg chg="add mod">
          <ac:chgData name="MAKIDO Yuu" userId="ac72fa19-a165-4430-8180-0a1a18c68f88" providerId="ADAL" clId="{6F22A0F5-AB7D-466A-A107-1E1F8D0BA124}" dt="2025-05-18T07:00:46.832" v="11" actId="14100"/>
          <ac:spMkLst>
            <pc:docMk/>
            <pc:sldMk cId="3521922796" sldId="289"/>
            <ac:spMk id="3" creationId="{E7684C73-4CFF-4523-319D-9B1E506DA167}"/>
          </ac:spMkLst>
        </pc:spChg>
        <pc:spChg chg="mod">
          <ac:chgData name="MAKIDO Yuu" userId="ac72fa19-a165-4430-8180-0a1a18c68f88" providerId="ADAL" clId="{6F22A0F5-AB7D-466A-A107-1E1F8D0BA124}" dt="2025-05-18T12:07:35.889" v="1818"/>
          <ac:spMkLst>
            <pc:docMk/>
            <pc:sldMk cId="3521922796" sldId="289"/>
            <ac:spMk id="4" creationId="{6A1578BF-A190-4A59-9292-EC285ED8AE9C}"/>
          </ac:spMkLst>
        </pc:spChg>
        <pc:spChg chg="mod">
          <ac:chgData name="MAKIDO Yuu" userId="ac72fa19-a165-4430-8180-0a1a18c68f88" providerId="ADAL" clId="{6F22A0F5-AB7D-466A-A107-1E1F8D0BA124}" dt="2025-05-18T07:05:44.026" v="66" actId="20577"/>
          <ac:spMkLst>
            <pc:docMk/>
            <pc:sldMk cId="3521922796" sldId="289"/>
            <ac:spMk id="5" creationId="{7A264F55-F325-96B6-D966-AFC3E5F84BCE}"/>
          </ac:spMkLst>
        </pc:spChg>
        <pc:spChg chg="add del mod">
          <ac:chgData name="MAKIDO Yuu" userId="ac72fa19-a165-4430-8180-0a1a18c68f88" providerId="ADAL" clId="{6F22A0F5-AB7D-466A-A107-1E1F8D0BA124}" dt="2025-05-18T08:42:23.380" v="487" actId="1076"/>
          <ac:spMkLst>
            <pc:docMk/>
            <pc:sldMk cId="3521922796" sldId="289"/>
            <ac:spMk id="6" creationId="{15C50538-B20B-EFA6-58AA-276A36461CAC}"/>
          </ac:spMkLst>
        </pc:spChg>
        <pc:spChg chg="add del mod">
          <ac:chgData name="MAKIDO Yuu" userId="ac72fa19-a165-4430-8180-0a1a18c68f88" providerId="ADAL" clId="{6F22A0F5-AB7D-466A-A107-1E1F8D0BA124}" dt="2025-05-18T08:25:25.480" v="242" actId="1076"/>
          <ac:spMkLst>
            <pc:docMk/>
            <pc:sldMk cId="3521922796" sldId="289"/>
            <ac:spMk id="12" creationId="{43C138EB-E303-EB7F-7C5E-8B37014D493F}"/>
          </ac:spMkLst>
        </pc:spChg>
      </pc:sldChg>
      <pc:sldChg chg="addSp modSp add mod modNotesTx">
        <pc:chgData name="MAKIDO Yuu" userId="ac72fa19-a165-4430-8180-0a1a18c68f88" providerId="ADAL" clId="{6F22A0F5-AB7D-466A-A107-1E1F8D0BA124}" dt="2025-05-19T15:36:49.046" v="7337" actId="20577"/>
        <pc:sldMkLst>
          <pc:docMk/>
          <pc:sldMk cId="1397949969" sldId="290"/>
        </pc:sldMkLst>
        <pc:spChg chg="mod">
          <ac:chgData name="MAKIDO Yuu" userId="ac72fa19-a165-4430-8180-0a1a18c68f88" providerId="ADAL" clId="{6F22A0F5-AB7D-466A-A107-1E1F8D0BA124}" dt="2025-05-18T08:02:22.003" v="187" actId="113"/>
          <ac:spMkLst>
            <pc:docMk/>
            <pc:sldMk cId="1397949969" sldId="290"/>
            <ac:spMk id="2" creationId="{53A32A3F-5499-4145-DFF6-065CAEC17A3C}"/>
          </ac:spMkLst>
        </pc:spChg>
        <pc:spChg chg="mod">
          <ac:chgData name="MAKIDO Yuu" userId="ac72fa19-a165-4430-8180-0a1a18c68f88" providerId="ADAL" clId="{6F22A0F5-AB7D-466A-A107-1E1F8D0BA124}" dt="2025-05-18T08:02:39.411" v="191"/>
          <ac:spMkLst>
            <pc:docMk/>
            <pc:sldMk cId="1397949969" sldId="290"/>
            <ac:spMk id="3" creationId="{49C91F59-DA29-5EBF-E946-3A14C2CCC745}"/>
          </ac:spMkLst>
        </pc:spChg>
        <pc:spChg chg="add mod">
          <ac:chgData name="MAKIDO Yuu" userId="ac72fa19-a165-4430-8180-0a1a18c68f88" providerId="ADAL" clId="{6F22A0F5-AB7D-466A-A107-1E1F8D0BA124}" dt="2025-05-18T08:05:10.754" v="193" actId="2711"/>
          <ac:spMkLst>
            <pc:docMk/>
            <pc:sldMk cId="1397949969" sldId="290"/>
            <ac:spMk id="4" creationId="{97D46640-2008-0DC5-FF79-C91006510F9F}"/>
          </ac:spMkLst>
        </pc:spChg>
        <pc:spChg chg="add mod">
          <ac:chgData name="MAKIDO Yuu" userId="ac72fa19-a165-4430-8180-0a1a18c68f88" providerId="ADAL" clId="{6F22A0F5-AB7D-466A-A107-1E1F8D0BA124}" dt="2025-05-18T07:54:24.859" v="69"/>
          <ac:spMkLst>
            <pc:docMk/>
            <pc:sldMk cId="1397949969" sldId="290"/>
            <ac:spMk id="5" creationId="{CEE5A882-9E23-74E5-63AA-9257AF3A984A}"/>
          </ac:spMkLst>
        </pc:spChg>
      </pc:sldChg>
      <pc:sldChg chg="add del">
        <pc:chgData name="MAKIDO Yuu" userId="ac72fa19-a165-4430-8180-0a1a18c68f88" providerId="ADAL" clId="{6F22A0F5-AB7D-466A-A107-1E1F8D0BA124}" dt="2025-05-18T08:43:12.424" v="488" actId="2696"/>
        <pc:sldMkLst>
          <pc:docMk/>
          <pc:sldMk cId="125966232" sldId="291"/>
        </pc:sldMkLst>
      </pc:sldChg>
      <pc:sldChg chg="addSp delSp modSp add mod modNotesTx">
        <pc:chgData name="MAKIDO Yuu" userId="ac72fa19-a165-4430-8180-0a1a18c68f88" providerId="ADAL" clId="{6F22A0F5-AB7D-466A-A107-1E1F8D0BA124}" dt="2025-05-19T15:57:46.736" v="7666" actId="20577"/>
        <pc:sldMkLst>
          <pc:docMk/>
          <pc:sldMk cId="3033703444" sldId="291"/>
        </pc:sldMkLst>
        <pc:spChg chg="mod">
          <ac:chgData name="MAKIDO Yuu" userId="ac72fa19-a165-4430-8180-0a1a18c68f88" providerId="ADAL" clId="{6F22A0F5-AB7D-466A-A107-1E1F8D0BA124}" dt="2025-05-18T08:45:56.597" v="509" actId="20577"/>
          <ac:spMkLst>
            <pc:docMk/>
            <pc:sldMk cId="3033703444" sldId="291"/>
            <ac:spMk id="2" creationId="{CB09F859-02BA-4BB6-175B-357B31AD1F12}"/>
          </ac:spMkLst>
        </pc:spChg>
        <pc:spChg chg="mod">
          <ac:chgData name="MAKIDO Yuu" userId="ac72fa19-a165-4430-8180-0a1a18c68f88" providerId="ADAL" clId="{6F22A0F5-AB7D-466A-A107-1E1F8D0BA124}" dt="2025-05-18T11:55:37.096" v="1629"/>
          <ac:spMkLst>
            <pc:docMk/>
            <pc:sldMk cId="3033703444" sldId="291"/>
            <ac:spMk id="4" creationId="{4493C323-6FD5-D621-D405-0B31B4A8629C}"/>
          </ac:spMkLst>
        </pc:spChg>
        <pc:spChg chg="mod">
          <ac:chgData name="MAKIDO Yuu" userId="ac72fa19-a165-4430-8180-0a1a18c68f88" providerId="ADAL" clId="{6F22A0F5-AB7D-466A-A107-1E1F8D0BA124}" dt="2025-05-18T11:01:21.143" v="964"/>
          <ac:spMkLst>
            <pc:docMk/>
            <pc:sldMk cId="3033703444" sldId="291"/>
            <ac:spMk id="5" creationId="{C93A0055-AB4E-66D4-FEC2-EA9434950B1D}"/>
          </ac:spMkLst>
        </pc:spChg>
        <pc:spChg chg="add mod">
          <ac:chgData name="MAKIDO Yuu" userId="ac72fa19-a165-4430-8180-0a1a18c68f88" providerId="ADAL" clId="{6F22A0F5-AB7D-466A-A107-1E1F8D0BA124}" dt="2025-05-18T11:17:01.063" v="1269" actId="20577"/>
          <ac:spMkLst>
            <pc:docMk/>
            <pc:sldMk cId="3033703444" sldId="291"/>
            <ac:spMk id="7" creationId="{0F90AB67-91B0-FE6C-9B98-4E839336B9EE}"/>
          </ac:spMkLst>
        </pc:spChg>
      </pc:sldChg>
      <pc:sldChg chg="modSp add del mod">
        <pc:chgData name="MAKIDO Yuu" userId="ac72fa19-a165-4430-8180-0a1a18c68f88" providerId="ADAL" clId="{6F22A0F5-AB7D-466A-A107-1E1F8D0BA124}" dt="2025-05-18T11:11:22.083" v="1089" actId="2696"/>
        <pc:sldMkLst>
          <pc:docMk/>
          <pc:sldMk cId="811926742" sldId="292"/>
        </pc:sldMkLst>
      </pc:sldChg>
      <pc:sldChg chg="addSp delSp modSp add mod modNotesTx">
        <pc:chgData name="MAKIDO Yuu" userId="ac72fa19-a165-4430-8180-0a1a18c68f88" providerId="ADAL" clId="{6F22A0F5-AB7D-466A-A107-1E1F8D0BA124}" dt="2025-05-19T15:37:35.460" v="7338" actId="20577"/>
        <pc:sldMkLst>
          <pc:docMk/>
          <pc:sldMk cId="1681944660" sldId="292"/>
        </pc:sldMkLst>
        <pc:spChg chg="mod">
          <ac:chgData name="MAKIDO Yuu" userId="ac72fa19-a165-4430-8180-0a1a18c68f88" providerId="ADAL" clId="{6F22A0F5-AB7D-466A-A107-1E1F8D0BA124}" dt="2025-05-18T11:42:01.695" v="1333" actId="20577"/>
          <ac:spMkLst>
            <pc:docMk/>
            <pc:sldMk cId="1681944660" sldId="292"/>
            <ac:spMk id="2" creationId="{05402FDA-DE46-C3AC-7D64-155F122FC922}"/>
          </ac:spMkLst>
        </pc:spChg>
        <pc:spChg chg="mod">
          <ac:chgData name="MAKIDO Yuu" userId="ac72fa19-a165-4430-8180-0a1a18c68f88" providerId="ADAL" clId="{6F22A0F5-AB7D-466A-A107-1E1F8D0BA124}" dt="2025-05-18T13:37:47.648" v="3054"/>
          <ac:spMkLst>
            <pc:docMk/>
            <pc:sldMk cId="1681944660" sldId="292"/>
            <ac:spMk id="5" creationId="{7D5151E4-A7B8-5700-1624-37877A378E63}"/>
          </ac:spMkLst>
        </pc:spChg>
      </pc:sldChg>
      <pc:sldChg chg="modSp add del mod">
        <pc:chgData name="MAKIDO Yuu" userId="ac72fa19-a165-4430-8180-0a1a18c68f88" providerId="ADAL" clId="{6F22A0F5-AB7D-466A-A107-1E1F8D0BA124}" dt="2025-05-18T11:07:17.312" v="1039" actId="2890"/>
        <pc:sldMkLst>
          <pc:docMk/>
          <pc:sldMk cId="3611845549" sldId="292"/>
        </pc:sldMkLst>
      </pc:sldChg>
      <pc:sldChg chg="delSp modSp add del mod modNotesTx">
        <pc:chgData name="MAKIDO Yuu" userId="ac72fa19-a165-4430-8180-0a1a18c68f88" providerId="ADAL" clId="{6F22A0F5-AB7D-466A-A107-1E1F8D0BA124}" dt="2025-05-18T13:43:48.828" v="3263" actId="2696"/>
        <pc:sldMkLst>
          <pc:docMk/>
          <pc:sldMk cId="884177394" sldId="293"/>
        </pc:sldMkLst>
      </pc:sldChg>
      <pc:sldChg chg="delSp modSp add mod modNotesTx">
        <pc:chgData name="MAKIDO Yuu" userId="ac72fa19-a165-4430-8180-0a1a18c68f88" providerId="ADAL" clId="{6F22A0F5-AB7D-466A-A107-1E1F8D0BA124}" dt="2025-05-19T15:58:58.258" v="7821" actId="20577"/>
        <pc:sldMkLst>
          <pc:docMk/>
          <pc:sldMk cId="2775023264" sldId="293"/>
        </pc:sldMkLst>
        <pc:spChg chg="mod">
          <ac:chgData name="MAKIDO Yuu" userId="ac72fa19-a165-4430-8180-0a1a18c68f88" providerId="ADAL" clId="{6F22A0F5-AB7D-466A-A107-1E1F8D0BA124}" dt="2025-05-18T13:45:13.583" v="3274" actId="20577"/>
          <ac:spMkLst>
            <pc:docMk/>
            <pc:sldMk cId="2775023264" sldId="293"/>
            <ac:spMk id="2" creationId="{E1577E9F-57DF-FDBE-9C06-367672EAC123}"/>
          </ac:spMkLst>
        </pc:spChg>
        <pc:spChg chg="mod">
          <ac:chgData name="MAKIDO Yuu" userId="ac72fa19-a165-4430-8180-0a1a18c68f88" providerId="ADAL" clId="{6F22A0F5-AB7D-466A-A107-1E1F8D0BA124}" dt="2025-05-18T14:10:15.019" v="4026" actId="20577"/>
          <ac:spMkLst>
            <pc:docMk/>
            <pc:sldMk cId="2775023264" sldId="293"/>
            <ac:spMk id="4" creationId="{F15246A7-786A-B04E-F30D-F393D76B56A5}"/>
          </ac:spMkLst>
        </pc:spChg>
        <pc:spChg chg="mod">
          <ac:chgData name="MAKIDO Yuu" userId="ac72fa19-a165-4430-8180-0a1a18c68f88" providerId="ADAL" clId="{6F22A0F5-AB7D-466A-A107-1E1F8D0BA124}" dt="2025-05-18T14:16:46.659" v="4038"/>
          <ac:spMkLst>
            <pc:docMk/>
            <pc:sldMk cId="2775023264" sldId="293"/>
            <ac:spMk id="5" creationId="{18B21329-35CF-6598-0902-0E62FB9482AC}"/>
          </ac:spMkLst>
        </pc:spChg>
      </pc:sldChg>
      <pc:sldChg chg="delSp modSp add del mod">
        <pc:chgData name="MAKIDO Yuu" userId="ac72fa19-a165-4430-8180-0a1a18c68f88" providerId="ADAL" clId="{6F22A0F5-AB7D-466A-A107-1E1F8D0BA124}" dt="2025-05-18T13:24:32.130" v="2673" actId="2696"/>
        <pc:sldMkLst>
          <pc:docMk/>
          <pc:sldMk cId="4294819565" sldId="293"/>
        </pc:sldMkLst>
      </pc:sldChg>
      <pc:sldChg chg="addSp modSp add mod modNotesTx">
        <pc:chgData name="MAKIDO Yuu" userId="ac72fa19-a165-4430-8180-0a1a18c68f88" providerId="ADAL" clId="{6F22A0F5-AB7D-466A-A107-1E1F8D0BA124}" dt="2025-05-19T15:11:02.436" v="6419" actId="20577"/>
        <pc:sldMkLst>
          <pc:docMk/>
          <pc:sldMk cId="3621688801" sldId="294"/>
        </pc:sldMkLst>
        <pc:spChg chg="mod">
          <ac:chgData name="MAKIDO Yuu" userId="ac72fa19-a165-4430-8180-0a1a18c68f88" providerId="ADAL" clId="{6F22A0F5-AB7D-466A-A107-1E1F8D0BA124}" dt="2025-05-18T14:16:40.514" v="4035" actId="20577"/>
          <ac:spMkLst>
            <pc:docMk/>
            <pc:sldMk cId="3621688801" sldId="294"/>
            <ac:spMk id="2" creationId="{50FB6F29-EFAE-41C7-EE6A-B1E53A37082B}"/>
          </ac:spMkLst>
        </pc:spChg>
        <pc:spChg chg="mod">
          <ac:chgData name="MAKIDO Yuu" userId="ac72fa19-a165-4430-8180-0a1a18c68f88" providerId="ADAL" clId="{6F22A0F5-AB7D-466A-A107-1E1F8D0BA124}" dt="2025-05-18T14:33:59.942" v="4324" actId="20577"/>
          <ac:spMkLst>
            <pc:docMk/>
            <pc:sldMk cId="3621688801" sldId="294"/>
            <ac:spMk id="4" creationId="{D467D6CA-4578-C154-A702-7B3624ECFA21}"/>
          </ac:spMkLst>
        </pc:spChg>
        <pc:spChg chg="mod">
          <ac:chgData name="MAKIDO Yuu" userId="ac72fa19-a165-4430-8180-0a1a18c68f88" providerId="ADAL" clId="{6F22A0F5-AB7D-466A-A107-1E1F8D0BA124}" dt="2025-05-18T14:16:51.224" v="4041"/>
          <ac:spMkLst>
            <pc:docMk/>
            <pc:sldMk cId="3621688801" sldId="294"/>
            <ac:spMk id="5" creationId="{08A3D1DC-1EB1-A8D9-DE9F-4BB73DD6C973}"/>
          </ac:spMkLst>
        </pc:spChg>
        <pc:spChg chg="add mod">
          <ac:chgData name="MAKIDO Yuu" userId="ac72fa19-a165-4430-8180-0a1a18c68f88" providerId="ADAL" clId="{6F22A0F5-AB7D-466A-A107-1E1F8D0BA124}" dt="2025-05-18T14:26:28.389" v="4204" actId="1076"/>
          <ac:spMkLst>
            <pc:docMk/>
            <pc:sldMk cId="3621688801" sldId="294"/>
            <ac:spMk id="9" creationId="{CEA000D1-72F0-3856-8517-278E66E0DAE8}"/>
          </ac:spMkLst>
        </pc:spChg>
        <pc:graphicFrameChg chg="add mod modGraphic">
          <ac:chgData name="MAKIDO Yuu" userId="ac72fa19-a165-4430-8180-0a1a18c68f88" providerId="ADAL" clId="{6F22A0F5-AB7D-466A-A107-1E1F8D0BA124}" dt="2025-05-18T14:34:07.745" v="4325" actId="1076"/>
          <ac:graphicFrameMkLst>
            <pc:docMk/>
            <pc:sldMk cId="3621688801" sldId="294"/>
            <ac:graphicFrameMk id="6" creationId="{C8351100-98BA-8F38-B4C7-8111E7CD6ABA}"/>
          </ac:graphicFrameMkLst>
        </pc:graphicFrameChg>
        <pc:picChg chg="add mod">
          <ac:chgData name="MAKIDO Yuu" userId="ac72fa19-a165-4430-8180-0a1a18c68f88" providerId="ADAL" clId="{6F22A0F5-AB7D-466A-A107-1E1F8D0BA124}" dt="2025-05-18T14:26:28.867" v="4206" actId="14100"/>
          <ac:picMkLst>
            <pc:docMk/>
            <pc:sldMk cId="3621688801" sldId="294"/>
            <ac:picMk id="8" creationId="{6F1DA7B8-D850-E89E-4824-F4FC03ECCE95}"/>
          </ac:picMkLst>
        </pc:picChg>
      </pc:sldChg>
      <pc:sldChg chg="addSp delSp modSp add mod modNotesTx">
        <pc:chgData name="MAKIDO Yuu" userId="ac72fa19-a165-4430-8180-0a1a18c68f88" providerId="ADAL" clId="{6F22A0F5-AB7D-466A-A107-1E1F8D0BA124}" dt="2025-05-19T15:38:04.218" v="7345" actId="20577"/>
        <pc:sldMkLst>
          <pc:docMk/>
          <pc:sldMk cId="1852172648" sldId="295"/>
        </pc:sldMkLst>
        <pc:spChg chg="mod">
          <ac:chgData name="MAKIDO Yuu" userId="ac72fa19-a165-4430-8180-0a1a18c68f88" providerId="ADAL" clId="{6F22A0F5-AB7D-466A-A107-1E1F8D0BA124}" dt="2025-05-18T14:37:59.355" v="4356" actId="20577"/>
          <ac:spMkLst>
            <pc:docMk/>
            <pc:sldMk cId="1852172648" sldId="295"/>
            <ac:spMk id="2" creationId="{D4943055-6A5E-67C4-8CE0-1B4A52DA1FBA}"/>
          </ac:spMkLst>
        </pc:spChg>
        <pc:spChg chg="mod">
          <ac:chgData name="MAKIDO Yuu" userId="ac72fa19-a165-4430-8180-0a1a18c68f88" providerId="ADAL" clId="{6F22A0F5-AB7D-466A-A107-1E1F8D0BA124}" dt="2025-05-19T15:17:12.546" v="6747" actId="20577"/>
          <ac:spMkLst>
            <pc:docMk/>
            <pc:sldMk cId="1852172648" sldId="295"/>
            <ac:spMk id="4" creationId="{A9F818AC-881E-D4DE-1B1A-AF20F2AC3736}"/>
          </ac:spMkLst>
        </pc:spChg>
        <pc:spChg chg="mod">
          <ac:chgData name="MAKIDO Yuu" userId="ac72fa19-a165-4430-8180-0a1a18c68f88" providerId="ADAL" clId="{6F22A0F5-AB7D-466A-A107-1E1F8D0BA124}" dt="2025-05-19T15:01:03.425" v="5767"/>
          <ac:spMkLst>
            <pc:docMk/>
            <pc:sldMk cId="1852172648" sldId="295"/>
            <ac:spMk id="5" creationId="{8F184834-5FCA-A637-630E-6BEE182B68C8}"/>
          </ac:spMkLst>
        </pc:spChg>
      </pc:sldChg>
      <pc:sldChg chg="addSp delSp modSp add mod modNotesTx">
        <pc:chgData name="MAKIDO Yuu" userId="ac72fa19-a165-4430-8180-0a1a18c68f88" providerId="ADAL" clId="{6F22A0F5-AB7D-466A-A107-1E1F8D0BA124}" dt="2025-05-19T15:37:52.366" v="7344" actId="20577"/>
        <pc:sldMkLst>
          <pc:docMk/>
          <pc:sldMk cId="2917411998" sldId="296"/>
        </pc:sldMkLst>
        <pc:spChg chg="mod">
          <ac:chgData name="MAKIDO Yuu" userId="ac72fa19-a165-4430-8180-0a1a18c68f88" providerId="ADAL" clId="{6F22A0F5-AB7D-466A-A107-1E1F8D0BA124}" dt="2025-05-19T14:58:20.884" v="5677" actId="207"/>
          <ac:spMkLst>
            <pc:docMk/>
            <pc:sldMk cId="2917411998" sldId="296"/>
            <ac:spMk id="3" creationId="{870EFCBC-E768-B5E9-A422-0341A5A620D2}"/>
          </ac:spMkLst>
        </pc:spChg>
        <pc:spChg chg="mod">
          <ac:chgData name="MAKIDO Yuu" userId="ac72fa19-a165-4430-8180-0a1a18c68f88" providerId="ADAL" clId="{6F22A0F5-AB7D-466A-A107-1E1F8D0BA124}" dt="2025-05-19T15:05:39.569" v="6226"/>
          <ac:spMkLst>
            <pc:docMk/>
            <pc:sldMk cId="2917411998" sldId="296"/>
            <ac:spMk id="4" creationId="{E1D55708-C399-BDEC-E355-E1AA412367FB}"/>
          </ac:spMkLst>
        </pc:spChg>
        <pc:spChg chg="mod">
          <ac:chgData name="MAKIDO Yuu" userId="ac72fa19-a165-4430-8180-0a1a18c68f88" providerId="ADAL" clId="{6F22A0F5-AB7D-466A-A107-1E1F8D0BA124}" dt="2025-05-19T15:00:59.641" v="5764"/>
          <ac:spMkLst>
            <pc:docMk/>
            <pc:sldMk cId="2917411998" sldId="296"/>
            <ac:spMk id="5" creationId="{AA554C97-6208-08CD-819D-72F059D54ACF}"/>
          </ac:spMkLst>
        </pc:spChg>
        <pc:spChg chg="add mod">
          <ac:chgData name="MAKIDO Yuu" userId="ac72fa19-a165-4430-8180-0a1a18c68f88" providerId="ADAL" clId="{6F22A0F5-AB7D-466A-A107-1E1F8D0BA124}" dt="2025-05-19T14:58:30.909" v="5682" actId="1035"/>
          <ac:spMkLst>
            <pc:docMk/>
            <pc:sldMk cId="2917411998" sldId="296"/>
            <ac:spMk id="11" creationId="{B1990BE1-27E2-579C-7940-AE864F29BCAF}"/>
          </ac:spMkLst>
        </pc:spChg>
        <pc:spChg chg="add mod">
          <ac:chgData name="MAKIDO Yuu" userId="ac72fa19-a165-4430-8180-0a1a18c68f88" providerId="ADAL" clId="{6F22A0F5-AB7D-466A-A107-1E1F8D0BA124}" dt="2025-05-19T14:59:20.407" v="5704" actId="1037"/>
          <ac:spMkLst>
            <pc:docMk/>
            <pc:sldMk cId="2917411998" sldId="296"/>
            <ac:spMk id="13" creationId="{EC97B345-A2EA-476F-BD87-7052AF520417}"/>
          </ac:spMkLst>
        </pc:spChg>
        <pc:spChg chg="add mod">
          <ac:chgData name="MAKIDO Yuu" userId="ac72fa19-a165-4430-8180-0a1a18c68f88" providerId="ADAL" clId="{6F22A0F5-AB7D-466A-A107-1E1F8D0BA124}" dt="2025-05-19T14:58:52.062" v="5690" actId="1076"/>
          <ac:spMkLst>
            <pc:docMk/>
            <pc:sldMk cId="2917411998" sldId="296"/>
            <ac:spMk id="14" creationId="{539D644E-EF78-5946-F8EF-02AD875E6FBA}"/>
          </ac:spMkLst>
        </pc:spChg>
        <pc:spChg chg="add mod">
          <ac:chgData name="MAKIDO Yuu" userId="ac72fa19-a165-4430-8180-0a1a18c68f88" providerId="ADAL" clId="{6F22A0F5-AB7D-466A-A107-1E1F8D0BA124}" dt="2025-05-19T14:58:59.285" v="5695" actId="1036"/>
          <ac:spMkLst>
            <pc:docMk/>
            <pc:sldMk cId="2917411998" sldId="296"/>
            <ac:spMk id="15" creationId="{4416E20E-F55A-C3C2-A062-F6CF443ECAC6}"/>
          </ac:spMkLst>
        </pc:spChg>
        <pc:spChg chg="add mod">
          <ac:chgData name="MAKIDO Yuu" userId="ac72fa19-a165-4430-8180-0a1a18c68f88" providerId="ADAL" clId="{6F22A0F5-AB7D-466A-A107-1E1F8D0BA124}" dt="2025-05-19T14:59:05.229" v="5699" actId="1036"/>
          <ac:spMkLst>
            <pc:docMk/>
            <pc:sldMk cId="2917411998" sldId="296"/>
            <ac:spMk id="16" creationId="{298C4CDC-FBCD-1E32-EB09-5CD4A962873E}"/>
          </ac:spMkLst>
        </pc:spChg>
        <pc:spChg chg="add mod">
          <ac:chgData name="MAKIDO Yuu" userId="ac72fa19-a165-4430-8180-0a1a18c68f88" providerId="ADAL" clId="{6F22A0F5-AB7D-466A-A107-1E1F8D0BA124}" dt="2025-05-19T14:59:06.412" v="5700"/>
          <ac:spMkLst>
            <pc:docMk/>
            <pc:sldMk cId="2917411998" sldId="296"/>
            <ac:spMk id="17" creationId="{680838EB-C90F-D16C-0A44-68D4FA06F7BB}"/>
          </ac:spMkLst>
        </pc:spChg>
        <pc:spChg chg="add mod">
          <ac:chgData name="MAKIDO Yuu" userId="ac72fa19-a165-4430-8180-0a1a18c68f88" providerId="ADAL" clId="{6F22A0F5-AB7D-466A-A107-1E1F8D0BA124}" dt="2025-05-19T14:59:10.867" v="5702" actId="1076"/>
          <ac:spMkLst>
            <pc:docMk/>
            <pc:sldMk cId="2917411998" sldId="296"/>
            <ac:spMk id="18" creationId="{58623889-9DE0-F49A-7E53-AFBE04040FC0}"/>
          </ac:spMkLst>
        </pc:spChg>
        <pc:spChg chg="add mod">
          <ac:chgData name="MAKIDO Yuu" userId="ac72fa19-a165-4430-8180-0a1a18c68f88" providerId="ADAL" clId="{6F22A0F5-AB7D-466A-A107-1E1F8D0BA124}" dt="2025-05-19T15:00:23.693" v="5728" actId="1076"/>
          <ac:spMkLst>
            <pc:docMk/>
            <pc:sldMk cId="2917411998" sldId="296"/>
            <ac:spMk id="19" creationId="{73B81B74-FF0D-7C13-46AE-F25DDF1844DE}"/>
          </ac:spMkLst>
        </pc:spChg>
        <pc:picChg chg="add mod">
          <ac:chgData name="MAKIDO Yuu" userId="ac72fa19-a165-4430-8180-0a1a18c68f88" providerId="ADAL" clId="{6F22A0F5-AB7D-466A-A107-1E1F8D0BA124}" dt="2025-05-19T14:56:07.390" v="5623" actId="14100"/>
          <ac:picMkLst>
            <pc:docMk/>
            <pc:sldMk cId="2917411998" sldId="296"/>
            <ac:picMk id="10" creationId="{70F8EC2B-1B35-206A-01FC-D009CD315ED5}"/>
          </ac:picMkLst>
        </pc:picChg>
      </pc:sldChg>
      <pc:sldChg chg="addSp modSp add mod modShow modNotesTx">
        <pc:chgData name="MAKIDO Yuu" userId="ac72fa19-a165-4430-8180-0a1a18c68f88" providerId="ADAL" clId="{6F22A0F5-AB7D-466A-A107-1E1F8D0BA124}" dt="2025-05-19T15:25:17.906" v="7111" actId="729"/>
        <pc:sldMkLst>
          <pc:docMk/>
          <pc:sldMk cId="2127305183" sldId="297"/>
        </pc:sldMkLst>
        <pc:spChg chg="mod">
          <ac:chgData name="MAKIDO Yuu" userId="ac72fa19-a165-4430-8180-0a1a18c68f88" providerId="ADAL" clId="{6F22A0F5-AB7D-466A-A107-1E1F8D0BA124}" dt="2025-05-19T15:23:00.093" v="7087" actId="20577"/>
          <ac:spMkLst>
            <pc:docMk/>
            <pc:sldMk cId="2127305183" sldId="297"/>
            <ac:spMk id="2" creationId="{A1CCFE18-9727-1713-0C8E-3C8F28C90CC8}"/>
          </ac:spMkLst>
        </pc:spChg>
        <pc:graphicFrameChg chg="add mod modGraphic">
          <ac:chgData name="MAKIDO Yuu" userId="ac72fa19-a165-4430-8180-0a1a18c68f88" providerId="ADAL" clId="{6F22A0F5-AB7D-466A-A107-1E1F8D0BA124}" dt="2025-05-19T15:23:47.501" v="7094" actId="1076"/>
          <ac:graphicFrameMkLst>
            <pc:docMk/>
            <pc:sldMk cId="2127305183" sldId="297"/>
            <ac:graphicFrameMk id="6" creationId="{8F2CA38A-038D-601B-D4E5-07322BD74B61}"/>
          </ac:graphicFrameMkLst>
        </pc:graphicFrameChg>
      </pc:sldChg>
    </pc:docChg>
  </pc:docChgLst>
  <pc:docChgLst>
    <pc:chgData name="MAKIDO Yu" userId="ac72fa19-a165-4430-8180-0a1a18c68f88" providerId="ADAL" clId="{3C808C40-D8A8-499D-8C99-C5D7AFF78C1E}"/>
    <pc:docChg chg="undo redo custSel addSld delSld modSld sldOrd">
      <pc:chgData name="MAKIDO Yu" userId="ac72fa19-a165-4430-8180-0a1a18c68f88" providerId="ADAL" clId="{3C808C40-D8A8-499D-8C99-C5D7AFF78C1E}" dt="2025-02-19T08:27:49.489" v="3157" actId="20577"/>
      <pc:docMkLst>
        <pc:docMk/>
      </pc:docMkLst>
      <pc:sldChg chg="del">
        <pc:chgData name="MAKIDO Yu" userId="ac72fa19-a165-4430-8180-0a1a18c68f88" providerId="ADAL" clId="{3C808C40-D8A8-499D-8C99-C5D7AFF78C1E}" dt="2025-02-19T06:46:33.875" v="483" actId="2696"/>
        <pc:sldMkLst>
          <pc:docMk/>
          <pc:sldMk cId="1819834622" sldId="258"/>
        </pc:sldMkLst>
      </pc:sldChg>
      <pc:sldChg chg="modNotesTx">
        <pc:chgData name="MAKIDO Yu" userId="ac72fa19-a165-4430-8180-0a1a18c68f88" providerId="ADAL" clId="{3C808C40-D8A8-499D-8C99-C5D7AFF78C1E}" dt="2025-02-19T05:19:30.066" v="173" actId="20577"/>
        <pc:sldMkLst>
          <pc:docMk/>
          <pc:sldMk cId="1235125611" sldId="259"/>
        </pc:sldMkLst>
      </pc:sldChg>
      <pc:sldChg chg="addSp modSp mod modNotesTx">
        <pc:chgData name="MAKIDO Yu" userId="ac72fa19-a165-4430-8180-0a1a18c68f88" providerId="ADAL" clId="{3C808C40-D8A8-499D-8C99-C5D7AFF78C1E}" dt="2025-02-19T08:05:22.251" v="2586" actId="20577"/>
        <pc:sldMkLst>
          <pc:docMk/>
          <pc:sldMk cId="3778387649" sldId="260"/>
        </pc:sldMkLst>
      </pc:sldChg>
      <pc:sldChg chg="modSp mod">
        <pc:chgData name="MAKIDO Yu" userId="ac72fa19-a165-4430-8180-0a1a18c68f88" providerId="ADAL" clId="{3C808C40-D8A8-499D-8C99-C5D7AFF78C1E}" dt="2025-02-19T08:05:25.262" v="2588" actId="20577"/>
        <pc:sldMkLst>
          <pc:docMk/>
          <pc:sldMk cId="112304629" sldId="261"/>
        </pc:sldMkLst>
      </pc:sldChg>
      <pc:sldChg chg="addSp delSp modSp mod modNotesTx">
        <pc:chgData name="MAKIDO Yu" userId="ac72fa19-a165-4430-8180-0a1a18c68f88" providerId="ADAL" clId="{3C808C40-D8A8-499D-8C99-C5D7AFF78C1E}" dt="2025-02-19T08:07:04.761" v="2695" actId="20577"/>
        <pc:sldMkLst>
          <pc:docMk/>
          <pc:sldMk cId="1208231897" sldId="262"/>
        </pc:sldMkLst>
      </pc:sldChg>
      <pc:sldChg chg="modSp mod">
        <pc:chgData name="MAKIDO Yu" userId="ac72fa19-a165-4430-8180-0a1a18c68f88" providerId="ADAL" clId="{3C808C40-D8A8-499D-8C99-C5D7AFF78C1E}" dt="2025-02-19T08:11:12.173" v="2881" actId="20577"/>
        <pc:sldMkLst>
          <pc:docMk/>
          <pc:sldMk cId="2385232592" sldId="263"/>
        </pc:sldMkLst>
      </pc:sldChg>
      <pc:sldChg chg="addSp delSp modSp mod">
        <pc:chgData name="MAKIDO Yu" userId="ac72fa19-a165-4430-8180-0a1a18c68f88" providerId="ADAL" clId="{3C808C40-D8A8-499D-8C99-C5D7AFF78C1E}" dt="2025-02-19T07:20:58.767" v="1677" actId="20577"/>
        <pc:sldMkLst>
          <pc:docMk/>
          <pc:sldMk cId="1065765847" sldId="269"/>
        </pc:sldMkLst>
      </pc:sldChg>
      <pc:sldChg chg="modSp mod">
        <pc:chgData name="MAKIDO Yu" userId="ac72fa19-a165-4430-8180-0a1a18c68f88" providerId="ADAL" clId="{3C808C40-D8A8-499D-8C99-C5D7AFF78C1E}" dt="2025-02-19T07:21:01.583" v="1679" actId="20577"/>
        <pc:sldMkLst>
          <pc:docMk/>
          <pc:sldMk cId="3605436441" sldId="270"/>
        </pc:sldMkLst>
      </pc:sldChg>
      <pc:sldChg chg="modSp mod">
        <pc:chgData name="MAKIDO Yu" userId="ac72fa19-a165-4430-8180-0a1a18c68f88" providerId="ADAL" clId="{3C808C40-D8A8-499D-8C99-C5D7AFF78C1E}" dt="2025-02-19T07:21:09.147" v="1683" actId="14100"/>
        <pc:sldMkLst>
          <pc:docMk/>
          <pc:sldMk cId="3265585701" sldId="271"/>
        </pc:sldMkLst>
      </pc:sldChg>
      <pc:sldChg chg="addSp delSp modSp mod">
        <pc:chgData name="MAKIDO Yu" userId="ac72fa19-a165-4430-8180-0a1a18c68f88" providerId="ADAL" clId="{3C808C40-D8A8-499D-8C99-C5D7AFF78C1E}" dt="2025-02-19T07:21:22.427" v="1688" actId="20577"/>
        <pc:sldMkLst>
          <pc:docMk/>
          <pc:sldMk cId="3194922172" sldId="272"/>
        </pc:sldMkLst>
      </pc:sldChg>
      <pc:sldChg chg="addSp delSp modSp add del mod">
        <pc:chgData name="MAKIDO Yu" userId="ac72fa19-a165-4430-8180-0a1a18c68f88" providerId="ADAL" clId="{3C808C40-D8A8-499D-8C99-C5D7AFF78C1E}" dt="2025-02-19T05:31:22.556" v="206" actId="2696"/>
        <pc:sldMkLst>
          <pc:docMk/>
          <pc:sldMk cId="319385907" sldId="273"/>
        </pc:sldMkLst>
      </pc:sldChg>
      <pc:sldChg chg="del">
        <pc:chgData name="MAKIDO Yu" userId="ac72fa19-a165-4430-8180-0a1a18c68f88" providerId="ADAL" clId="{3C808C40-D8A8-499D-8C99-C5D7AFF78C1E}" dt="2025-02-19T06:37:03.959" v="482" actId="2696"/>
        <pc:sldMkLst>
          <pc:docMk/>
          <pc:sldMk cId="1192676162" sldId="274"/>
        </pc:sldMkLst>
      </pc:sldChg>
      <pc:sldChg chg="addSp delSp modSp add del mod">
        <pc:chgData name="MAKIDO Yu" userId="ac72fa19-a165-4430-8180-0a1a18c68f88" providerId="ADAL" clId="{3C808C40-D8A8-499D-8C99-C5D7AFF78C1E}" dt="2025-02-19T05:33:53.169" v="221" actId="2696"/>
        <pc:sldMkLst>
          <pc:docMk/>
          <pc:sldMk cId="648682741" sldId="275"/>
        </pc:sldMkLst>
      </pc:sldChg>
      <pc:sldChg chg="addSp delSp modSp add del mod">
        <pc:chgData name="MAKIDO Yu" userId="ac72fa19-a165-4430-8180-0a1a18c68f88" providerId="ADAL" clId="{3C808C40-D8A8-499D-8C99-C5D7AFF78C1E}" dt="2025-02-19T06:35:31.050" v="476" actId="2696"/>
        <pc:sldMkLst>
          <pc:docMk/>
          <pc:sldMk cId="3790801954" sldId="275"/>
        </pc:sldMkLst>
      </pc:sldChg>
      <pc:sldChg chg="addSp delSp modSp add del mod">
        <pc:chgData name="MAKIDO Yu" userId="ac72fa19-a165-4430-8180-0a1a18c68f88" providerId="ADAL" clId="{3C808C40-D8A8-499D-8C99-C5D7AFF78C1E}" dt="2025-02-19T06:31:18.548" v="404" actId="2696"/>
        <pc:sldMkLst>
          <pc:docMk/>
          <pc:sldMk cId="1691325177" sldId="276"/>
        </pc:sldMkLst>
      </pc:sldChg>
      <pc:sldChg chg="add del">
        <pc:chgData name="MAKIDO Yu" userId="ac72fa19-a165-4430-8180-0a1a18c68f88" providerId="ADAL" clId="{3C808C40-D8A8-499D-8C99-C5D7AFF78C1E}" dt="2025-02-19T06:35:33.472" v="477" actId="2696"/>
        <pc:sldMkLst>
          <pc:docMk/>
          <pc:sldMk cId="4238872548" sldId="277"/>
        </pc:sldMkLst>
      </pc:sldChg>
      <pc:sldChg chg="new del">
        <pc:chgData name="MAKIDO Yu" userId="ac72fa19-a165-4430-8180-0a1a18c68f88" providerId="ADAL" clId="{3C808C40-D8A8-499D-8C99-C5D7AFF78C1E}" dt="2025-02-19T06:20:40.586" v="300" actId="680"/>
        <pc:sldMkLst>
          <pc:docMk/>
          <pc:sldMk cId="1546744012" sldId="278"/>
        </pc:sldMkLst>
      </pc:sldChg>
      <pc:sldChg chg="modSp add mod modNotesTx">
        <pc:chgData name="MAKIDO Yu" userId="ac72fa19-a165-4430-8180-0a1a18c68f88" providerId="ADAL" clId="{3C808C40-D8A8-499D-8C99-C5D7AFF78C1E}" dt="2025-02-19T07:23:23.117" v="1804" actId="20577"/>
        <pc:sldMkLst>
          <pc:docMk/>
          <pc:sldMk cId="1722542368" sldId="278"/>
        </pc:sldMkLst>
      </pc:sldChg>
      <pc:sldChg chg="addSp delSp modSp new del mod">
        <pc:chgData name="MAKIDO Yu" userId="ac72fa19-a165-4430-8180-0a1a18c68f88" providerId="ADAL" clId="{3C808C40-D8A8-499D-8C99-C5D7AFF78C1E}" dt="2025-02-19T06:21:19.072" v="312" actId="2696"/>
        <pc:sldMkLst>
          <pc:docMk/>
          <pc:sldMk cId="2723274746" sldId="278"/>
        </pc:sldMkLst>
      </pc:sldChg>
      <pc:sldChg chg="addSp delSp modSp add mod ord modNotesTx">
        <pc:chgData name="MAKIDO Yu" userId="ac72fa19-a165-4430-8180-0a1a18c68f88" providerId="ADAL" clId="{3C808C40-D8A8-499D-8C99-C5D7AFF78C1E}" dt="2025-02-19T07:00:25.972" v="739" actId="20577"/>
        <pc:sldMkLst>
          <pc:docMk/>
          <pc:sldMk cId="3394410262" sldId="279"/>
        </pc:sldMkLst>
      </pc:sldChg>
      <pc:sldChg chg="modSp add mod modNotesTx">
        <pc:chgData name="MAKIDO Yu" userId="ac72fa19-a165-4430-8180-0a1a18c68f88" providerId="ADAL" clId="{3C808C40-D8A8-499D-8C99-C5D7AFF78C1E}" dt="2025-02-19T07:03:06.955" v="843" actId="20577"/>
        <pc:sldMkLst>
          <pc:docMk/>
          <pc:sldMk cId="1594904030" sldId="280"/>
        </pc:sldMkLst>
      </pc:sldChg>
      <pc:sldChg chg="modSp add mod">
        <pc:chgData name="MAKIDO Yu" userId="ac72fa19-a165-4430-8180-0a1a18c68f88" providerId="ADAL" clId="{3C808C40-D8A8-499D-8C99-C5D7AFF78C1E}" dt="2025-02-19T07:20:41.188" v="1667" actId="20577"/>
        <pc:sldMkLst>
          <pc:docMk/>
          <pc:sldMk cId="983301842" sldId="281"/>
        </pc:sldMkLst>
      </pc:sldChg>
      <pc:sldChg chg="modSp add mod">
        <pc:chgData name="MAKIDO Yu" userId="ac72fa19-a165-4430-8180-0a1a18c68f88" providerId="ADAL" clId="{3C808C40-D8A8-499D-8C99-C5D7AFF78C1E}" dt="2025-02-19T07:20:55.487" v="1675" actId="20577"/>
        <pc:sldMkLst>
          <pc:docMk/>
          <pc:sldMk cId="3317051247" sldId="282"/>
        </pc:sldMkLst>
      </pc:sldChg>
      <pc:sldChg chg="addSp modSp add mod modNotesTx">
        <pc:chgData name="MAKIDO Yu" userId="ac72fa19-a165-4430-8180-0a1a18c68f88" providerId="ADAL" clId="{3C808C40-D8A8-499D-8C99-C5D7AFF78C1E}" dt="2025-02-19T08:27:49.489" v="3157" actId="20577"/>
        <pc:sldMkLst>
          <pc:docMk/>
          <pc:sldMk cId="3422657817" sldId="283"/>
        </pc:sldMkLst>
      </pc:sldChg>
    </pc:docChg>
  </pc:docChgLst>
  <pc:docChgLst>
    <pc:chgData name="MAKIDO Yuu" userId="ac72fa19-a165-4430-8180-0a1a18c68f88" providerId="ADAL" clId="{D4DD2B38-F467-4E69-A8A6-C0E4CBE2CA67}"/>
    <pc:docChg chg="undo redo custSel addSld modSld sldOrd">
      <pc:chgData name="MAKIDO Yuu" userId="ac72fa19-a165-4430-8180-0a1a18c68f88" providerId="ADAL" clId="{D4DD2B38-F467-4E69-A8A6-C0E4CBE2CA67}" dt="2025-05-27T18:38:01.232" v="2702" actId="20577"/>
      <pc:docMkLst>
        <pc:docMk/>
      </pc:docMkLst>
      <pc:sldChg chg="addSp modSp mod">
        <pc:chgData name="MAKIDO Yuu" userId="ac72fa19-a165-4430-8180-0a1a18c68f88" providerId="ADAL" clId="{D4DD2B38-F467-4E69-A8A6-C0E4CBE2CA67}" dt="2025-05-27T18:35:38.377" v="2659"/>
        <pc:sldMkLst>
          <pc:docMk/>
          <pc:sldMk cId="3521922796" sldId="289"/>
        </pc:sldMkLst>
        <pc:spChg chg="mod">
          <ac:chgData name="MAKIDO Yuu" userId="ac72fa19-a165-4430-8180-0a1a18c68f88" providerId="ADAL" clId="{D4DD2B38-F467-4E69-A8A6-C0E4CBE2CA67}" dt="2025-05-27T15:52:05.905" v="247" actId="20577"/>
          <ac:spMkLst>
            <pc:docMk/>
            <pc:sldMk cId="3521922796" sldId="289"/>
            <ac:spMk id="4" creationId="{6A1578BF-A190-4A59-9292-EC285ED8AE9C}"/>
          </ac:spMkLst>
        </pc:spChg>
        <pc:spChg chg="add mod">
          <ac:chgData name="MAKIDO Yuu" userId="ac72fa19-a165-4430-8180-0a1a18c68f88" providerId="ADAL" clId="{D4DD2B38-F467-4E69-A8A6-C0E4CBE2CA67}" dt="2025-05-27T18:35:38.377" v="2659"/>
          <ac:spMkLst>
            <pc:docMk/>
            <pc:sldMk cId="3521922796" sldId="289"/>
            <ac:spMk id="8" creationId="{F27575F6-002E-8053-D7CE-3A163081BEF8}"/>
          </ac:spMkLst>
        </pc:spChg>
        <pc:picChg chg="add mod">
          <ac:chgData name="MAKIDO Yuu" userId="ac72fa19-a165-4430-8180-0a1a18c68f88" providerId="ADAL" clId="{D4DD2B38-F467-4E69-A8A6-C0E4CBE2CA67}" dt="2025-05-26T15:06:36.808" v="114"/>
          <ac:picMkLst>
            <pc:docMk/>
            <pc:sldMk cId="3521922796" sldId="289"/>
            <ac:picMk id="7" creationId="{E1895576-80BF-8289-24F9-B83697DCB000}"/>
          </ac:picMkLst>
        </pc:picChg>
      </pc:sldChg>
      <pc:sldChg chg="addSp modSp mod">
        <pc:chgData name="MAKIDO Yuu" userId="ac72fa19-a165-4430-8180-0a1a18c68f88" providerId="ADAL" clId="{D4DD2B38-F467-4E69-A8A6-C0E4CBE2CA67}" dt="2025-05-27T15:15:00.822" v="205" actId="20577"/>
        <pc:sldMkLst>
          <pc:docMk/>
          <pc:sldMk cId="1397949969" sldId="290"/>
        </pc:sldMkLst>
        <pc:spChg chg="mod">
          <ac:chgData name="MAKIDO Yuu" userId="ac72fa19-a165-4430-8180-0a1a18c68f88" providerId="ADAL" clId="{D4DD2B38-F467-4E69-A8A6-C0E4CBE2CA67}" dt="2025-05-26T15:06:26.631" v="113" actId="404"/>
          <ac:spMkLst>
            <pc:docMk/>
            <pc:sldMk cId="1397949969" sldId="290"/>
            <ac:spMk id="3" creationId="{49C91F59-DA29-5EBF-E946-3A14C2CCC745}"/>
          </ac:spMkLst>
        </pc:spChg>
        <pc:spChg chg="add mod">
          <ac:chgData name="MAKIDO Yuu" userId="ac72fa19-a165-4430-8180-0a1a18c68f88" providerId="ADAL" clId="{D4DD2B38-F467-4E69-A8A6-C0E4CBE2CA67}" dt="2025-05-27T15:15:00.822" v="205" actId="20577"/>
          <ac:spMkLst>
            <pc:docMk/>
            <pc:sldMk cId="1397949969" sldId="290"/>
            <ac:spMk id="6" creationId="{212C4532-CA54-BB49-6F5A-1E361B71F802}"/>
          </ac:spMkLst>
        </pc:spChg>
      </pc:sldChg>
      <pc:sldChg chg="addSp modSp mod modNotesTx">
        <pc:chgData name="MAKIDO Yuu" userId="ac72fa19-a165-4430-8180-0a1a18c68f88" providerId="ADAL" clId="{D4DD2B38-F467-4E69-A8A6-C0E4CBE2CA67}" dt="2025-05-27T18:35:39.744" v="2660"/>
        <pc:sldMkLst>
          <pc:docMk/>
          <pc:sldMk cId="3033703444" sldId="291"/>
        </pc:sldMkLst>
        <pc:spChg chg="mod">
          <ac:chgData name="MAKIDO Yuu" userId="ac72fa19-a165-4430-8180-0a1a18c68f88" providerId="ADAL" clId="{D4DD2B38-F467-4E69-A8A6-C0E4CBE2CA67}" dt="2025-05-27T16:17:58.484" v="276"/>
          <ac:spMkLst>
            <pc:docMk/>
            <pc:sldMk cId="3033703444" sldId="291"/>
            <ac:spMk id="2" creationId="{CB09F859-02BA-4BB6-175B-357B31AD1F12}"/>
          </ac:spMkLst>
        </pc:spChg>
        <pc:spChg chg="mod">
          <ac:chgData name="MAKIDO Yuu" userId="ac72fa19-a165-4430-8180-0a1a18c68f88" providerId="ADAL" clId="{D4DD2B38-F467-4E69-A8A6-C0E4CBE2CA67}" dt="2025-05-27T16:40:59.599" v="508" actId="20577"/>
          <ac:spMkLst>
            <pc:docMk/>
            <pc:sldMk cId="3033703444" sldId="291"/>
            <ac:spMk id="4" creationId="{4493C323-6FD5-D621-D405-0B31B4A8629C}"/>
          </ac:spMkLst>
        </pc:spChg>
        <pc:spChg chg="add mod">
          <ac:chgData name="MAKIDO Yuu" userId="ac72fa19-a165-4430-8180-0a1a18c68f88" providerId="ADAL" clId="{D4DD2B38-F467-4E69-A8A6-C0E4CBE2CA67}" dt="2025-05-27T18:35:39.744" v="2660"/>
          <ac:spMkLst>
            <pc:docMk/>
            <pc:sldMk cId="3033703444" sldId="291"/>
            <ac:spMk id="8" creationId="{067E4854-641F-A743-B948-D97902E78A12}"/>
          </ac:spMkLst>
        </pc:spChg>
        <pc:picChg chg="add mod">
          <ac:chgData name="MAKIDO Yuu" userId="ac72fa19-a165-4430-8180-0a1a18c68f88" providerId="ADAL" clId="{D4DD2B38-F467-4E69-A8A6-C0E4CBE2CA67}" dt="2025-05-26T15:06:37.548" v="115"/>
          <ac:picMkLst>
            <pc:docMk/>
            <pc:sldMk cId="3033703444" sldId="291"/>
            <ac:picMk id="6" creationId="{84F4836A-4077-8293-2942-F713AFC8041C}"/>
          </ac:picMkLst>
        </pc:picChg>
      </pc:sldChg>
      <pc:sldChg chg="addSp delSp modSp mod modNotesTx">
        <pc:chgData name="MAKIDO Yuu" userId="ac72fa19-a165-4430-8180-0a1a18c68f88" providerId="ADAL" clId="{D4DD2B38-F467-4E69-A8A6-C0E4CBE2CA67}" dt="2025-05-27T18:35:40.596" v="2661"/>
        <pc:sldMkLst>
          <pc:docMk/>
          <pc:sldMk cId="1681944660" sldId="292"/>
        </pc:sldMkLst>
        <pc:spChg chg="mod">
          <ac:chgData name="MAKIDO Yuu" userId="ac72fa19-a165-4430-8180-0a1a18c68f88" providerId="ADAL" clId="{D4DD2B38-F467-4E69-A8A6-C0E4CBE2CA67}" dt="2025-05-27T17:19:26.028" v="868"/>
          <ac:spMkLst>
            <pc:docMk/>
            <pc:sldMk cId="1681944660" sldId="292"/>
            <ac:spMk id="2" creationId="{05402FDA-DE46-C3AC-7D64-155F122FC922}"/>
          </ac:spMkLst>
        </pc:spChg>
        <pc:spChg chg="del mod">
          <ac:chgData name="MAKIDO Yuu" userId="ac72fa19-a165-4430-8180-0a1a18c68f88" providerId="ADAL" clId="{D4DD2B38-F467-4E69-A8A6-C0E4CBE2CA67}" dt="2025-05-27T17:19:03.784" v="866" actId="21"/>
          <ac:spMkLst>
            <pc:docMk/>
            <pc:sldMk cId="1681944660" sldId="292"/>
            <ac:spMk id="4" creationId="{C83223A7-FB27-F871-5B1F-79E352C926B2}"/>
          </ac:spMkLst>
        </pc:spChg>
        <pc:spChg chg="del">
          <ac:chgData name="MAKIDO Yuu" userId="ac72fa19-a165-4430-8180-0a1a18c68f88" providerId="ADAL" clId="{D4DD2B38-F467-4E69-A8A6-C0E4CBE2CA67}" dt="2025-05-27T16:50:00.831" v="511" actId="21"/>
          <ac:spMkLst>
            <pc:docMk/>
            <pc:sldMk cId="1681944660" sldId="292"/>
            <ac:spMk id="15" creationId="{0077347A-8B1A-FA6A-BA95-F8D82CB25814}"/>
          </ac:spMkLst>
        </pc:spChg>
        <pc:spChg chg="add mod">
          <ac:chgData name="MAKIDO Yuu" userId="ac72fa19-a165-4430-8180-0a1a18c68f88" providerId="ADAL" clId="{D4DD2B38-F467-4E69-A8A6-C0E4CBE2CA67}" dt="2025-05-27T17:30:18.894" v="1339" actId="1076"/>
          <ac:spMkLst>
            <pc:docMk/>
            <pc:sldMk cId="1681944660" sldId="292"/>
            <ac:spMk id="16" creationId="{23655522-4899-5137-29E9-DD26D89AB676}"/>
          </ac:spMkLst>
        </pc:spChg>
        <pc:spChg chg="add mod">
          <ac:chgData name="MAKIDO Yuu" userId="ac72fa19-a165-4430-8180-0a1a18c68f88" providerId="ADAL" clId="{D4DD2B38-F467-4E69-A8A6-C0E4CBE2CA67}" dt="2025-05-27T17:03:53.746" v="683" actId="1076"/>
          <ac:spMkLst>
            <pc:docMk/>
            <pc:sldMk cId="1681944660" sldId="292"/>
            <ac:spMk id="17" creationId="{C946952C-950D-C868-068A-967A0B2C4F43}"/>
          </ac:spMkLst>
        </pc:spChg>
        <pc:spChg chg="add del mod">
          <ac:chgData name="MAKIDO Yuu" userId="ac72fa19-a165-4430-8180-0a1a18c68f88" providerId="ADAL" clId="{D4DD2B38-F467-4E69-A8A6-C0E4CBE2CA67}" dt="2025-05-27T16:55:43.105" v="587" actId="11529"/>
          <ac:spMkLst>
            <pc:docMk/>
            <pc:sldMk cId="1681944660" sldId="292"/>
            <ac:spMk id="18" creationId="{25275499-C425-20D7-37CA-E1139B5B1E36}"/>
          </ac:spMkLst>
        </pc:spChg>
        <pc:spChg chg="add mod">
          <ac:chgData name="MAKIDO Yuu" userId="ac72fa19-a165-4430-8180-0a1a18c68f88" providerId="ADAL" clId="{D4DD2B38-F467-4E69-A8A6-C0E4CBE2CA67}" dt="2025-05-27T17:07:00.031" v="722" actId="1076"/>
          <ac:spMkLst>
            <pc:docMk/>
            <pc:sldMk cId="1681944660" sldId="292"/>
            <ac:spMk id="21" creationId="{A491662F-6FEF-62D8-5BBF-60D80F510471}"/>
          </ac:spMkLst>
        </pc:spChg>
        <pc:spChg chg="add mod">
          <ac:chgData name="MAKIDO Yuu" userId="ac72fa19-a165-4430-8180-0a1a18c68f88" providerId="ADAL" clId="{D4DD2B38-F467-4E69-A8A6-C0E4CBE2CA67}" dt="2025-05-27T17:03:42.608" v="679" actId="1076"/>
          <ac:spMkLst>
            <pc:docMk/>
            <pc:sldMk cId="1681944660" sldId="292"/>
            <ac:spMk id="24" creationId="{9B234F45-5A52-4034-B7BD-C79097029F79}"/>
          </ac:spMkLst>
        </pc:spChg>
        <pc:spChg chg="add mod">
          <ac:chgData name="MAKIDO Yuu" userId="ac72fa19-a165-4430-8180-0a1a18c68f88" providerId="ADAL" clId="{D4DD2B38-F467-4E69-A8A6-C0E4CBE2CA67}" dt="2025-05-27T17:22:58.307" v="1015" actId="1076"/>
          <ac:spMkLst>
            <pc:docMk/>
            <pc:sldMk cId="1681944660" sldId="292"/>
            <ac:spMk id="26" creationId="{150EF29B-12C1-9CA1-F330-C16879250E00}"/>
          </ac:spMkLst>
        </pc:spChg>
        <pc:spChg chg="add mod">
          <ac:chgData name="MAKIDO Yuu" userId="ac72fa19-a165-4430-8180-0a1a18c68f88" providerId="ADAL" clId="{D4DD2B38-F467-4E69-A8A6-C0E4CBE2CA67}" dt="2025-05-27T17:05:31.874" v="714" actId="1076"/>
          <ac:spMkLst>
            <pc:docMk/>
            <pc:sldMk cId="1681944660" sldId="292"/>
            <ac:spMk id="30" creationId="{D5CB4E7A-8526-F146-5332-64153A2B53B2}"/>
          </ac:spMkLst>
        </pc:spChg>
        <pc:spChg chg="add del mod">
          <ac:chgData name="MAKIDO Yuu" userId="ac72fa19-a165-4430-8180-0a1a18c68f88" providerId="ADAL" clId="{D4DD2B38-F467-4E69-A8A6-C0E4CBE2CA67}" dt="2025-05-27T17:08:55.779" v="756" actId="21"/>
          <ac:spMkLst>
            <pc:docMk/>
            <pc:sldMk cId="1681944660" sldId="292"/>
            <ac:spMk id="32" creationId="{FA08AC47-8C89-E3A3-2429-62466C32D7DF}"/>
          </ac:spMkLst>
        </pc:spChg>
        <pc:spChg chg="add mod">
          <ac:chgData name="MAKIDO Yuu" userId="ac72fa19-a165-4430-8180-0a1a18c68f88" providerId="ADAL" clId="{D4DD2B38-F467-4E69-A8A6-C0E4CBE2CA67}" dt="2025-05-27T17:09:00.270" v="759" actId="20577"/>
          <ac:spMkLst>
            <pc:docMk/>
            <pc:sldMk cId="1681944660" sldId="292"/>
            <ac:spMk id="34" creationId="{5D0FD8CD-C2F2-BA9A-52FD-31B259824C03}"/>
          </ac:spMkLst>
        </pc:spChg>
        <pc:spChg chg="add mod">
          <ac:chgData name="MAKIDO Yuu" userId="ac72fa19-a165-4430-8180-0a1a18c68f88" providerId="ADAL" clId="{D4DD2B38-F467-4E69-A8A6-C0E4CBE2CA67}" dt="2025-05-27T17:08:42.808" v="754" actId="1076"/>
          <ac:spMkLst>
            <pc:docMk/>
            <pc:sldMk cId="1681944660" sldId="292"/>
            <ac:spMk id="36" creationId="{7D91FD09-E663-CCD7-7085-C446F751CEED}"/>
          </ac:spMkLst>
        </pc:spChg>
        <pc:spChg chg="add mod">
          <ac:chgData name="MAKIDO Yuu" userId="ac72fa19-a165-4430-8180-0a1a18c68f88" providerId="ADAL" clId="{D4DD2B38-F467-4E69-A8A6-C0E4CBE2CA67}" dt="2025-05-27T17:11:11.288" v="793" actId="1076"/>
          <ac:spMkLst>
            <pc:docMk/>
            <pc:sldMk cId="1681944660" sldId="292"/>
            <ac:spMk id="43" creationId="{9B7C5A03-9C94-0A5F-3FBA-F4B59A25F4AC}"/>
          </ac:spMkLst>
        </pc:spChg>
        <pc:spChg chg="add mod">
          <ac:chgData name="MAKIDO Yuu" userId="ac72fa19-a165-4430-8180-0a1a18c68f88" providerId="ADAL" clId="{D4DD2B38-F467-4E69-A8A6-C0E4CBE2CA67}" dt="2025-05-27T17:25:38.915" v="1244" actId="20577"/>
          <ac:spMkLst>
            <pc:docMk/>
            <pc:sldMk cId="1681944660" sldId="292"/>
            <ac:spMk id="53" creationId="{E9D5C57F-49BB-3DE5-19E8-3452808626C9}"/>
          </ac:spMkLst>
        </pc:spChg>
        <pc:spChg chg="add mod">
          <ac:chgData name="MAKIDO Yuu" userId="ac72fa19-a165-4430-8180-0a1a18c68f88" providerId="ADAL" clId="{D4DD2B38-F467-4E69-A8A6-C0E4CBE2CA67}" dt="2025-05-27T17:15:38.505" v="865" actId="20577"/>
          <ac:spMkLst>
            <pc:docMk/>
            <pc:sldMk cId="1681944660" sldId="292"/>
            <ac:spMk id="54" creationId="{4DFDFF25-4EF6-3814-2AA3-5F4CE4186142}"/>
          </ac:spMkLst>
        </pc:spChg>
        <pc:spChg chg="add del mod">
          <ac:chgData name="MAKIDO Yuu" userId="ac72fa19-a165-4430-8180-0a1a18c68f88" providerId="ADAL" clId="{D4DD2B38-F467-4E69-A8A6-C0E4CBE2CA67}" dt="2025-05-27T17:19:07.490" v="867" actId="21"/>
          <ac:spMkLst>
            <pc:docMk/>
            <pc:sldMk cId="1681944660" sldId="292"/>
            <ac:spMk id="56" creationId="{A0AC495E-A406-696F-391F-EB91E3DB2CE4}"/>
          </ac:spMkLst>
        </pc:spChg>
        <pc:spChg chg="add mod">
          <ac:chgData name="MAKIDO Yuu" userId="ac72fa19-a165-4430-8180-0a1a18c68f88" providerId="ADAL" clId="{D4DD2B38-F467-4E69-A8A6-C0E4CBE2CA67}" dt="2025-05-27T18:35:40.596" v="2661"/>
          <ac:spMkLst>
            <pc:docMk/>
            <pc:sldMk cId="1681944660" sldId="292"/>
            <ac:spMk id="57" creationId="{33EE8CB7-3F66-B726-57BF-E3EB948846CD}"/>
          </ac:spMkLst>
        </pc:spChg>
        <pc:picChg chg="add mod">
          <ac:chgData name="MAKIDO Yuu" userId="ac72fa19-a165-4430-8180-0a1a18c68f88" providerId="ADAL" clId="{D4DD2B38-F467-4E69-A8A6-C0E4CBE2CA67}" dt="2025-05-26T15:06:39.749" v="117"/>
          <ac:picMkLst>
            <pc:docMk/>
            <pc:sldMk cId="1681944660" sldId="292"/>
            <ac:picMk id="6" creationId="{59B364D4-BACE-B972-6451-52F0D1A5800C}"/>
          </ac:picMkLst>
        </pc:picChg>
        <pc:picChg chg="add mod">
          <ac:chgData name="MAKIDO Yuu" userId="ac72fa19-a165-4430-8180-0a1a18c68f88" providerId="ADAL" clId="{D4DD2B38-F467-4E69-A8A6-C0E4CBE2CA67}" dt="2025-05-27T17:03:25.277" v="676" actId="1076"/>
          <ac:picMkLst>
            <pc:docMk/>
            <pc:sldMk cId="1681944660" sldId="292"/>
            <ac:picMk id="8" creationId="{05D2048F-D8D1-0BFD-8199-5EBCF4EE81EA}"/>
          </ac:picMkLst>
        </pc:picChg>
        <pc:picChg chg="add mod">
          <ac:chgData name="MAKIDO Yuu" userId="ac72fa19-a165-4430-8180-0a1a18c68f88" providerId="ADAL" clId="{D4DD2B38-F467-4E69-A8A6-C0E4CBE2CA67}" dt="2025-05-27T17:03:08.703" v="673" actId="1076"/>
          <ac:picMkLst>
            <pc:docMk/>
            <pc:sldMk cId="1681944660" sldId="292"/>
            <ac:picMk id="10" creationId="{CC150970-4C05-EBCF-34C4-137B82B068E9}"/>
          </ac:picMkLst>
        </pc:picChg>
        <pc:picChg chg="add del mod">
          <ac:chgData name="MAKIDO Yuu" userId="ac72fa19-a165-4430-8180-0a1a18c68f88" providerId="ADAL" clId="{D4DD2B38-F467-4E69-A8A6-C0E4CBE2CA67}" dt="2025-05-27T17:08:54.953" v="755" actId="21"/>
          <ac:picMkLst>
            <pc:docMk/>
            <pc:sldMk cId="1681944660" sldId="292"/>
            <ac:picMk id="13" creationId="{CB6301CB-2283-CCC7-6EF0-B843D3C83ADF}"/>
          </ac:picMkLst>
        </pc:picChg>
        <pc:picChg chg="del">
          <ac:chgData name="MAKIDO Yuu" userId="ac72fa19-a165-4430-8180-0a1a18c68f88" providerId="ADAL" clId="{D4DD2B38-F467-4E69-A8A6-C0E4CBE2CA67}" dt="2025-05-27T16:49:59.502" v="510" actId="21"/>
          <ac:picMkLst>
            <pc:docMk/>
            <pc:sldMk cId="1681944660" sldId="292"/>
            <ac:picMk id="14" creationId="{42CFE3FD-03A8-1F32-7554-9DEAD714EE51}"/>
          </ac:picMkLst>
        </pc:picChg>
        <pc:picChg chg="add mod">
          <ac:chgData name="MAKIDO Yuu" userId="ac72fa19-a165-4430-8180-0a1a18c68f88" providerId="ADAL" clId="{D4DD2B38-F467-4E69-A8A6-C0E4CBE2CA67}" dt="2025-05-27T17:06:44.100" v="721" actId="1076"/>
          <ac:picMkLst>
            <pc:docMk/>
            <pc:sldMk cId="1681944660" sldId="292"/>
            <ac:picMk id="20" creationId="{224063AB-56A2-1C69-5AFE-428F284169C6}"/>
          </ac:picMkLst>
        </pc:picChg>
        <pc:picChg chg="add mod">
          <ac:chgData name="MAKIDO Yuu" userId="ac72fa19-a165-4430-8180-0a1a18c68f88" providerId="ADAL" clId="{D4DD2B38-F467-4E69-A8A6-C0E4CBE2CA67}" dt="2025-05-27T17:07:14.308" v="723" actId="1076"/>
          <ac:picMkLst>
            <pc:docMk/>
            <pc:sldMk cId="1681944660" sldId="292"/>
            <ac:picMk id="27" creationId="{90A28A5C-A0AA-7BBF-428D-19202FDA3F63}"/>
          </ac:picMkLst>
        </pc:picChg>
        <pc:picChg chg="add mod">
          <ac:chgData name="MAKIDO Yuu" userId="ac72fa19-a165-4430-8180-0a1a18c68f88" providerId="ADAL" clId="{D4DD2B38-F467-4E69-A8A6-C0E4CBE2CA67}" dt="2025-05-27T17:05:37.425" v="715" actId="1076"/>
          <ac:picMkLst>
            <pc:docMk/>
            <pc:sldMk cId="1681944660" sldId="292"/>
            <ac:picMk id="29" creationId="{572E677F-57C0-A4C9-4F00-D0DC15798B0C}"/>
          </ac:picMkLst>
        </pc:picChg>
        <pc:picChg chg="add mod">
          <ac:chgData name="MAKIDO Yuu" userId="ac72fa19-a165-4430-8180-0a1a18c68f88" providerId="ADAL" clId="{D4DD2B38-F467-4E69-A8A6-C0E4CBE2CA67}" dt="2025-05-27T17:07:38.500" v="727"/>
          <ac:picMkLst>
            <pc:docMk/>
            <pc:sldMk cId="1681944660" sldId="292"/>
            <ac:picMk id="31" creationId="{8A298591-ED05-CD13-51BC-AB5B387E8728}"/>
          </ac:picMkLst>
        </pc:picChg>
        <pc:picChg chg="add mod">
          <ac:chgData name="MAKIDO Yuu" userId="ac72fa19-a165-4430-8180-0a1a18c68f88" providerId="ADAL" clId="{D4DD2B38-F467-4E69-A8A6-C0E4CBE2CA67}" dt="2025-05-27T17:09:19.220" v="761" actId="207"/>
          <ac:picMkLst>
            <pc:docMk/>
            <pc:sldMk cId="1681944660" sldId="292"/>
            <ac:picMk id="33" creationId="{28CD86FC-F445-1875-03BA-5CBD8DE7CEB1}"/>
          </ac:picMkLst>
        </pc:picChg>
        <pc:picChg chg="add mod">
          <ac:chgData name="MAKIDO Yuu" userId="ac72fa19-a165-4430-8180-0a1a18c68f88" providerId="ADAL" clId="{D4DD2B38-F467-4E69-A8A6-C0E4CBE2CA67}" dt="2025-05-27T17:09:17.087" v="760" actId="207"/>
          <ac:picMkLst>
            <pc:docMk/>
            <pc:sldMk cId="1681944660" sldId="292"/>
            <ac:picMk id="35" creationId="{BC93D0AD-7B03-D3A7-F781-4E487A86F195}"/>
          </ac:picMkLst>
        </pc:picChg>
        <pc:cxnChg chg="add mod">
          <ac:chgData name="MAKIDO Yuu" userId="ac72fa19-a165-4430-8180-0a1a18c68f88" providerId="ADAL" clId="{D4DD2B38-F467-4E69-A8A6-C0E4CBE2CA67}" dt="2025-05-27T17:04:11.074" v="686" actId="208"/>
          <ac:cxnSpMkLst>
            <pc:docMk/>
            <pc:sldMk cId="1681944660" sldId="292"/>
            <ac:cxnSpMk id="23" creationId="{48C95CF4-2273-9A93-4FE1-3044CBD37333}"/>
          </ac:cxnSpMkLst>
        </pc:cxnChg>
        <pc:cxnChg chg="add mod">
          <ac:chgData name="MAKIDO Yuu" userId="ac72fa19-a165-4430-8180-0a1a18c68f88" providerId="ADAL" clId="{D4DD2B38-F467-4E69-A8A6-C0E4CBE2CA67}" dt="2025-05-27T17:10:30.463" v="773" actId="14100"/>
          <ac:cxnSpMkLst>
            <pc:docMk/>
            <pc:sldMk cId="1681944660" sldId="292"/>
            <ac:cxnSpMk id="37" creationId="{17B0E408-6971-F828-6C62-321E1A45DFFB}"/>
          </ac:cxnSpMkLst>
        </pc:cxnChg>
        <pc:cxnChg chg="add del mod">
          <ac:chgData name="MAKIDO Yuu" userId="ac72fa19-a165-4430-8180-0a1a18c68f88" providerId="ADAL" clId="{D4DD2B38-F467-4E69-A8A6-C0E4CBE2CA67}" dt="2025-05-27T17:10:25.146" v="768" actId="21"/>
          <ac:cxnSpMkLst>
            <pc:docMk/>
            <pc:sldMk cId="1681944660" sldId="292"/>
            <ac:cxnSpMk id="39" creationId="{C5F832DD-B834-4F5A-7AAE-6D990BE769CB}"/>
          </ac:cxnSpMkLst>
        </pc:cxnChg>
        <pc:cxnChg chg="add mod">
          <ac:chgData name="MAKIDO Yuu" userId="ac72fa19-a165-4430-8180-0a1a18c68f88" providerId="ADAL" clId="{D4DD2B38-F467-4E69-A8A6-C0E4CBE2CA67}" dt="2025-05-27T17:10:47.542" v="781" actId="208"/>
          <ac:cxnSpMkLst>
            <pc:docMk/>
            <pc:sldMk cId="1681944660" sldId="292"/>
            <ac:cxnSpMk id="41" creationId="{F2C24ACA-2294-1BE1-8A33-D513F9D589F3}"/>
          </ac:cxnSpMkLst>
        </pc:cxnChg>
        <pc:cxnChg chg="add mod">
          <ac:chgData name="MAKIDO Yuu" userId="ac72fa19-a165-4430-8180-0a1a18c68f88" providerId="ADAL" clId="{D4DD2B38-F467-4E69-A8A6-C0E4CBE2CA67}" dt="2025-05-27T17:13:03.690" v="838" actId="14100"/>
          <ac:cxnSpMkLst>
            <pc:docMk/>
            <pc:sldMk cId="1681944660" sldId="292"/>
            <ac:cxnSpMk id="44" creationId="{17390A21-EB7E-58C8-8F75-02010B88FE27}"/>
          </ac:cxnSpMkLst>
        </pc:cxnChg>
        <pc:cxnChg chg="add mod">
          <ac:chgData name="MAKIDO Yuu" userId="ac72fa19-a165-4430-8180-0a1a18c68f88" providerId="ADAL" clId="{D4DD2B38-F467-4E69-A8A6-C0E4CBE2CA67}" dt="2025-05-27T17:13:10.570" v="839" actId="208"/>
          <ac:cxnSpMkLst>
            <pc:docMk/>
            <pc:sldMk cId="1681944660" sldId="292"/>
            <ac:cxnSpMk id="48" creationId="{0F028544-80ED-7586-DDDA-6020AE2BD0AC}"/>
          </ac:cxnSpMkLst>
        </pc:cxnChg>
      </pc:sldChg>
      <pc:sldChg chg="addSp modSp mod ord modNotesTx">
        <pc:chgData name="MAKIDO Yuu" userId="ac72fa19-a165-4430-8180-0a1a18c68f88" providerId="ADAL" clId="{D4DD2B38-F467-4E69-A8A6-C0E4CBE2CA67}" dt="2025-05-27T18:35:43.200" v="2664"/>
        <pc:sldMkLst>
          <pc:docMk/>
          <pc:sldMk cId="2775023264" sldId="293"/>
        </pc:sldMkLst>
        <pc:spChg chg="mod">
          <ac:chgData name="MAKIDO Yuu" userId="ac72fa19-a165-4430-8180-0a1a18c68f88" providerId="ADAL" clId="{D4DD2B38-F467-4E69-A8A6-C0E4CBE2CA67}" dt="2025-05-27T18:33:19.146" v="2645" actId="20577"/>
          <ac:spMkLst>
            <pc:docMk/>
            <pc:sldMk cId="2775023264" sldId="293"/>
            <ac:spMk id="4" creationId="{F15246A7-786A-B04E-F30D-F393D76B56A5}"/>
          </ac:spMkLst>
        </pc:spChg>
        <pc:spChg chg="mod">
          <ac:chgData name="MAKIDO Yuu" userId="ac72fa19-a165-4430-8180-0a1a18c68f88" providerId="ADAL" clId="{D4DD2B38-F467-4E69-A8A6-C0E4CBE2CA67}" dt="2025-05-27T18:16:09.514" v="2404"/>
          <ac:spMkLst>
            <pc:docMk/>
            <pc:sldMk cId="2775023264" sldId="293"/>
            <ac:spMk id="5" creationId="{18B21329-35CF-6598-0902-0E62FB9482AC}"/>
          </ac:spMkLst>
        </pc:spChg>
        <pc:spChg chg="add mod">
          <ac:chgData name="MAKIDO Yuu" userId="ac72fa19-a165-4430-8180-0a1a18c68f88" providerId="ADAL" clId="{D4DD2B38-F467-4E69-A8A6-C0E4CBE2CA67}" dt="2025-05-27T18:35:43.200" v="2664"/>
          <ac:spMkLst>
            <pc:docMk/>
            <pc:sldMk cId="2775023264" sldId="293"/>
            <ac:spMk id="7" creationId="{F135AC93-052D-6071-2822-9A38A2FEC33B}"/>
          </ac:spMkLst>
        </pc:spChg>
        <pc:picChg chg="add mod">
          <ac:chgData name="MAKIDO Yuu" userId="ac72fa19-a165-4430-8180-0a1a18c68f88" providerId="ADAL" clId="{D4DD2B38-F467-4E69-A8A6-C0E4CBE2CA67}" dt="2025-05-26T15:06:38.622" v="116"/>
          <ac:picMkLst>
            <pc:docMk/>
            <pc:sldMk cId="2775023264" sldId="293"/>
            <ac:picMk id="6" creationId="{E14AEB64-A74D-7ACC-6DBE-1A37837DE34D}"/>
          </ac:picMkLst>
        </pc:picChg>
      </pc:sldChg>
      <pc:sldChg chg="addSp modSp mod">
        <pc:chgData name="MAKIDO Yuu" userId="ac72fa19-a165-4430-8180-0a1a18c68f88" providerId="ADAL" clId="{D4DD2B38-F467-4E69-A8A6-C0E4CBE2CA67}" dt="2025-05-27T18:35:44.975" v="2666"/>
        <pc:sldMkLst>
          <pc:docMk/>
          <pc:sldMk cId="3621688801" sldId="294"/>
        </pc:sldMkLst>
        <pc:spChg chg="mod">
          <ac:chgData name="MAKIDO Yuu" userId="ac72fa19-a165-4430-8180-0a1a18c68f88" providerId="ADAL" clId="{D4DD2B38-F467-4E69-A8A6-C0E4CBE2CA67}" dt="2025-05-27T18:16:20.578" v="2410"/>
          <ac:spMkLst>
            <pc:docMk/>
            <pc:sldMk cId="3621688801" sldId="294"/>
            <ac:spMk id="5" creationId="{08A3D1DC-1EB1-A8D9-DE9F-4BB73DD6C973}"/>
          </ac:spMkLst>
        </pc:spChg>
        <pc:spChg chg="add mod">
          <ac:chgData name="MAKIDO Yuu" userId="ac72fa19-a165-4430-8180-0a1a18c68f88" providerId="ADAL" clId="{D4DD2B38-F467-4E69-A8A6-C0E4CBE2CA67}" dt="2025-05-27T18:35:44.975" v="2666"/>
          <ac:spMkLst>
            <pc:docMk/>
            <pc:sldMk cId="3621688801" sldId="294"/>
            <ac:spMk id="10" creationId="{64060E8E-0086-2665-D60F-CC1E853382B6}"/>
          </ac:spMkLst>
        </pc:spChg>
        <pc:picChg chg="add mod">
          <ac:chgData name="MAKIDO Yuu" userId="ac72fa19-a165-4430-8180-0a1a18c68f88" providerId="ADAL" clId="{D4DD2B38-F467-4E69-A8A6-C0E4CBE2CA67}" dt="2025-05-26T15:06:41.195" v="118"/>
          <ac:picMkLst>
            <pc:docMk/>
            <pc:sldMk cId="3621688801" sldId="294"/>
            <ac:picMk id="7" creationId="{21A94289-A6F7-ABF0-E3B9-658C28342E77}"/>
          </ac:picMkLst>
        </pc:picChg>
      </pc:sldChg>
      <pc:sldChg chg="addSp modSp mod modNotesTx">
        <pc:chgData name="MAKIDO Yuu" userId="ac72fa19-a165-4430-8180-0a1a18c68f88" providerId="ADAL" clId="{D4DD2B38-F467-4E69-A8A6-C0E4CBE2CA67}" dt="2025-05-27T18:38:01.232" v="2702" actId="20577"/>
        <pc:sldMkLst>
          <pc:docMk/>
          <pc:sldMk cId="1852172648" sldId="295"/>
        </pc:sldMkLst>
        <pc:spChg chg="mod">
          <ac:chgData name="MAKIDO Yuu" userId="ac72fa19-a165-4430-8180-0a1a18c68f88" providerId="ADAL" clId="{D4DD2B38-F467-4E69-A8A6-C0E4CBE2CA67}" dt="2025-05-27T18:38:01.232" v="2702" actId="20577"/>
          <ac:spMkLst>
            <pc:docMk/>
            <pc:sldMk cId="1852172648" sldId="295"/>
            <ac:spMk id="4" creationId="{A9F818AC-881E-D4DE-1B1A-AF20F2AC3736}"/>
          </ac:spMkLst>
        </pc:spChg>
        <pc:spChg chg="mod">
          <ac:chgData name="MAKIDO Yuu" userId="ac72fa19-a165-4430-8180-0a1a18c68f88" providerId="ADAL" clId="{D4DD2B38-F467-4E69-A8A6-C0E4CBE2CA67}" dt="2025-05-27T18:16:28.194" v="2417"/>
          <ac:spMkLst>
            <pc:docMk/>
            <pc:sldMk cId="1852172648" sldId="295"/>
            <ac:spMk id="5" creationId="{8F184834-5FCA-A637-630E-6BEE182B68C8}"/>
          </ac:spMkLst>
        </pc:spChg>
        <pc:spChg chg="add mod">
          <ac:chgData name="MAKIDO Yuu" userId="ac72fa19-a165-4430-8180-0a1a18c68f88" providerId="ADAL" clId="{D4DD2B38-F467-4E69-A8A6-C0E4CBE2CA67}" dt="2025-05-27T18:35:46.033" v="2668"/>
          <ac:spMkLst>
            <pc:docMk/>
            <pc:sldMk cId="1852172648" sldId="295"/>
            <ac:spMk id="7" creationId="{03A589C7-39B6-263D-BE8A-6DCC9ED1852D}"/>
          </ac:spMkLst>
        </pc:spChg>
        <pc:picChg chg="add mod">
          <ac:chgData name="MAKIDO Yuu" userId="ac72fa19-a165-4430-8180-0a1a18c68f88" providerId="ADAL" clId="{D4DD2B38-F467-4E69-A8A6-C0E4CBE2CA67}" dt="2025-05-26T15:06:43.090" v="120"/>
          <ac:picMkLst>
            <pc:docMk/>
            <pc:sldMk cId="1852172648" sldId="295"/>
            <ac:picMk id="6" creationId="{5B6CB9F2-3568-0AAD-0F33-CE7527D2F8C6}"/>
          </ac:picMkLst>
        </pc:picChg>
      </pc:sldChg>
      <pc:sldChg chg="addSp modSp mod modNotesTx">
        <pc:chgData name="MAKIDO Yuu" userId="ac72fa19-a165-4430-8180-0a1a18c68f88" providerId="ADAL" clId="{D4DD2B38-F467-4E69-A8A6-C0E4CBE2CA67}" dt="2025-05-27T18:35:45.522" v="2667"/>
        <pc:sldMkLst>
          <pc:docMk/>
          <pc:sldMk cId="2917411998" sldId="296"/>
        </pc:sldMkLst>
        <pc:spChg chg="mod">
          <ac:chgData name="MAKIDO Yuu" userId="ac72fa19-a165-4430-8180-0a1a18c68f88" providerId="ADAL" clId="{D4DD2B38-F467-4E69-A8A6-C0E4CBE2CA67}" dt="2025-05-27T18:16:23.531" v="2413"/>
          <ac:spMkLst>
            <pc:docMk/>
            <pc:sldMk cId="2917411998" sldId="296"/>
            <ac:spMk id="5" creationId="{AA554C97-6208-08CD-819D-72F059D54ACF}"/>
          </ac:spMkLst>
        </pc:spChg>
        <pc:spChg chg="add mod">
          <ac:chgData name="MAKIDO Yuu" userId="ac72fa19-a165-4430-8180-0a1a18c68f88" providerId="ADAL" clId="{D4DD2B38-F467-4E69-A8A6-C0E4CBE2CA67}" dt="2025-05-27T18:35:45.522" v="2667"/>
          <ac:spMkLst>
            <pc:docMk/>
            <pc:sldMk cId="2917411998" sldId="296"/>
            <ac:spMk id="7" creationId="{6433E0D1-74AA-52FD-DD2A-E1D28406B19C}"/>
          </ac:spMkLst>
        </pc:spChg>
        <pc:picChg chg="add mod">
          <ac:chgData name="MAKIDO Yuu" userId="ac72fa19-a165-4430-8180-0a1a18c68f88" providerId="ADAL" clId="{D4DD2B38-F467-4E69-A8A6-C0E4CBE2CA67}" dt="2025-05-26T15:06:42.340" v="119"/>
          <ac:picMkLst>
            <pc:docMk/>
            <pc:sldMk cId="2917411998" sldId="296"/>
            <ac:picMk id="6" creationId="{97593566-C4D0-7CFD-531B-7EFF08EC1D83}"/>
          </ac:picMkLst>
        </pc:picChg>
      </pc:sldChg>
      <pc:sldChg chg="addSp delSp modSp mod ord modShow modNotesTx">
        <pc:chgData name="MAKIDO Yuu" userId="ac72fa19-a165-4430-8180-0a1a18c68f88" providerId="ADAL" clId="{D4DD2B38-F467-4E69-A8A6-C0E4CBE2CA67}" dt="2025-05-27T18:35:41.769" v="2662"/>
        <pc:sldMkLst>
          <pc:docMk/>
          <pc:sldMk cId="2127305183" sldId="297"/>
        </pc:sldMkLst>
        <pc:spChg chg="del">
          <ac:chgData name="MAKIDO Yuu" userId="ac72fa19-a165-4430-8180-0a1a18c68f88" providerId="ADAL" clId="{D4DD2B38-F467-4E69-A8A6-C0E4CBE2CA67}" dt="2025-05-27T17:36:46.996" v="1407" actId="21"/>
          <ac:spMkLst>
            <pc:docMk/>
            <pc:sldMk cId="2127305183" sldId="297"/>
            <ac:spMk id="4" creationId="{86C7B0DC-D6D8-9C45-63B0-6250E2300306}"/>
          </ac:spMkLst>
        </pc:spChg>
        <pc:spChg chg="del">
          <ac:chgData name="MAKIDO Yuu" userId="ac72fa19-a165-4430-8180-0a1a18c68f88" providerId="ADAL" clId="{D4DD2B38-F467-4E69-A8A6-C0E4CBE2CA67}" dt="2025-05-27T17:32:35.489" v="1359" actId="21"/>
          <ac:spMkLst>
            <pc:docMk/>
            <pc:sldMk cId="2127305183" sldId="297"/>
            <ac:spMk id="5" creationId="{1D886C72-D905-6265-6AC7-F86D3702418B}"/>
          </ac:spMkLst>
        </pc:spChg>
        <pc:spChg chg="add mod">
          <ac:chgData name="MAKIDO Yuu" userId="ac72fa19-a165-4430-8180-0a1a18c68f88" providerId="ADAL" clId="{D4DD2B38-F467-4E69-A8A6-C0E4CBE2CA67}" dt="2025-05-27T17:32:40.953" v="1363"/>
          <ac:spMkLst>
            <pc:docMk/>
            <pc:sldMk cId="2127305183" sldId="297"/>
            <ac:spMk id="7" creationId="{4854987C-583A-58BA-D9B1-9ACB17910DAD}"/>
          </ac:spMkLst>
        </pc:spChg>
        <pc:spChg chg="add del mod">
          <ac:chgData name="MAKIDO Yuu" userId="ac72fa19-a165-4430-8180-0a1a18c68f88" providerId="ADAL" clId="{D4DD2B38-F467-4E69-A8A6-C0E4CBE2CA67}" dt="2025-05-27T17:36:49.886" v="1408" actId="21"/>
          <ac:spMkLst>
            <pc:docMk/>
            <pc:sldMk cId="2127305183" sldId="297"/>
            <ac:spMk id="9" creationId="{9F38CE36-C506-40C3-981B-B9C3E4D010A4}"/>
          </ac:spMkLst>
        </pc:spChg>
        <pc:spChg chg="add mod">
          <ac:chgData name="MAKIDO Yuu" userId="ac72fa19-a165-4430-8180-0a1a18c68f88" providerId="ADAL" clId="{D4DD2B38-F467-4E69-A8A6-C0E4CBE2CA67}" dt="2025-05-27T18:35:41.769" v="2662"/>
          <ac:spMkLst>
            <pc:docMk/>
            <pc:sldMk cId="2127305183" sldId="297"/>
            <ac:spMk id="11" creationId="{AC84AF1D-2D1B-74FA-133D-01B18D5A5846}"/>
          </ac:spMkLst>
        </pc:spChg>
        <pc:graphicFrameChg chg="mod modGraphic">
          <ac:chgData name="MAKIDO Yuu" userId="ac72fa19-a165-4430-8180-0a1a18c68f88" providerId="ADAL" clId="{D4DD2B38-F467-4E69-A8A6-C0E4CBE2CA67}" dt="2025-05-27T17:38:00.472" v="1477"/>
          <ac:graphicFrameMkLst>
            <pc:docMk/>
            <pc:sldMk cId="2127305183" sldId="297"/>
            <ac:graphicFrameMk id="6" creationId="{8F2CA38A-038D-601B-D4E5-07322BD74B61}"/>
          </ac:graphicFrameMkLst>
        </pc:graphicFrameChg>
        <pc:picChg chg="add mod">
          <ac:chgData name="MAKIDO Yuu" userId="ac72fa19-a165-4430-8180-0a1a18c68f88" providerId="ADAL" clId="{D4DD2B38-F467-4E69-A8A6-C0E4CBE2CA67}" dt="2025-05-27T17:42:58.435" v="1719"/>
          <ac:picMkLst>
            <pc:docMk/>
            <pc:sldMk cId="2127305183" sldId="297"/>
            <ac:picMk id="10" creationId="{929F5BDA-A96C-7C21-8AC0-7825B4559DD3}"/>
          </ac:picMkLst>
        </pc:picChg>
      </pc:sldChg>
      <pc:sldChg chg="addSp delSp modSp add mod modNotesTx">
        <pc:chgData name="MAKIDO Yuu" userId="ac72fa19-a165-4430-8180-0a1a18c68f88" providerId="ADAL" clId="{D4DD2B38-F467-4E69-A8A6-C0E4CBE2CA67}" dt="2025-05-27T18:36:23.838" v="2689" actId="20577"/>
        <pc:sldMkLst>
          <pc:docMk/>
          <pc:sldMk cId="3511542653" sldId="298"/>
        </pc:sldMkLst>
        <pc:spChg chg="mod">
          <ac:chgData name="MAKIDO Yuu" userId="ac72fa19-a165-4430-8180-0a1a18c68f88" providerId="ADAL" clId="{D4DD2B38-F467-4E69-A8A6-C0E4CBE2CA67}" dt="2025-05-27T17:44:01.893" v="1720"/>
          <ac:spMkLst>
            <pc:docMk/>
            <pc:sldMk cId="3511542653" sldId="298"/>
            <ac:spMk id="2" creationId="{3FDC0A0E-1338-E1B9-D694-D9F9B514197D}"/>
          </ac:spMkLst>
        </pc:spChg>
        <pc:spChg chg="mod">
          <ac:chgData name="MAKIDO Yuu" userId="ac72fa19-a165-4430-8180-0a1a18c68f88" providerId="ADAL" clId="{D4DD2B38-F467-4E69-A8A6-C0E4CBE2CA67}" dt="2025-05-27T17:55:02.667" v="1884" actId="20577"/>
          <ac:spMkLst>
            <pc:docMk/>
            <pc:sldMk cId="3511542653" sldId="298"/>
            <ac:spMk id="4" creationId="{B69C7105-8FCA-5E14-5389-343B71E480C5}"/>
          </ac:spMkLst>
        </pc:spChg>
        <pc:spChg chg="mod">
          <ac:chgData name="MAKIDO Yuu" userId="ac72fa19-a165-4430-8180-0a1a18c68f88" providerId="ADAL" clId="{D4DD2B38-F467-4E69-A8A6-C0E4CBE2CA67}" dt="2025-05-27T17:56:33.473" v="1888"/>
          <ac:spMkLst>
            <pc:docMk/>
            <pc:sldMk cId="3511542653" sldId="298"/>
            <ac:spMk id="5" creationId="{5ED64F9B-F2D0-7596-A127-55F8B42E5670}"/>
          </ac:spMkLst>
        </pc:spChg>
        <pc:spChg chg="add mod">
          <ac:chgData name="MAKIDO Yuu" userId="ac72fa19-a165-4430-8180-0a1a18c68f88" providerId="ADAL" clId="{D4DD2B38-F467-4E69-A8A6-C0E4CBE2CA67}" dt="2025-05-27T18:35:42.685" v="2663"/>
          <ac:spMkLst>
            <pc:docMk/>
            <pc:sldMk cId="3511542653" sldId="298"/>
            <ac:spMk id="8" creationId="{FA2317F5-A0F8-8935-8332-F3AD2A1CEBE1}"/>
          </ac:spMkLst>
        </pc:spChg>
        <pc:spChg chg="del">
          <ac:chgData name="MAKIDO Yuu" userId="ac72fa19-a165-4430-8180-0a1a18c68f88" providerId="ADAL" clId="{D4DD2B38-F467-4E69-A8A6-C0E4CBE2CA67}" dt="2025-05-27T17:51:27.194" v="1848" actId="21"/>
          <ac:spMkLst>
            <pc:docMk/>
            <pc:sldMk cId="3511542653" sldId="298"/>
            <ac:spMk id="15" creationId="{A1F1EC31-8F6B-1317-C6DF-73E3DCF57A67}"/>
          </ac:spMkLst>
        </pc:spChg>
        <pc:picChg chg="add mod">
          <ac:chgData name="MAKIDO Yuu" userId="ac72fa19-a165-4430-8180-0a1a18c68f88" providerId="ADAL" clId="{D4DD2B38-F467-4E69-A8A6-C0E4CBE2CA67}" dt="2025-05-27T17:55:31.607" v="1885"/>
          <ac:picMkLst>
            <pc:docMk/>
            <pc:sldMk cId="3511542653" sldId="298"/>
            <ac:picMk id="7" creationId="{4CAAB129-0CAE-1205-7DFD-72CF5B67D67D}"/>
          </ac:picMkLst>
        </pc:picChg>
        <pc:picChg chg="del">
          <ac:chgData name="MAKIDO Yuu" userId="ac72fa19-a165-4430-8180-0a1a18c68f88" providerId="ADAL" clId="{D4DD2B38-F467-4E69-A8A6-C0E4CBE2CA67}" dt="2025-05-27T17:51:25.950" v="1847" actId="21"/>
          <ac:picMkLst>
            <pc:docMk/>
            <pc:sldMk cId="3511542653" sldId="298"/>
            <ac:picMk id="14" creationId="{46E6E4EA-5BDA-C4EA-F3B7-4B36F226E7A3}"/>
          </ac:picMkLst>
        </pc:picChg>
      </pc:sldChg>
      <pc:sldChg chg="addSp modSp add mod modNotesTx">
        <pc:chgData name="MAKIDO Yuu" userId="ac72fa19-a165-4430-8180-0a1a18c68f88" providerId="ADAL" clId="{D4DD2B38-F467-4E69-A8A6-C0E4CBE2CA67}" dt="2025-05-27T18:35:43.784" v="2665"/>
        <pc:sldMkLst>
          <pc:docMk/>
          <pc:sldMk cId="2558631654" sldId="299"/>
        </pc:sldMkLst>
        <pc:spChg chg="mod">
          <ac:chgData name="MAKIDO Yuu" userId="ac72fa19-a165-4430-8180-0a1a18c68f88" providerId="ADAL" clId="{D4DD2B38-F467-4E69-A8A6-C0E4CBE2CA67}" dt="2025-05-27T17:59:16.789" v="1894"/>
          <ac:spMkLst>
            <pc:docMk/>
            <pc:sldMk cId="2558631654" sldId="299"/>
            <ac:spMk id="2" creationId="{02DD3F1B-1FDF-A5C9-3EDE-53753465E4E0}"/>
          </ac:spMkLst>
        </pc:spChg>
        <pc:spChg chg="mod">
          <ac:chgData name="MAKIDO Yuu" userId="ac72fa19-a165-4430-8180-0a1a18c68f88" providerId="ADAL" clId="{D4DD2B38-F467-4E69-A8A6-C0E4CBE2CA67}" dt="2025-05-27T18:33:44.235" v="2658" actId="20577"/>
          <ac:spMkLst>
            <pc:docMk/>
            <pc:sldMk cId="2558631654" sldId="299"/>
            <ac:spMk id="4" creationId="{6B73A2F1-E787-A504-04D1-A6705121AAF1}"/>
          </ac:spMkLst>
        </pc:spChg>
        <pc:spChg chg="mod">
          <ac:chgData name="MAKIDO Yuu" userId="ac72fa19-a165-4430-8180-0a1a18c68f88" providerId="ADAL" clId="{D4DD2B38-F467-4E69-A8A6-C0E4CBE2CA67}" dt="2025-05-27T18:16:13.268" v="2407"/>
          <ac:spMkLst>
            <pc:docMk/>
            <pc:sldMk cId="2558631654" sldId="299"/>
            <ac:spMk id="5" creationId="{86882873-79F4-369F-C8B0-CCE09384B549}"/>
          </ac:spMkLst>
        </pc:spChg>
        <pc:spChg chg="add mod">
          <ac:chgData name="MAKIDO Yuu" userId="ac72fa19-a165-4430-8180-0a1a18c68f88" providerId="ADAL" clId="{D4DD2B38-F467-4E69-A8A6-C0E4CBE2CA67}" dt="2025-05-27T18:35:43.784" v="2665"/>
          <ac:spMkLst>
            <pc:docMk/>
            <pc:sldMk cId="2558631654" sldId="299"/>
            <ac:spMk id="7" creationId="{B4F9E70A-0A24-5EF2-71B0-0691CDE57602}"/>
          </ac:spMkLst>
        </pc:spChg>
      </pc:sldChg>
    </pc:docChg>
  </pc:docChgLst>
  <pc:docChgLst>
    <pc:chgData name="MAKIDO Yuu" userId="ac72fa19-a165-4430-8180-0a1a18c68f88" providerId="ADAL" clId="{72713A22-8AB3-4FD2-BDBB-0D4EED242946}"/>
    <pc:docChg chg="undo redo custSel modSld">
      <pc:chgData name="MAKIDO Yuu" userId="ac72fa19-a165-4430-8180-0a1a18c68f88" providerId="ADAL" clId="{72713A22-8AB3-4FD2-BDBB-0D4EED242946}" dt="2025-05-19T18:05:31.889" v="915" actId="403"/>
      <pc:docMkLst>
        <pc:docMk/>
      </pc:docMkLst>
      <pc:sldChg chg="modSp mod modNotesTx">
        <pc:chgData name="MAKIDO Yuu" userId="ac72fa19-a165-4430-8180-0a1a18c68f88" providerId="ADAL" clId="{72713A22-8AB3-4FD2-BDBB-0D4EED242946}" dt="2025-05-19T17:35:30.086" v="481" actId="2"/>
        <pc:sldMkLst>
          <pc:docMk/>
          <pc:sldMk cId="3521922796" sldId="289"/>
        </pc:sldMkLst>
        <pc:spChg chg="mod">
          <ac:chgData name="MAKIDO Yuu" userId="ac72fa19-a165-4430-8180-0a1a18c68f88" providerId="ADAL" clId="{72713A22-8AB3-4FD2-BDBB-0D4EED242946}" dt="2025-05-19T17:02:13.141" v="135" actId="20577"/>
          <ac:spMkLst>
            <pc:docMk/>
            <pc:sldMk cId="3521922796" sldId="289"/>
            <ac:spMk id="4" creationId="{6A1578BF-A190-4A59-9292-EC285ED8AE9C}"/>
          </ac:spMkLst>
        </pc:spChg>
        <pc:spChg chg="mod">
          <ac:chgData name="MAKIDO Yuu" userId="ac72fa19-a165-4430-8180-0a1a18c68f88" providerId="ADAL" clId="{72713A22-8AB3-4FD2-BDBB-0D4EED242946}" dt="2025-05-19T17:35:30.086" v="481" actId="2"/>
          <ac:spMkLst>
            <pc:docMk/>
            <pc:sldMk cId="3521922796" sldId="289"/>
            <ac:spMk id="6" creationId="{15C50538-B20B-EFA6-58AA-276A36461CAC}"/>
          </ac:spMkLst>
        </pc:spChg>
      </pc:sldChg>
      <pc:sldChg chg="modSp mod modNotesTx">
        <pc:chgData name="MAKIDO Yuu" userId="ac72fa19-a165-4430-8180-0a1a18c68f88" providerId="ADAL" clId="{72713A22-8AB3-4FD2-BDBB-0D4EED242946}" dt="2025-05-19T17:35:26.006" v="478" actId="2"/>
        <pc:sldMkLst>
          <pc:docMk/>
          <pc:sldMk cId="1397949969" sldId="290"/>
        </pc:sldMkLst>
        <pc:spChg chg="mod">
          <ac:chgData name="MAKIDO Yuu" userId="ac72fa19-a165-4430-8180-0a1a18c68f88" providerId="ADAL" clId="{72713A22-8AB3-4FD2-BDBB-0D4EED242946}" dt="2025-05-19T17:35:22.835" v="474" actId="2"/>
          <ac:spMkLst>
            <pc:docMk/>
            <pc:sldMk cId="1397949969" sldId="290"/>
            <ac:spMk id="2" creationId="{53A32A3F-5499-4145-DFF6-065CAEC17A3C}"/>
          </ac:spMkLst>
        </pc:spChg>
        <pc:spChg chg="mod">
          <ac:chgData name="MAKIDO Yuu" userId="ac72fa19-a165-4430-8180-0a1a18c68f88" providerId="ADAL" clId="{72713A22-8AB3-4FD2-BDBB-0D4EED242946}" dt="2025-05-19T17:35:23.870" v="475" actId="2"/>
          <ac:spMkLst>
            <pc:docMk/>
            <pc:sldMk cId="1397949969" sldId="290"/>
            <ac:spMk id="3" creationId="{49C91F59-DA29-5EBF-E946-3A14C2CCC745}"/>
          </ac:spMkLst>
        </pc:spChg>
      </pc:sldChg>
      <pc:sldChg chg="modSp mod modNotesTx">
        <pc:chgData name="MAKIDO Yuu" userId="ac72fa19-a165-4430-8180-0a1a18c68f88" providerId="ADAL" clId="{72713A22-8AB3-4FD2-BDBB-0D4EED242946}" dt="2025-05-19T18:05:31.889" v="915" actId="403"/>
        <pc:sldMkLst>
          <pc:docMk/>
          <pc:sldMk cId="3033703444" sldId="291"/>
        </pc:sldMkLst>
        <pc:spChg chg="mod">
          <ac:chgData name="MAKIDO Yuu" userId="ac72fa19-a165-4430-8180-0a1a18c68f88" providerId="ADAL" clId="{72713A22-8AB3-4FD2-BDBB-0D4EED242946}" dt="2025-05-19T18:05:31.889" v="915" actId="403"/>
          <ac:spMkLst>
            <pc:docMk/>
            <pc:sldMk cId="3033703444" sldId="291"/>
            <ac:spMk id="4" creationId="{4493C323-6FD5-D621-D405-0B31B4A8629C}"/>
          </ac:spMkLst>
        </pc:spChg>
        <pc:spChg chg="mod">
          <ac:chgData name="MAKIDO Yuu" userId="ac72fa19-a165-4430-8180-0a1a18c68f88" providerId="ADAL" clId="{72713A22-8AB3-4FD2-BDBB-0D4EED242946}" dt="2025-05-19T17:35:32.366" v="482" actId="2"/>
          <ac:spMkLst>
            <pc:docMk/>
            <pc:sldMk cId="3033703444" sldId="291"/>
            <ac:spMk id="7" creationId="{0F90AB67-91B0-FE6C-9B98-4E839336B9EE}"/>
          </ac:spMkLst>
        </pc:spChg>
      </pc:sldChg>
      <pc:sldChg chg="modSp mod modNotesTx">
        <pc:chgData name="MAKIDO Yuu" userId="ac72fa19-a165-4430-8180-0a1a18c68f88" providerId="ADAL" clId="{72713A22-8AB3-4FD2-BDBB-0D4EED242946}" dt="2025-05-19T17:35:40.814" v="491" actId="2"/>
        <pc:sldMkLst>
          <pc:docMk/>
          <pc:sldMk cId="1681944660" sldId="292"/>
        </pc:sldMkLst>
      </pc:sldChg>
      <pc:sldChg chg="modSp mod modNotesTx">
        <pc:chgData name="MAKIDO Yuu" userId="ac72fa19-a165-4430-8180-0a1a18c68f88" providerId="ADAL" clId="{72713A22-8AB3-4FD2-BDBB-0D4EED242946}" dt="2025-05-19T17:40:51.132" v="580" actId="20577"/>
        <pc:sldMkLst>
          <pc:docMk/>
          <pc:sldMk cId="2775023264" sldId="293"/>
        </pc:sldMkLst>
        <pc:spChg chg="mod">
          <ac:chgData name="MAKIDO Yuu" userId="ac72fa19-a165-4430-8180-0a1a18c68f88" providerId="ADAL" clId="{72713A22-8AB3-4FD2-BDBB-0D4EED242946}" dt="2025-05-19T17:40:51.132" v="580" actId="20577"/>
          <ac:spMkLst>
            <pc:docMk/>
            <pc:sldMk cId="2775023264" sldId="293"/>
            <ac:spMk id="4" creationId="{F15246A7-786A-B04E-F30D-F393D76B56A5}"/>
          </ac:spMkLst>
        </pc:spChg>
      </pc:sldChg>
      <pc:sldChg chg="modSp mod modNotesTx">
        <pc:chgData name="MAKIDO Yuu" userId="ac72fa19-a165-4430-8180-0a1a18c68f88" providerId="ADAL" clId="{72713A22-8AB3-4FD2-BDBB-0D4EED242946}" dt="2025-05-19T17:43:41.757" v="608" actId="20577"/>
        <pc:sldMkLst>
          <pc:docMk/>
          <pc:sldMk cId="3621688801" sldId="294"/>
        </pc:sldMkLst>
        <pc:spChg chg="mod">
          <ac:chgData name="MAKIDO Yuu" userId="ac72fa19-a165-4430-8180-0a1a18c68f88" providerId="ADAL" clId="{72713A22-8AB3-4FD2-BDBB-0D4EED242946}" dt="2025-05-19T17:42:03.778" v="589" actId="2711"/>
          <ac:spMkLst>
            <pc:docMk/>
            <pc:sldMk cId="3621688801" sldId="294"/>
            <ac:spMk id="4" creationId="{D467D6CA-4578-C154-A702-7B3624ECFA21}"/>
          </ac:spMkLst>
        </pc:spChg>
        <pc:spChg chg="mod">
          <ac:chgData name="MAKIDO Yuu" userId="ac72fa19-a165-4430-8180-0a1a18c68f88" providerId="ADAL" clId="{72713A22-8AB3-4FD2-BDBB-0D4EED242946}" dt="2025-05-19T17:41:59.684" v="588" actId="1076"/>
          <ac:spMkLst>
            <pc:docMk/>
            <pc:sldMk cId="3621688801" sldId="294"/>
            <ac:spMk id="9" creationId="{CEA000D1-72F0-3856-8517-278E66E0DAE8}"/>
          </ac:spMkLst>
        </pc:spChg>
        <pc:graphicFrameChg chg="modGraphic">
          <ac:chgData name="MAKIDO Yuu" userId="ac72fa19-a165-4430-8180-0a1a18c68f88" providerId="ADAL" clId="{72713A22-8AB3-4FD2-BDBB-0D4EED242946}" dt="2025-05-19T17:42:25.896" v="594" actId="14734"/>
          <ac:graphicFrameMkLst>
            <pc:docMk/>
            <pc:sldMk cId="3621688801" sldId="294"/>
            <ac:graphicFrameMk id="6" creationId="{C8351100-98BA-8F38-B4C7-8111E7CD6ABA}"/>
          </ac:graphicFrameMkLst>
        </pc:graphicFrameChg>
      </pc:sldChg>
      <pc:sldChg chg="modSp mod modNotesTx">
        <pc:chgData name="MAKIDO Yuu" userId="ac72fa19-a165-4430-8180-0a1a18c68f88" providerId="ADAL" clId="{72713A22-8AB3-4FD2-BDBB-0D4EED242946}" dt="2025-05-19T17:54:45.905" v="756" actId="20577"/>
        <pc:sldMkLst>
          <pc:docMk/>
          <pc:sldMk cId="1852172648" sldId="295"/>
        </pc:sldMkLst>
        <pc:spChg chg="mod">
          <ac:chgData name="MAKIDO Yuu" userId="ac72fa19-a165-4430-8180-0a1a18c68f88" providerId="ADAL" clId="{72713A22-8AB3-4FD2-BDBB-0D4EED242946}" dt="2025-05-19T17:53:14.097" v="723" actId="2711"/>
          <ac:spMkLst>
            <pc:docMk/>
            <pc:sldMk cId="1852172648" sldId="295"/>
            <ac:spMk id="4" creationId="{A9F818AC-881E-D4DE-1B1A-AF20F2AC3736}"/>
          </ac:spMkLst>
        </pc:spChg>
      </pc:sldChg>
      <pc:sldChg chg="modSp mod modNotesTx">
        <pc:chgData name="MAKIDO Yuu" userId="ac72fa19-a165-4430-8180-0a1a18c68f88" providerId="ADAL" clId="{72713A22-8AB3-4FD2-BDBB-0D4EED242946}" dt="2025-05-19T17:50:01.603" v="685" actId="20577"/>
        <pc:sldMkLst>
          <pc:docMk/>
          <pc:sldMk cId="2917411998" sldId="296"/>
        </pc:sldMkLst>
        <pc:spChg chg="mod">
          <ac:chgData name="MAKIDO Yuu" userId="ac72fa19-a165-4430-8180-0a1a18c68f88" providerId="ADAL" clId="{72713A22-8AB3-4FD2-BDBB-0D4EED242946}" dt="2025-05-19T17:45:35.828" v="625" actId="20577"/>
          <ac:spMkLst>
            <pc:docMk/>
            <pc:sldMk cId="2917411998" sldId="296"/>
            <ac:spMk id="4" creationId="{E1D55708-C399-BDEC-E355-E1AA412367FB}"/>
          </ac:spMkLst>
        </pc:spChg>
        <pc:spChg chg="mod">
          <ac:chgData name="MAKIDO Yuu" userId="ac72fa19-a165-4430-8180-0a1a18c68f88" providerId="ADAL" clId="{72713A22-8AB3-4FD2-BDBB-0D4EED242946}" dt="2025-05-19T17:46:11.582" v="629" actId="1076"/>
          <ac:spMkLst>
            <pc:docMk/>
            <pc:sldMk cId="2917411998" sldId="296"/>
            <ac:spMk id="11" creationId="{B1990BE1-27E2-579C-7940-AE864F29BCAF}"/>
          </ac:spMkLst>
        </pc:spChg>
        <pc:spChg chg="mod">
          <ac:chgData name="MAKIDO Yuu" userId="ac72fa19-a165-4430-8180-0a1a18c68f88" providerId="ADAL" clId="{72713A22-8AB3-4FD2-BDBB-0D4EED242946}" dt="2025-05-19T17:46:14.348" v="630" actId="1076"/>
          <ac:spMkLst>
            <pc:docMk/>
            <pc:sldMk cId="2917411998" sldId="296"/>
            <ac:spMk id="13" creationId="{EC97B345-A2EA-476F-BD87-7052AF520417}"/>
          </ac:spMkLst>
        </pc:spChg>
        <pc:spChg chg="mod">
          <ac:chgData name="MAKIDO Yuu" userId="ac72fa19-a165-4430-8180-0a1a18c68f88" providerId="ADAL" clId="{72713A22-8AB3-4FD2-BDBB-0D4EED242946}" dt="2025-05-19T17:46:16.282" v="631" actId="1076"/>
          <ac:spMkLst>
            <pc:docMk/>
            <pc:sldMk cId="2917411998" sldId="296"/>
            <ac:spMk id="14" creationId="{539D644E-EF78-5946-F8EF-02AD875E6FBA}"/>
          </ac:spMkLst>
        </pc:spChg>
        <pc:spChg chg="mod">
          <ac:chgData name="MAKIDO Yuu" userId="ac72fa19-a165-4430-8180-0a1a18c68f88" providerId="ADAL" clId="{72713A22-8AB3-4FD2-BDBB-0D4EED242946}" dt="2025-05-19T17:46:29.100" v="634" actId="1076"/>
          <ac:spMkLst>
            <pc:docMk/>
            <pc:sldMk cId="2917411998" sldId="296"/>
            <ac:spMk id="15" creationId="{4416E20E-F55A-C3C2-A062-F6CF443ECAC6}"/>
          </ac:spMkLst>
        </pc:spChg>
        <pc:spChg chg="mod">
          <ac:chgData name="MAKIDO Yuu" userId="ac72fa19-a165-4430-8180-0a1a18c68f88" providerId="ADAL" clId="{72713A22-8AB3-4FD2-BDBB-0D4EED242946}" dt="2025-05-19T17:46:26.180" v="633" actId="1076"/>
          <ac:spMkLst>
            <pc:docMk/>
            <pc:sldMk cId="2917411998" sldId="296"/>
            <ac:spMk id="16" creationId="{298C4CDC-FBCD-1E32-EB09-5CD4A962873E}"/>
          </ac:spMkLst>
        </pc:spChg>
        <pc:spChg chg="mod">
          <ac:chgData name="MAKIDO Yuu" userId="ac72fa19-a165-4430-8180-0a1a18c68f88" providerId="ADAL" clId="{72713A22-8AB3-4FD2-BDBB-0D4EED242946}" dt="2025-05-19T17:46:22.406" v="632" actId="1076"/>
          <ac:spMkLst>
            <pc:docMk/>
            <pc:sldMk cId="2917411998" sldId="296"/>
            <ac:spMk id="17" creationId="{680838EB-C90F-D16C-0A44-68D4FA06F7BB}"/>
          </ac:spMkLst>
        </pc:spChg>
        <pc:spChg chg="mod">
          <ac:chgData name="MAKIDO Yuu" userId="ac72fa19-a165-4430-8180-0a1a18c68f88" providerId="ADAL" clId="{72713A22-8AB3-4FD2-BDBB-0D4EED242946}" dt="2025-05-19T17:46:07.187" v="628" actId="1076"/>
          <ac:spMkLst>
            <pc:docMk/>
            <pc:sldMk cId="2917411998" sldId="296"/>
            <ac:spMk id="18" creationId="{58623889-9DE0-F49A-7E53-AFBE04040FC0}"/>
          </ac:spMkLst>
        </pc:spChg>
        <pc:spChg chg="mod">
          <ac:chgData name="MAKIDO Yuu" userId="ac72fa19-a165-4430-8180-0a1a18c68f88" providerId="ADAL" clId="{72713A22-8AB3-4FD2-BDBB-0D4EED242946}" dt="2025-05-19T17:46:07.187" v="628" actId="1076"/>
          <ac:spMkLst>
            <pc:docMk/>
            <pc:sldMk cId="2917411998" sldId="296"/>
            <ac:spMk id="19" creationId="{73B81B74-FF0D-7C13-46AE-F25DDF1844DE}"/>
          </ac:spMkLst>
        </pc:spChg>
        <pc:picChg chg="mod">
          <ac:chgData name="MAKIDO Yuu" userId="ac72fa19-a165-4430-8180-0a1a18c68f88" providerId="ADAL" clId="{72713A22-8AB3-4FD2-BDBB-0D4EED242946}" dt="2025-05-19T17:45:44.214" v="627" actId="1076"/>
          <ac:picMkLst>
            <pc:docMk/>
            <pc:sldMk cId="2917411998" sldId="296"/>
            <ac:picMk id="10" creationId="{70F8EC2B-1B35-206A-01FC-D009CD315ED5}"/>
          </ac:picMkLst>
        </pc:picChg>
      </pc:sldChg>
      <pc:sldChg chg="modSp mod">
        <pc:chgData name="MAKIDO Yuu" userId="ac72fa19-a165-4430-8180-0a1a18c68f88" providerId="ADAL" clId="{72713A22-8AB3-4FD2-BDBB-0D4EED242946}" dt="2025-05-19T18:02:44.483" v="905" actId="1076"/>
        <pc:sldMkLst>
          <pc:docMk/>
          <pc:sldMk cId="2127305183" sldId="297"/>
        </pc:sldMkLst>
        <pc:graphicFrameChg chg="mod modGraphic">
          <ac:chgData name="MAKIDO Yuu" userId="ac72fa19-a165-4430-8180-0a1a18c68f88" providerId="ADAL" clId="{72713A22-8AB3-4FD2-BDBB-0D4EED242946}" dt="2025-05-19T18:02:44.483" v="905" actId="1076"/>
          <ac:graphicFrameMkLst>
            <pc:docMk/>
            <pc:sldMk cId="2127305183" sldId="297"/>
            <ac:graphicFrameMk id="6" creationId="{8F2CA38A-038D-601B-D4E5-07322BD74B61}"/>
          </ac:graphicFrameMkLst>
        </pc:graphicFrameChg>
      </pc:sldChg>
    </pc:docChg>
  </pc:docChgLst>
  <pc:docChgLst>
    <pc:chgData name="MAKIDO Yuu" userId="ac72fa19-a165-4430-8180-0a1a18c68f88" providerId="ADAL" clId="{B80ACFA6-51C4-4326-B211-D4BA17B73F5E}"/>
    <pc:docChg chg="undo custSel delSld modSld">
      <pc:chgData name="MAKIDO Yuu" userId="ac72fa19-a165-4430-8180-0a1a18c68f88" providerId="ADAL" clId="{B80ACFA6-51C4-4326-B211-D4BA17B73F5E}" dt="2025-05-19T10:35:07.517" v="3249" actId="20577"/>
      <pc:docMkLst>
        <pc:docMk/>
      </pc:docMkLst>
      <pc:sldChg chg="del">
        <pc:chgData name="MAKIDO Yuu" userId="ac72fa19-a165-4430-8180-0a1a18c68f88" providerId="ADAL" clId="{B80ACFA6-51C4-4326-B211-D4BA17B73F5E}" dt="2025-05-19T10:23:29.417" v="2737" actId="2696"/>
        <pc:sldMkLst>
          <pc:docMk/>
          <pc:sldMk cId="780643604" sldId="265"/>
        </pc:sldMkLst>
      </pc:sldChg>
      <pc:sldChg chg="del">
        <pc:chgData name="MAKIDO Yuu" userId="ac72fa19-a165-4430-8180-0a1a18c68f88" providerId="ADAL" clId="{B80ACFA6-51C4-4326-B211-D4BA17B73F5E}" dt="2025-05-19T10:23:29.417" v="2737" actId="2696"/>
        <pc:sldMkLst>
          <pc:docMk/>
          <pc:sldMk cId="1676954318" sldId="267"/>
        </pc:sldMkLst>
      </pc:sldChg>
      <pc:sldChg chg="del">
        <pc:chgData name="MAKIDO Yuu" userId="ac72fa19-a165-4430-8180-0a1a18c68f88" providerId="ADAL" clId="{B80ACFA6-51C4-4326-B211-D4BA17B73F5E}" dt="2025-05-19T10:23:29.417" v="2737" actId="2696"/>
        <pc:sldMkLst>
          <pc:docMk/>
          <pc:sldMk cId="837987106" sldId="268"/>
        </pc:sldMkLst>
      </pc:sldChg>
      <pc:sldChg chg="modSp mod modNotesTx">
        <pc:chgData name="MAKIDO Yuu" userId="ac72fa19-a165-4430-8180-0a1a18c68f88" providerId="ADAL" clId="{B80ACFA6-51C4-4326-B211-D4BA17B73F5E}" dt="2025-05-19T08:35:05.717" v="523" actId="20577"/>
        <pc:sldMkLst>
          <pc:docMk/>
          <pc:sldMk cId="3521922796" sldId="289"/>
        </pc:sldMkLst>
        <pc:spChg chg="mod">
          <ac:chgData name="MAKIDO Yuu" userId="ac72fa19-a165-4430-8180-0a1a18c68f88" providerId="ADAL" clId="{B80ACFA6-51C4-4326-B211-D4BA17B73F5E}" dt="2025-05-19T08:35:05.717" v="523" actId="20577"/>
          <ac:spMkLst>
            <pc:docMk/>
            <pc:sldMk cId="3521922796" sldId="289"/>
            <ac:spMk id="4" creationId="{6A1578BF-A190-4A59-9292-EC285ED8AE9C}"/>
          </ac:spMkLst>
        </pc:spChg>
      </pc:sldChg>
      <pc:sldChg chg="addSp modSp mod">
        <pc:chgData name="MAKIDO Yuu" userId="ac72fa19-a165-4430-8180-0a1a18c68f88" providerId="ADAL" clId="{B80ACFA6-51C4-4326-B211-D4BA17B73F5E}" dt="2025-05-19T08:09:17.749" v="70" actId="1076"/>
        <pc:sldMkLst>
          <pc:docMk/>
          <pc:sldMk cId="1397949969" sldId="290"/>
        </pc:sldMkLst>
        <pc:picChg chg="add mod">
          <ac:chgData name="MAKIDO Yuu" userId="ac72fa19-a165-4430-8180-0a1a18c68f88" providerId="ADAL" clId="{B80ACFA6-51C4-4326-B211-D4BA17B73F5E}" dt="2025-05-19T08:08:04.257" v="62" actId="1076"/>
          <ac:picMkLst>
            <pc:docMk/>
            <pc:sldMk cId="1397949969" sldId="290"/>
            <ac:picMk id="7" creationId="{19A976B1-2FB5-1D42-9C6F-D604677130CF}"/>
          </ac:picMkLst>
        </pc:picChg>
        <pc:picChg chg="add mod">
          <ac:chgData name="MAKIDO Yuu" userId="ac72fa19-a165-4430-8180-0a1a18c68f88" providerId="ADAL" clId="{B80ACFA6-51C4-4326-B211-D4BA17B73F5E}" dt="2025-05-19T08:09:17.749" v="70" actId="1076"/>
          <ac:picMkLst>
            <pc:docMk/>
            <pc:sldMk cId="1397949969" sldId="290"/>
            <ac:picMk id="9" creationId="{F9402DB4-3081-AB36-4D3B-025A8FF155C3}"/>
          </ac:picMkLst>
        </pc:picChg>
      </pc:sldChg>
      <pc:sldChg chg="modSp mod modNotesTx">
        <pc:chgData name="MAKIDO Yuu" userId="ac72fa19-a165-4430-8180-0a1a18c68f88" providerId="ADAL" clId="{B80ACFA6-51C4-4326-B211-D4BA17B73F5E}" dt="2025-05-19T10:09:06.696" v="1894" actId="20577"/>
        <pc:sldMkLst>
          <pc:docMk/>
          <pc:sldMk cId="3033703444" sldId="291"/>
        </pc:sldMkLst>
        <pc:spChg chg="mod">
          <ac:chgData name="MAKIDO Yuu" userId="ac72fa19-a165-4430-8180-0a1a18c68f88" providerId="ADAL" clId="{B80ACFA6-51C4-4326-B211-D4BA17B73F5E}" dt="2025-05-19T10:00:45.142" v="945" actId="20577"/>
          <ac:spMkLst>
            <pc:docMk/>
            <pc:sldMk cId="3033703444" sldId="291"/>
            <ac:spMk id="4" creationId="{4493C323-6FD5-D621-D405-0B31B4A8629C}"/>
          </ac:spMkLst>
        </pc:spChg>
      </pc:sldChg>
      <pc:sldChg chg="modSp mod modNotesTx">
        <pc:chgData name="MAKIDO Yuu" userId="ac72fa19-a165-4430-8180-0a1a18c68f88" providerId="ADAL" clId="{B80ACFA6-51C4-4326-B211-D4BA17B73F5E}" dt="2025-05-19T10:23:33.333" v="2738" actId="20577"/>
        <pc:sldMkLst>
          <pc:docMk/>
          <pc:sldMk cId="1681944660" sldId="292"/>
        </pc:sldMkLst>
      </pc:sldChg>
      <pc:sldChg chg="modSp mod modNotesTx">
        <pc:chgData name="MAKIDO Yuu" userId="ac72fa19-a165-4430-8180-0a1a18c68f88" providerId="ADAL" clId="{B80ACFA6-51C4-4326-B211-D4BA17B73F5E}" dt="2025-05-19T10:35:07.517" v="3249" actId="20577"/>
        <pc:sldMkLst>
          <pc:docMk/>
          <pc:sldMk cId="2775023264" sldId="293"/>
        </pc:sldMkLst>
        <pc:spChg chg="mod">
          <ac:chgData name="MAKIDO Yuu" userId="ac72fa19-a165-4430-8180-0a1a18c68f88" providerId="ADAL" clId="{B80ACFA6-51C4-4326-B211-D4BA17B73F5E}" dt="2025-05-19T10:34:34.132" v="3236" actId="20577"/>
          <ac:spMkLst>
            <pc:docMk/>
            <pc:sldMk cId="2775023264" sldId="293"/>
            <ac:spMk id="4" creationId="{F15246A7-786A-B04E-F30D-F393D76B56A5}"/>
          </ac:spMkLst>
        </pc:spChg>
      </pc:sldChg>
    </pc:docChg>
  </pc:docChgLst>
  <pc:docChgLst>
    <pc:chgData name="MAKIDO Yu" userId="ac72fa19-a165-4430-8180-0a1a18c68f88" providerId="ADAL" clId="{36BDDE39-D42B-4790-8650-F646D5624733}"/>
    <pc:docChg chg="undo redo custSel addSld delSld modSld sldOrd">
      <pc:chgData name="MAKIDO Yu" userId="ac72fa19-a165-4430-8180-0a1a18c68f88" providerId="ADAL" clId="{36BDDE39-D42B-4790-8650-F646D5624733}" dt="2025-02-19T10:24:33.402" v="2779" actId="20577"/>
      <pc:docMkLst>
        <pc:docMk/>
      </pc:docMkLst>
      <pc:sldChg chg="modNotesTx">
        <pc:chgData name="MAKIDO Yu" userId="ac72fa19-a165-4430-8180-0a1a18c68f88" providerId="ADAL" clId="{36BDDE39-D42B-4790-8650-F646D5624733}" dt="2025-02-19T10:04:43.266" v="1624" actId="20577"/>
        <pc:sldMkLst>
          <pc:docMk/>
          <pc:sldMk cId="3778387649" sldId="260"/>
        </pc:sldMkLst>
      </pc:sldChg>
      <pc:sldChg chg="modSp mod modNotesTx">
        <pc:chgData name="MAKIDO Yu" userId="ac72fa19-a165-4430-8180-0a1a18c68f88" providerId="ADAL" clId="{36BDDE39-D42B-4790-8650-F646D5624733}" dt="2025-02-19T09:09:50.474" v="243" actId="27636"/>
        <pc:sldMkLst>
          <pc:docMk/>
          <pc:sldMk cId="1208231897" sldId="262"/>
        </pc:sldMkLst>
      </pc:sldChg>
      <pc:sldChg chg="modSp mod modNotesTx">
        <pc:chgData name="MAKIDO Yu" userId="ac72fa19-a165-4430-8180-0a1a18c68f88" providerId="ADAL" clId="{36BDDE39-D42B-4790-8650-F646D5624733}" dt="2025-02-19T09:52:43.507" v="1252" actId="20577"/>
        <pc:sldMkLst>
          <pc:docMk/>
          <pc:sldMk cId="2385232592" sldId="263"/>
        </pc:sldMkLst>
      </pc:sldChg>
      <pc:sldChg chg="addSp delSp modSp del mod">
        <pc:chgData name="MAKIDO Yu" userId="ac72fa19-a165-4430-8180-0a1a18c68f88" providerId="ADAL" clId="{36BDDE39-D42B-4790-8650-F646D5624733}" dt="2025-02-19T10:05:30.179" v="1641" actId="2696"/>
        <pc:sldMkLst>
          <pc:docMk/>
          <pc:sldMk cId="1065765847" sldId="269"/>
        </pc:sldMkLst>
      </pc:sldChg>
      <pc:sldChg chg="addSp delSp modSp mod">
        <pc:chgData name="MAKIDO Yu" userId="ac72fa19-a165-4430-8180-0a1a18c68f88" providerId="ADAL" clId="{36BDDE39-D42B-4790-8650-F646D5624733}" dt="2025-02-19T10:18:00.669" v="2270"/>
        <pc:sldMkLst>
          <pc:docMk/>
          <pc:sldMk cId="3605436441" sldId="270"/>
        </pc:sldMkLst>
      </pc:sldChg>
      <pc:sldChg chg="modSp mod">
        <pc:chgData name="MAKIDO Yu" userId="ac72fa19-a165-4430-8180-0a1a18c68f88" providerId="ADAL" clId="{36BDDE39-D42B-4790-8650-F646D5624733}" dt="2025-02-19T10:18:03.963" v="2273" actId="20577"/>
        <pc:sldMkLst>
          <pc:docMk/>
          <pc:sldMk cId="3265585701" sldId="271"/>
        </pc:sldMkLst>
      </pc:sldChg>
      <pc:sldChg chg="modSp mod modNotesTx">
        <pc:chgData name="MAKIDO Yu" userId="ac72fa19-a165-4430-8180-0a1a18c68f88" providerId="ADAL" clId="{36BDDE39-D42B-4790-8650-F646D5624733}" dt="2025-02-19T10:24:33.402" v="2779" actId="20577"/>
        <pc:sldMkLst>
          <pc:docMk/>
          <pc:sldMk cId="3194922172" sldId="272"/>
        </pc:sldMkLst>
      </pc:sldChg>
      <pc:sldChg chg="modSp mod">
        <pc:chgData name="MAKIDO Yu" userId="ac72fa19-a165-4430-8180-0a1a18c68f88" providerId="ADAL" clId="{36BDDE39-D42B-4790-8650-F646D5624733}" dt="2025-02-19T10:00:25.717" v="1447" actId="20577"/>
        <pc:sldMkLst>
          <pc:docMk/>
          <pc:sldMk cId="983301842" sldId="281"/>
        </pc:sldMkLst>
      </pc:sldChg>
      <pc:sldChg chg="modSp mod">
        <pc:chgData name="MAKIDO Yu" userId="ac72fa19-a165-4430-8180-0a1a18c68f88" providerId="ADAL" clId="{36BDDE39-D42B-4790-8650-F646D5624733}" dt="2025-02-19T10:04:16.073" v="1613" actId="27636"/>
        <pc:sldMkLst>
          <pc:docMk/>
          <pc:sldMk cId="3317051247" sldId="282"/>
        </pc:sldMkLst>
      </pc:sldChg>
      <pc:sldChg chg="modSp mod modNotesTx">
        <pc:chgData name="MAKIDO Yu" userId="ac72fa19-a165-4430-8180-0a1a18c68f88" providerId="ADAL" clId="{36BDDE39-D42B-4790-8650-F646D5624733}" dt="2025-02-19T10:21:03.541" v="2410" actId="20577"/>
        <pc:sldMkLst>
          <pc:docMk/>
          <pc:sldMk cId="3422657817" sldId="283"/>
        </pc:sldMkLst>
      </pc:sldChg>
      <pc:sldChg chg="addSp delSp modSp add del mod ord">
        <pc:chgData name="MAKIDO Yu" userId="ac72fa19-a165-4430-8180-0a1a18c68f88" providerId="ADAL" clId="{36BDDE39-D42B-4790-8650-F646D5624733}" dt="2025-02-19T10:18:32.380" v="2287" actId="2696"/>
        <pc:sldMkLst>
          <pc:docMk/>
          <pc:sldMk cId="740940003" sldId="284"/>
        </pc:sldMkLst>
      </pc:sldChg>
      <pc:sldChg chg="modSp add mod">
        <pc:chgData name="MAKIDO Yu" userId="ac72fa19-a165-4430-8180-0a1a18c68f88" providerId="ADAL" clId="{36BDDE39-D42B-4790-8650-F646D5624733}" dt="2025-02-19T10:01:33.776" v="1467" actId="20577"/>
        <pc:sldMkLst>
          <pc:docMk/>
          <pc:sldMk cId="2705627032" sldId="285"/>
        </pc:sldMkLst>
      </pc:sldChg>
      <pc:sldChg chg="modSp add mod">
        <pc:chgData name="MAKIDO Yu" userId="ac72fa19-a165-4430-8180-0a1a18c68f88" providerId="ADAL" clId="{36BDDE39-D42B-4790-8650-F646D5624733}" dt="2025-02-19T10:16:56.566" v="2268" actId="27636"/>
        <pc:sldMkLst>
          <pc:docMk/>
          <pc:sldMk cId="2929734411" sldId="286"/>
        </pc:sldMkLst>
      </pc:sldChg>
      <pc:sldChg chg="add del ord">
        <pc:chgData name="MAKIDO Yu" userId="ac72fa19-a165-4430-8180-0a1a18c68f88" providerId="ADAL" clId="{36BDDE39-D42B-4790-8650-F646D5624733}" dt="2025-02-19T10:18:27.299" v="2283" actId="2696"/>
        <pc:sldMkLst>
          <pc:docMk/>
          <pc:sldMk cId="255654545" sldId="287"/>
        </pc:sldMkLst>
      </pc:sldChg>
      <pc:sldChg chg="modSp add del mod ord">
        <pc:chgData name="MAKIDO Yu" userId="ac72fa19-a165-4430-8180-0a1a18c68f88" providerId="ADAL" clId="{36BDDE39-D42B-4790-8650-F646D5624733}" dt="2025-02-19T10:20:37.573" v="2382" actId="2696"/>
        <pc:sldMkLst>
          <pc:docMk/>
          <pc:sldMk cId="3127931259" sldId="287"/>
        </pc:sldMkLst>
      </pc:sldChg>
    </pc:docChg>
  </pc:docChgLst>
  <pc:docChgLst>
    <pc:chgData name="MAKIDO Yuu" userId="ac72fa19-a165-4430-8180-0a1a18c68f88" providerId="ADAL" clId="{CA6C9D52-0023-49B5-9149-C6F70343A316}"/>
    <pc:docChg chg="undo redo custSel addSld delSld modSld">
      <pc:chgData name="MAKIDO Yuu" userId="ac72fa19-a165-4430-8180-0a1a18c68f88" providerId="ADAL" clId="{CA6C9D52-0023-49B5-9149-C6F70343A316}" dt="2025-05-28T08:53:26.857" v="1637" actId="20577"/>
      <pc:docMkLst>
        <pc:docMk/>
      </pc:docMkLst>
      <pc:sldChg chg="modSp mod modNotesTx">
        <pc:chgData name="MAKIDO Yuu" userId="ac72fa19-a165-4430-8180-0a1a18c68f88" providerId="ADAL" clId="{CA6C9D52-0023-49B5-9149-C6F70343A316}" dt="2025-05-28T07:15:37.123" v="1597" actId="20577"/>
        <pc:sldMkLst>
          <pc:docMk/>
          <pc:sldMk cId="3521922796" sldId="289"/>
        </pc:sldMkLst>
        <pc:spChg chg="mod">
          <ac:chgData name="MAKIDO Yuu" userId="ac72fa19-a165-4430-8180-0a1a18c68f88" providerId="ADAL" clId="{CA6C9D52-0023-49B5-9149-C6F70343A316}" dt="2025-05-28T05:17:48.409" v="1197" actId="2711"/>
          <ac:spMkLst>
            <pc:docMk/>
            <pc:sldMk cId="3521922796" sldId="289"/>
            <ac:spMk id="2" creationId="{8C0393B2-70E4-01FE-2C08-F39942B67583}"/>
          </ac:spMkLst>
        </pc:spChg>
        <pc:spChg chg="mod">
          <ac:chgData name="MAKIDO Yuu" userId="ac72fa19-a165-4430-8180-0a1a18c68f88" providerId="ADAL" clId="{CA6C9D52-0023-49B5-9149-C6F70343A316}" dt="2025-05-28T05:17:27.687" v="1192" actId="2711"/>
          <ac:spMkLst>
            <pc:docMk/>
            <pc:sldMk cId="3521922796" sldId="289"/>
            <ac:spMk id="3" creationId="{E7684C73-4CFF-4523-319D-9B1E506DA167}"/>
          </ac:spMkLst>
        </pc:spChg>
        <pc:spChg chg="mod">
          <ac:chgData name="MAKIDO Yuu" userId="ac72fa19-a165-4430-8180-0a1a18c68f88" providerId="ADAL" clId="{CA6C9D52-0023-49B5-9149-C6F70343A316}" dt="2025-05-28T05:17:48.409" v="1197" actId="2711"/>
          <ac:spMkLst>
            <pc:docMk/>
            <pc:sldMk cId="3521922796" sldId="289"/>
            <ac:spMk id="4" creationId="{6A1578BF-A190-4A59-9292-EC285ED8AE9C}"/>
          </ac:spMkLst>
        </pc:spChg>
        <pc:spChg chg="mod">
          <ac:chgData name="MAKIDO Yuu" userId="ac72fa19-a165-4430-8180-0a1a18c68f88" providerId="ADAL" clId="{CA6C9D52-0023-49B5-9149-C6F70343A316}" dt="2025-05-28T05:17:48.409" v="1197" actId="2711"/>
          <ac:spMkLst>
            <pc:docMk/>
            <pc:sldMk cId="3521922796" sldId="289"/>
            <ac:spMk id="5" creationId="{7A264F55-F325-96B6-D966-AFC3E5F84BCE}"/>
          </ac:spMkLst>
        </pc:spChg>
        <pc:spChg chg="mod">
          <ac:chgData name="MAKIDO Yuu" userId="ac72fa19-a165-4430-8180-0a1a18c68f88" providerId="ADAL" clId="{CA6C9D52-0023-49B5-9149-C6F70343A316}" dt="2025-05-28T05:17:48.409" v="1197" actId="2711"/>
          <ac:spMkLst>
            <pc:docMk/>
            <pc:sldMk cId="3521922796" sldId="289"/>
            <ac:spMk id="6" creationId="{15C50538-B20B-EFA6-58AA-276A36461CAC}"/>
          </ac:spMkLst>
        </pc:spChg>
        <pc:spChg chg="mod">
          <ac:chgData name="MAKIDO Yuu" userId="ac72fa19-a165-4430-8180-0a1a18c68f88" providerId="ADAL" clId="{CA6C9D52-0023-49B5-9149-C6F70343A316}" dt="2025-05-28T05:17:48.409" v="1197" actId="2711"/>
          <ac:spMkLst>
            <pc:docMk/>
            <pc:sldMk cId="3521922796" sldId="289"/>
            <ac:spMk id="8" creationId="{F27575F6-002E-8053-D7CE-3A163081BEF8}"/>
          </ac:spMkLst>
        </pc:spChg>
        <pc:spChg chg="mod">
          <ac:chgData name="MAKIDO Yuu" userId="ac72fa19-a165-4430-8180-0a1a18c68f88" providerId="ADAL" clId="{CA6C9D52-0023-49B5-9149-C6F70343A316}" dt="2025-05-28T05:17:48.409" v="1197" actId="2711"/>
          <ac:spMkLst>
            <pc:docMk/>
            <pc:sldMk cId="3521922796" sldId="289"/>
            <ac:spMk id="12" creationId="{43C138EB-E303-EB7F-7C5E-8B37014D493F}"/>
          </ac:spMkLst>
        </pc:spChg>
      </pc:sldChg>
      <pc:sldChg chg="modSp mod modNotesTx">
        <pc:chgData name="MAKIDO Yuu" userId="ac72fa19-a165-4430-8180-0a1a18c68f88" providerId="ADAL" clId="{CA6C9D52-0023-49B5-9149-C6F70343A316}" dt="2025-05-28T07:09:59.721" v="1549" actId="20577"/>
        <pc:sldMkLst>
          <pc:docMk/>
          <pc:sldMk cId="1397949969" sldId="290"/>
        </pc:sldMkLst>
        <pc:spChg chg="mod">
          <ac:chgData name="MAKIDO Yuu" userId="ac72fa19-a165-4430-8180-0a1a18c68f88" providerId="ADAL" clId="{CA6C9D52-0023-49B5-9149-C6F70343A316}" dt="2025-05-28T05:17:48.665" v="1198" actId="2711"/>
          <ac:spMkLst>
            <pc:docMk/>
            <pc:sldMk cId="1397949969" sldId="290"/>
            <ac:spMk id="2" creationId="{53A32A3F-5499-4145-DFF6-065CAEC17A3C}"/>
          </ac:spMkLst>
        </pc:spChg>
        <pc:spChg chg="mod">
          <ac:chgData name="MAKIDO Yuu" userId="ac72fa19-a165-4430-8180-0a1a18c68f88" providerId="ADAL" clId="{CA6C9D52-0023-49B5-9149-C6F70343A316}" dt="2025-05-28T05:20:52.853" v="1203" actId="113"/>
          <ac:spMkLst>
            <pc:docMk/>
            <pc:sldMk cId="1397949969" sldId="290"/>
            <ac:spMk id="3" creationId="{49C91F59-DA29-5EBF-E946-3A14C2CCC745}"/>
          </ac:spMkLst>
        </pc:spChg>
        <pc:spChg chg="mod">
          <ac:chgData name="MAKIDO Yuu" userId="ac72fa19-a165-4430-8180-0a1a18c68f88" providerId="ADAL" clId="{CA6C9D52-0023-49B5-9149-C6F70343A316}" dt="2025-05-28T05:17:48.665" v="1198" actId="2711"/>
          <ac:spMkLst>
            <pc:docMk/>
            <pc:sldMk cId="1397949969" sldId="290"/>
            <ac:spMk id="4" creationId="{97D46640-2008-0DC5-FF79-C91006510F9F}"/>
          </ac:spMkLst>
        </pc:spChg>
        <pc:spChg chg="mod">
          <ac:chgData name="MAKIDO Yuu" userId="ac72fa19-a165-4430-8180-0a1a18c68f88" providerId="ADAL" clId="{CA6C9D52-0023-49B5-9149-C6F70343A316}" dt="2025-05-28T05:17:23.261" v="1191" actId="2711"/>
          <ac:spMkLst>
            <pc:docMk/>
            <pc:sldMk cId="1397949969" sldId="290"/>
            <ac:spMk id="5" creationId="{CEE5A882-9E23-74E5-63AA-9257AF3A984A}"/>
          </ac:spMkLst>
        </pc:spChg>
        <pc:spChg chg="mod">
          <ac:chgData name="MAKIDO Yuu" userId="ac72fa19-a165-4430-8180-0a1a18c68f88" providerId="ADAL" clId="{CA6C9D52-0023-49B5-9149-C6F70343A316}" dt="2025-05-28T05:17:48.665" v="1198" actId="2711"/>
          <ac:spMkLst>
            <pc:docMk/>
            <pc:sldMk cId="1397949969" sldId="290"/>
            <ac:spMk id="6" creationId="{212C4532-CA54-BB49-6F5A-1E361B71F802}"/>
          </ac:spMkLst>
        </pc:spChg>
      </pc:sldChg>
      <pc:sldChg chg="modSp mod modNotesTx">
        <pc:chgData name="MAKIDO Yuu" userId="ac72fa19-a165-4430-8180-0a1a18c68f88" providerId="ADAL" clId="{CA6C9D52-0023-49B5-9149-C6F70343A316}" dt="2025-05-28T05:39:35.194" v="1214" actId="20577"/>
        <pc:sldMkLst>
          <pc:docMk/>
          <pc:sldMk cId="3033703444" sldId="291"/>
        </pc:sldMkLst>
        <pc:spChg chg="mod">
          <ac:chgData name="MAKIDO Yuu" userId="ac72fa19-a165-4430-8180-0a1a18c68f88" providerId="ADAL" clId="{CA6C9D52-0023-49B5-9149-C6F70343A316}" dt="2025-05-28T05:17:48.098" v="1196" actId="2711"/>
          <ac:spMkLst>
            <pc:docMk/>
            <pc:sldMk cId="3033703444" sldId="291"/>
            <ac:spMk id="2" creationId="{CB09F859-02BA-4BB6-175B-357B31AD1F12}"/>
          </ac:spMkLst>
        </pc:spChg>
        <pc:spChg chg="mod">
          <ac:chgData name="MAKIDO Yuu" userId="ac72fa19-a165-4430-8180-0a1a18c68f88" providerId="ADAL" clId="{CA6C9D52-0023-49B5-9149-C6F70343A316}" dt="2025-05-28T05:17:32.816" v="1193" actId="2711"/>
          <ac:spMkLst>
            <pc:docMk/>
            <pc:sldMk cId="3033703444" sldId="291"/>
            <ac:spMk id="3" creationId="{2B3FA9EE-5752-B767-F17E-6E0608BDA2C4}"/>
          </ac:spMkLst>
        </pc:spChg>
        <pc:spChg chg="mod">
          <ac:chgData name="MAKIDO Yuu" userId="ac72fa19-a165-4430-8180-0a1a18c68f88" providerId="ADAL" clId="{CA6C9D52-0023-49B5-9149-C6F70343A316}" dt="2025-05-28T05:39:35.194" v="1214" actId="20577"/>
          <ac:spMkLst>
            <pc:docMk/>
            <pc:sldMk cId="3033703444" sldId="291"/>
            <ac:spMk id="4" creationId="{4493C323-6FD5-D621-D405-0B31B4A8629C}"/>
          </ac:spMkLst>
        </pc:spChg>
        <pc:spChg chg="mod">
          <ac:chgData name="MAKIDO Yuu" userId="ac72fa19-a165-4430-8180-0a1a18c68f88" providerId="ADAL" clId="{CA6C9D52-0023-49B5-9149-C6F70343A316}" dt="2025-05-28T05:17:48.098" v="1196" actId="2711"/>
          <ac:spMkLst>
            <pc:docMk/>
            <pc:sldMk cId="3033703444" sldId="291"/>
            <ac:spMk id="5" creationId="{C93A0055-AB4E-66D4-FEC2-EA9434950B1D}"/>
          </ac:spMkLst>
        </pc:spChg>
        <pc:spChg chg="mod">
          <ac:chgData name="MAKIDO Yuu" userId="ac72fa19-a165-4430-8180-0a1a18c68f88" providerId="ADAL" clId="{CA6C9D52-0023-49B5-9149-C6F70343A316}" dt="2025-05-28T05:17:48.098" v="1196" actId="2711"/>
          <ac:spMkLst>
            <pc:docMk/>
            <pc:sldMk cId="3033703444" sldId="291"/>
            <ac:spMk id="7" creationId="{0F90AB67-91B0-FE6C-9B98-4E839336B9EE}"/>
          </ac:spMkLst>
        </pc:spChg>
        <pc:spChg chg="mod">
          <ac:chgData name="MAKIDO Yuu" userId="ac72fa19-a165-4430-8180-0a1a18c68f88" providerId="ADAL" clId="{CA6C9D52-0023-49B5-9149-C6F70343A316}" dt="2025-05-28T05:17:48.098" v="1196" actId="2711"/>
          <ac:spMkLst>
            <pc:docMk/>
            <pc:sldMk cId="3033703444" sldId="291"/>
            <ac:spMk id="8" creationId="{067E4854-641F-A743-B948-D97902E78A12}"/>
          </ac:spMkLst>
        </pc:spChg>
        <pc:spChg chg="mod">
          <ac:chgData name="MAKIDO Yuu" userId="ac72fa19-a165-4430-8180-0a1a18c68f88" providerId="ADAL" clId="{CA6C9D52-0023-49B5-9149-C6F70343A316}" dt="2025-05-28T05:17:48.098" v="1196" actId="2711"/>
          <ac:spMkLst>
            <pc:docMk/>
            <pc:sldMk cId="3033703444" sldId="291"/>
            <ac:spMk id="12" creationId="{A3DE8E0A-6262-2C62-DFF2-C3AC4A0BDCF3}"/>
          </ac:spMkLst>
        </pc:spChg>
      </pc:sldChg>
      <pc:sldChg chg="modSp mod modNotesTx">
        <pc:chgData name="MAKIDO Yuu" userId="ac72fa19-a165-4430-8180-0a1a18c68f88" providerId="ADAL" clId="{CA6C9D52-0023-49B5-9149-C6F70343A316}" dt="2025-05-28T05:44:12.620" v="1236" actId="20577"/>
        <pc:sldMkLst>
          <pc:docMk/>
          <pc:sldMk cId="1681944660" sldId="292"/>
        </pc:sldMkLst>
        <pc:spChg chg="mod">
          <ac:chgData name="MAKIDO Yuu" userId="ac72fa19-a165-4430-8180-0a1a18c68f88" providerId="ADAL" clId="{CA6C9D52-0023-49B5-9149-C6F70343A316}" dt="2025-05-28T05:17:47.807" v="1195" actId="2711"/>
          <ac:spMkLst>
            <pc:docMk/>
            <pc:sldMk cId="1681944660" sldId="292"/>
            <ac:spMk id="2" creationId="{05402FDA-DE46-C3AC-7D64-155F122FC922}"/>
          </ac:spMkLst>
        </pc:spChg>
        <pc:spChg chg="mod">
          <ac:chgData name="MAKIDO Yuu" userId="ac72fa19-a165-4430-8180-0a1a18c68f88" providerId="ADAL" clId="{CA6C9D52-0023-49B5-9149-C6F70343A316}" dt="2025-05-28T05:17:37.902" v="1194" actId="2711"/>
          <ac:spMkLst>
            <pc:docMk/>
            <pc:sldMk cId="1681944660" sldId="292"/>
            <ac:spMk id="3" creationId="{5827FE04-5946-324E-D7CA-92BFDF76E9E0}"/>
          </ac:spMkLst>
        </pc:spChg>
        <pc:spChg chg="mod">
          <ac:chgData name="MAKIDO Yuu" userId="ac72fa19-a165-4430-8180-0a1a18c68f88" providerId="ADAL" clId="{CA6C9D52-0023-49B5-9149-C6F70343A316}" dt="2025-05-28T05:17:47.807" v="1195" actId="2711"/>
          <ac:spMkLst>
            <pc:docMk/>
            <pc:sldMk cId="1681944660" sldId="292"/>
            <ac:spMk id="5" creationId="{7D5151E4-A7B8-5700-1624-37877A378E63}"/>
          </ac:spMkLst>
        </pc:spChg>
        <pc:spChg chg="mod">
          <ac:chgData name="MAKIDO Yuu" userId="ac72fa19-a165-4430-8180-0a1a18c68f88" providerId="ADAL" clId="{CA6C9D52-0023-49B5-9149-C6F70343A316}" dt="2025-05-28T05:17:47.807" v="1195" actId="2711"/>
          <ac:spMkLst>
            <pc:docMk/>
            <pc:sldMk cId="1681944660" sldId="292"/>
            <ac:spMk id="12" creationId="{6C872587-7061-5C3C-0A4E-170058A5BDC9}"/>
          </ac:spMkLst>
        </pc:spChg>
        <pc:spChg chg="mod">
          <ac:chgData name="MAKIDO Yuu" userId="ac72fa19-a165-4430-8180-0a1a18c68f88" providerId="ADAL" clId="{CA6C9D52-0023-49B5-9149-C6F70343A316}" dt="2025-05-28T05:17:47.807" v="1195" actId="2711"/>
          <ac:spMkLst>
            <pc:docMk/>
            <pc:sldMk cId="1681944660" sldId="292"/>
            <ac:spMk id="17" creationId="{C946952C-950D-C868-068A-967A0B2C4F43}"/>
          </ac:spMkLst>
        </pc:spChg>
        <pc:spChg chg="mod">
          <ac:chgData name="MAKIDO Yuu" userId="ac72fa19-a165-4430-8180-0a1a18c68f88" providerId="ADAL" clId="{CA6C9D52-0023-49B5-9149-C6F70343A316}" dt="2025-05-28T05:17:47.807" v="1195" actId="2711"/>
          <ac:spMkLst>
            <pc:docMk/>
            <pc:sldMk cId="1681944660" sldId="292"/>
            <ac:spMk id="21" creationId="{A491662F-6FEF-62D8-5BBF-60D80F510471}"/>
          </ac:spMkLst>
        </pc:spChg>
        <pc:spChg chg="mod">
          <ac:chgData name="MAKIDO Yuu" userId="ac72fa19-a165-4430-8180-0a1a18c68f88" providerId="ADAL" clId="{CA6C9D52-0023-49B5-9149-C6F70343A316}" dt="2025-05-28T05:17:47.807" v="1195" actId="2711"/>
          <ac:spMkLst>
            <pc:docMk/>
            <pc:sldMk cId="1681944660" sldId="292"/>
            <ac:spMk id="26" creationId="{150EF29B-12C1-9CA1-F330-C16879250E00}"/>
          </ac:spMkLst>
        </pc:spChg>
        <pc:spChg chg="mod">
          <ac:chgData name="MAKIDO Yuu" userId="ac72fa19-a165-4430-8180-0a1a18c68f88" providerId="ADAL" clId="{CA6C9D52-0023-49B5-9149-C6F70343A316}" dt="2025-05-28T05:17:47.807" v="1195" actId="2711"/>
          <ac:spMkLst>
            <pc:docMk/>
            <pc:sldMk cId="1681944660" sldId="292"/>
            <ac:spMk id="30" creationId="{D5CB4E7A-8526-F146-5332-64153A2B53B2}"/>
          </ac:spMkLst>
        </pc:spChg>
        <pc:spChg chg="mod">
          <ac:chgData name="MAKIDO Yuu" userId="ac72fa19-a165-4430-8180-0a1a18c68f88" providerId="ADAL" clId="{CA6C9D52-0023-49B5-9149-C6F70343A316}" dt="2025-05-28T05:17:47.807" v="1195" actId="2711"/>
          <ac:spMkLst>
            <pc:docMk/>
            <pc:sldMk cId="1681944660" sldId="292"/>
            <ac:spMk id="36" creationId="{7D91FD09-E663-CCD7-7085-C446F751CEED}"/>
          </ac:spMkLst>
        </pc:spChg>
        <pc:spChg chg="mod">
          <ac:chgData name="MAKIDO Yuu" userId="ac72fa19-a165-4430-8180-0a1a18c68f88" providerId="ADAL" clId="{CA6C9D52-0023-49B5-9149-C6F70343A316}" dt="2025-05-28T05:17:47.807" v="1195" actId="2711"/>
          <ac:spMkLst>
            <pc:docMk/>
            <pc:sldMk cId="1681944660" sldId="292"/>
            <ac:spMk id="43" creationId="{9B7C5A03-9C94-0A5F-3FBA-F4B59A25F4AC}"/>
          </ac:spMkLst>
        </pc:spChg>
        <pc:spChg chg="mod">
          <ac:chgData name="MAKIDO Yuu" userId="ac72fa19-a165-4430-8180-0a1a18c68f88" providerId="ADAL" clId="{CA6C9D52-0023-49B5-9149-C6F70343A316}" dt="2025-05-28T05:17:47.807" v="1195" actId="2711"/>
          <ac:spMkLst>
            <pc:docMk/>
            <pc:sldMk cId="1681944660" sldId="292"/>
            <ac:spMk id="57" creationId="{33EE8CB7-3F66-B726-57BF-E3EB948846CD}"/>
          </ac:spMkLst>
        </pc:spChg>
      </pc:sldChg>
      <pc:sldChg chg="modSp mod modNotesTx">
        <pc:chgData name="MAKIDO Yuu" userId="ac72fa19-a165-4430-8180-0a1a18c68f88" providerId="ADAL" clId="{CA6C9D52-0023-49B5-9149-C6F70343A316}" dt="2025-05-28T04:48:11.665" v="1109" actId="20577"/>
        <pc:sldMkLst>
          <pc:docMk/>
          <pc:sldMk cId="2775023264" sldId="293"/>
        </pc:sldMkLst>
        <pc:spChg chg="mod">
          <ac:chgData name="MAKIDO Yuu" userId="ac72fa19-a165-4430-8180-0a1a18c68f88" providerId="ADAL" clId="{CA6C9D52-0023-49B5-9149-C6F70343A316}" dt="2025-05-28T00:18:07.864" v="53" actId="113"/>
          <ac:spMkLst>
            <pc:docMk/>
            <pc:sldMk cId="2775023264" sldId="293"/>
            <ac:spMk id="4" creationId="{F15246A7-786A-B04E-F30D-F393D76B56A5}"/>
          </ac:spMkLst>
        </pc:spChg>
      </pc:sldChg>
      <pc:sldChg chg="modSp mod modNotesTx">
        <pc:chgData name="MAKIDO Yuu" userId="ac72fa19-a165-4430-8180-0a1a18c68f88" providerId="ADAL" clId="{CA6C9D52-0023-49B5-9149-C6F70343A316}" dt="2025-05-28T06:40:01.239" v="1545" actId="20577"/>
        <pc:sldMkLst>
          <pc:docMk/>
          <pc:sldMk cId="3621688801" sldId="294"/>
        </pc:sldMkLst>
        <pc:spChg chg="mod">
          <ac:chgData name="MAKIDO Yuu" userId="ac72fa19-a165-4430-8180-0a1a18c68f88" providerId="ADAL" clId="{CA6C9D52-0023-49B5-9149-C6F70343A316}" dt="2025-05-28T06:40:01.239" v="1545" actId="20577"/>
          <ac:spMkLst>
            <pc:docMk/>
            <pc:sldMk cId="3621688801" sldId="294"/>
            <ac:spMk id="4" creationId="{D467D6CA-4578-C154-A702-7B3624ECFA21}"/>
          </ac:spMkLst>
        </pc:spChg>
        <pc:graphicFrameChg chg="mod">
          <ac:chgData name="MAKIDO Yuu" userId="ac72fa19-a165-4430-8180-0a1a18c68f88" providerId="ADAL" clId="{CA6C9D52-0023-49B5-9149-C6F70343A316}" dt="2025-05-28T06:39:43.956" v="1510" actId="1076"/>
          <ac:graphicFrameMkLst>
            <pc:docMk/>
            <pc:sldMk cId="3621688801" sldId="294"/>
            <ac:graphicFrameMk id="6" creationId="{C8351100-98BA-8F38-B4C7-8111E7CD6ABA}"/>
          </ac:graphicFrameMkLst>
        </pc:graphicFrameChg>
      </pc:sldChg>
      <pc:sldChg chg="modSp mod modNotesTx">
        <pc:chgData name="MAKIDO Yuu" userId="ac72fa19-a165-4430-8180-0a1a18c68f88" providerId="ADAL" clId="{CA6C9D52-0023-49B5-9149-C6F70343A316}" dt="2025-05-28T06:10:47.182" v="1427" actId="20577"/>
        <pc:sldMkLst>
          <pc:docMk/>
          <pc:sldMk cId="1852172648" sldId="295"/>
        </pc:sldMkLst>
        <pc:spChg chg="mod">
          <ac:chgData name="MAKIDO Yuu" userId="ac72fa19-a165-4430-8180-0a1a18c68f88" providerId="ADAL" clId="{CA6C9D52-0023-49B5-9149-C6F70343A316}" dt="2025-05-28T06:10:47.182" v="1427" actId="20577"/>
          <ac:spMkLst>
            <pc:docMk/>
            <pc:sldMk cId="1852172648" sldId="295"/>
            <ac:spMk id="4" creationId="{A9F818AC-881E-D4DE-1B1A-AF20F2AC3736}"/>
          </ac:spMkLst>
        </pc:spChg>
      </pc:sldChg>
      <pc:sldChg chg="modNotesTx">
        <pc:chgData name="MAKIDO Yuu" userId="ac72fa19-a165-4430-8180-0a1a18c68f88" providerId="ADAL" clId="{CA6C9D52-0023-49B5-9149-C6F70343A316}" dt="2025-05-28T06:01:10.209" v="1283" actId="20577"/>
        <pc:sldMkLst>
          <pc:docMk/>
          <pc:sldMk cId="2917411998" sldId="296"/>
        </pc:sldMkLst>
      </pc:sldChg>
      <pc:sldChg chg="modSp mod modNotesTx">
        <pc:chgData name="MAKIDO Yuu" userId="ac72fa19-a165-4430-8180-0a1a18c68f88" providerId="ADAL" clId="{CA6C9D52-0023-49B5-9149-C6F70343A316}" dt="2025-05-28T06:41:26.501" v="1548" actId="113"/>
        <pc:sldMkLst>
          <pc:docMk/>
          <pc:sldMk cId="2127305183" sldId="297"/>
        </pc:sldMkLst>
        <pc:graphicFrameChg chg="modGraphic">
          <ac:chgData name="MAKIDO Yuu" userId="ac72fa19-a165-4430-8180-0a1a18c68f88" providerId="ADAL" clId="{CA6C9D52-0023-49B5-9149-C6F70343A316}" dt="2025-05-28T06:41:26.501" v="1548" actId="113"/>
          <ac:graphicFrameMkLst>
            <pc:docMk/>
            <pc:sldMk cId="2127305183" sldId="297"/>
            <ac:graphicFrameMk id="6" creationId="{8F2CA38A-038D-601B-D4E5-07322BD74B61}"/>
          </ac:graphicFrameMkLst>
        </pc:graphicFrameChg>
      </pc:sldChg>
      <pc:sldChg chg="modSp mod modNotesTx">
        <pc:chgData name="MAKIDO Yuu" userId="ac72fa19-a165-4430-8180-0a1a18c68f88" providerId="ADAL" clId="{CA6C9D52-0023-49B5-9149-C6F70343A316}" dt="2025-05-28T06:41:21.052" v="1547" actId="113"/>
        <pc:sldMkLst>
          <pc:docMk/>
          <pc:sldMk cId="3511542653" sldId="298"/>
        </pc:sldMkLst>
        <pc:spChg chg="mod">
          <ac:chgData name="MAKIDO Yuu" userId="ac72fa19-a165-4430-8180-0a1a18c68f88" providerId="ADAL" clId="{CA6C9D52-0023-49B5-9149-C6F70343A316}" dt="2025-05-28T06:41:21.052" v="1547" actId="113"/>
          <ac:spMkLst>
            <pc:docMk/>
            <pc:sldMk cId="3511542653" sldId="298"/>
            <ac:spMk id="4" creationId="{B69C7105-8FCA-5E14-5389-343B71E480C5}"/>
          </ac:spMkLst>
        </pc:spChg>
      </pc:sldChg>
      <pc:sldChg chg="modSp mod modNotesTx">
        <pc:chgData name="MAKIDO Yuu" userId="ac72fa19-a165-4430-8180-0a1a18c68f88" providerId="ADAL" clId="{CA6C9D52-0023-49B5-9149-C6F70343A316}" dt="2025-05-28T06:25:15.027" v="1508" actId="20577"/>
        <pc:sldMkLst>
          <pc:docMk/>
          <pc:sldMk cId="2558631654" sldId="299"/>
        </pc:sldMkLst>
        <pc:spChg chg="mod">
          <ac:chgData name="MAKIDO Yuu" userId="ac72fa19-a165-4430-8180-0a1a18c68f88" providerId="ADAL" clId="{CA6C9D52-0023-49B5-9149-C6F70343A316}" dt="2025-05-28T06:25:15.027" v="1508" actId="20577"/>
          <ac:spMkLst>
            <pc:docMk/>
            <pc:sldMk cId="2558631654" sldId="299"/>
            <ac:spMk id="4" creationId="{6B73A2F1-E787-A504-04D1-A6705121AAF1}"/>
          </ac:spMkLst>
        </pc:spChg>
      </pc:sldChg>
      <pc:sldChg chg="new del">
        <pc:chgData name="MAKIDO Yuu" userId="ac72fa19-a165-4430-8180-0a1a18c68f88" providerId="ADAL" clId="{CA6C9D52-0023-49B5-9149-C6F70343A316}" dt="2025-05-28T00:39:02.594" v="188" actId="2696"/>
        <pc:sldMkLst>
          <pc:docMk/>
          <pc:sldMk cId="645146811" sldId="300"/>
        </pc:sldMkLst>
      </pc:sldChg>
      <pc:sldChg chg="addSp delSp modSp add mod modNotesTx">
        <pc:chgData name="MAKIDO Yuu" userId="ac72fa19-a165-4430-8180-0a1a18c68f88" providerId="ADAL" clId="{CA6C9D52-0023-49B5-9149-C6F70343A316}" dt="2025-05-28T08:53:26.857" v="1637" actId="20577"/>
        <pc:sldMkLst>
          <pc:docMk/>
          <pc:sldMk cId="1796542278" sldId="300"/>
        </pc:sldMkLst>
        <pc:spChg chg="mod">
          <ac:chgData name="MAKIDO Yuu" userId="ac72fa19-a165-4430-8180-0a1a18c68f88" providerId="ADAL" clId="{CA6C9D52-0023-49B5-9149-C6F70343A316}" dt="2025-05-28T00:39:25.353" v="201" actId="20577"/>
          <ac:spMkLst>
            <pc:docMk/>
            <pc:sldMk cId="1796542278" sldId="300"/>
            <ac:spMk id="2" creationId="{37EAB293-9C6C-4482-5DE1-2F8D1CBB4F6C}"/>
          </ac:spMkLst>
        </pc:spChg>
        <pc:spChg chg="del">
          <ac:chgData name="MAKIDO Yuu" userId="ac72fa19-a165-4430-8180-0a1a18c68f88" providerId="ADAL" clId="{CA6C9D52-0023-49B5-9149-C6F70343A316}" dt="2025-05-28T00:39:16.318" v="190" actId="21"/>
          <ac:spMkLst>
            <pc:docMk/>
            <pc:sldMk cId="1796542278" sldId="300"/>
            <ac:spMk id="3" creationId="{5843E587-306A-AFBF-806C-AB9CF3E24EDA}"/>
          </ac:spMkLst>
        </pc:spChg>
        <pc:spChg chg="add del mod">
          <ac:chgData name="MAKIDO Yuu" userId="ac72fa19-a165-4430-8180-0a1a18c68f88" providerId="ADAL" clId="{CA6C9D52-0023-49B5-9149-C6F70343A316}" dt="2025-05-28T00:39:19.248" v="191" actId="21"/>
          <ac:spMkLst>
            <pc:docMk/>
            <pc:sldMk cId="1796542278" sldId="300"/>
            <ac:spMk id="10" creationId="{B82B83BA-8C86-77CD-FDD8-2ED94F451F42}"/>
          </ac:spMkLst>
        </pc:spChg>
        <pc:picChg chg="del">
          <ac:chgData name="MAKIDO Yuu" userId="ac72fa19-a165-4430-8180-0a1a18c68f88" providerId="ADAL" clId="{CA6C9D52-0023-49B5-9149-C6F70343A316}" dt="2025-05-28T00:39:20.621" v="192" actId="21"/>
          <ac:picMkLst>
            <pc:docMk/>
            <pc:sldMk cId="1796542278" sldId="300"/>
            <ac:picMk id="9" creationId="{4B337424-60B6-9BB4-F3C9-7A49044A5C61}"/>
          </ac:picMkLst>
        </pc:picChg>
      </pc:sldChg>
    </pc:docChg>
  </pc:docChgLst>
  <pc:docChgLst>
    <pc:chgData name="MAKIDO Yu" userId="ac72fa19-a165-4430-8180-0a1a18c68f88" providerId="ADAL" clId="{31A44FEA-FC50-4802-91A2-CABCE636849F}"/>
    <pc:docChg chg="undo redo custSel addSld modSld sldOrd">
      <pc:chgData name="MAKIDO Yu" userId="ac72fa19-a165-4430-8180-0a1a18c68f88" providerId="ADAL" clId="{31A44FEA-FC50-4802-91A2-CABCE636849F}" dt="2025-02-19T23:59:03.067" v="444" actId="20577"/>
      <pc:docMkLst>
        <pc:docMk/>
      </pc:docMkLst>
      <pc:sldChg chg="addSp modSp mod modNotesTx">
        <pc:chgData name="MAKIDO Yu" userId="ac72fa19-a165-4430-8180-0a1a18c68f88" providerId="ADAL" clId="{31A44FEA-FC50-4802-91A2-CABCE636849F}" dt="2025-02-19T23:36:09.352" v="314" actId="113"/>
        <pc:sldMkLst>
          <pc:docMk/>
          <pc:sldMk cId="1208231897" sldId="262"/>
        </pc:sldMkLst>
      </pc:sldChg>
      <pc:sldChg chg="addSp delSp modSp mod modNotesTx">
        <pc:chgData name="MAKIDO Yu" userId="ac72fa19-a165-4430-8180-0a1a18c68f88" providerId="ADAL" clId="{31A44FEA-FC50-4802-91A2-CABCE636849F}" dt="2025-02-19T23:59:03.067" v="444" actId="20577"/>
        <pc:sldMkLst>
          <pc:docMk/>
          <pc:sldMk cId="2385232592" sldId="263"/>
        </pc:sldMkLst>
      </pc:sldChg>
      <pc:sldChg chg="addSp delSp modSp mod ord modShow">
        <pc:chgData name="MAKIDO Yu" userId="ac72fa19-a165-4430-8180-0a1a18c68f88" providerId="ADAL" clId="{31A44FEA-FC50-4802-91A2-CABCE636849F}" dt="2025-02-19T23:33:47.941" v="166" actId="20577"/>
        <pc:sldMkLst>
          <pc:docMk/>
          <pc:sldMk cId="3422657817" sldId="283"/>
        </pc:sldMkLst>
      </pc:sldChg>
      <pc:sldChg chg="addSp delSp modSp add mod ord modNotesTx">
        <pc:chgData name="MAKIDO Yu" userId="ac72fa19-a165-4430-8180-0a1a18c68f88" providerId="ADAL" clId="{31A44FEA-FC50-4802-91A2-CABCE636849F}" dt="2025-02-19T23:47:12.568" v="443" actId="20577"/>
        <pc:sldMkLst>
          <pc:docMk/>
          <pc:sldMk cId="3450436828" sldId="287"/>
        </pc:sldMkLst>
      </pc:sldChg>
      <pc:sldChg chg="addSp delSp modSp add mod modNotesTx">
        <pc:chgData name="MAKIDO Yu" userId="ac72fa19-a165-4430-8180-0a1a18c68f88" providerId="ADAL" clId="{31A44FEA-FC50-4802-91A2-CABCE636849F}" dt="2025-02-19T23:43:12.033" v="365" actId="20577"/>
        <pc:sldMkLst>
          <pc:docMk/>
          <pc:sldMk cId="2781927625"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C3870-1109-42B2-899B-BFF6FE942C22}" type="datetimeFigureOut">
              <a:rPr kumimoji="1" lang="ja-JP" altLang="en-US" smtClean="0"/>
              <a:t>2025/5/28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80EBE-BD60-4D35-B548-F845848C8694}" type="slidenum">
              <a:rPr kumimoji="1" lang="ja-JP" altLang="en-US" smtClean="0"/>
              <a:t>‹#›</a:t>
            </a:fld>
            <a:endParaRPr kumimoji="1" lang="ja-JP" altLang="en-US"/>
          </a:p>
        </p:txBody>
      </p:sp>
    </p:spTree>
    <p:extLst>
      <p:ext uri="{BB962C8B-B14F-4D97-AF65-F5344CB8AC3E}">
        <p14:creationId xmlns:p14="http://schemas.microsoft.com/office/powerpoint/2010/main" val="27283837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E2FF2-A542-C541-A3C9-175452AF0BC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B8C1C6F-4095-0DA6-B9A4-C086A8A8E6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0405C19-A192-862C-AC97-72A2775C4E4A}"/>
              </a:ext>
            </a:extLst>
          </p:cNvPr>
          <p:cNvSpPr>
            <a:spLocks noGrp="1"/>
          </p:cNvSpPr>
          <p:nvPr>
            <p:ph type="body" idx="1"/>
          </p:nvPr>
        </p:nvSpPr>
        <p:spPr/>
        <p:txBody>
          <a:bodyPr/>
          <a:lstStyle/>
          <a:p>
            <a:r>
              <a:rPr kumimoji="1" lang="ja-JP" altLang="en-US" dirty="0"/>
              <a:t>＜タイトル＞　時間目安：研究背景と合わせて１分半</a:t>
            </a:r>
            <a:endParaRPr kumimoji="1" lang="en-US" altLang="ja-JP" dirty="0"/>
          </a:p>
          <a:p>
            <a:r>
              <a:rPr lang="en-US" altLang="ja-JP" dirty="0"/>
              <a:t>Hello everyone. My name is Makido from Kyushu Institute of 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be presenting “WiP (Work-in-Progress): Prediction of QoL in healthy older adults using non-motor information from smart devices”.</a:t>
            </a:r>
            <a:endParaRPr kumimoji="1" lang="en-US" altLang="ja-JP" dirty="0"/>
          </a:p>
          <a:p>
            <a:endParaRPr kumimoji="1" lang="en-US" altLang="ja-JP" dirty="0"/>
          </a:p>
          <a:p>
            <a:endParaRPr kumimoji="1" lang="en-US" altLang="ja-JP" dirty="0"/>
          </a:p>
          <a:p>
            <a:r>
              <a:rPr kumimoji="1" lang="ja-JP" altLang="en-US" dirty="0"/>
              <a:t>（訳）</a:t>
            </a:r>
            <a:endParaRPr kumimoji="1" lang="en-US" altLang="ja-JP" dirty="0"/>
          </a:p>
          <a:p>
            <a:r>
              <a:rPr kumimoji="1" lang="ja-JP" altLang="en-US" dirty="0"/>
              <a:t>こんにちは。九州工業大学の槇戸です。</a:t>
            </a:r>
            <a:endParaRPr kumimoji="1" lang="en-US" altLang="ja-JP" dirty="0"/>
          </a:p>
          <a:p>
            <a:r>
              <a:rPr kumimoji="1" lang="ja-JP" altLang="en-US" dirty="0"/>
              <a:t>今回は、「</a:t>
            </a:r>
            <a:r>
              <a:rPr kumimoji="1" lang="en-US" altLang="ja-JP" dirty="0"/>
              <a:t>WiP(</a:t>
            </a:r>
            <a:r>
              <a:rPr kumimoji="1" lang="ja-JP" altLang="en-US" dirty="0"/>
              <a:t>ワークインプログレス</a:t>
            </a:r>
            <a:r>
              <a:rPr kumimoji="1" lang="en-US" altLang="ja-JP" dirty="0"/>
              <a:t>)</a:t>
            </a:r>
            <a:r>
              <a:rPr kumimoji="1" lang="ja-JP" altLang="en-US" dirty="0"/>
              <a:t>：スマートデバイスによる非運動性情報を用いた健常高齢者の</a:t>
            </a:r>
            <a:r>
              <a:rPr kumimoji="1" lang="en-US" altLang="ja-JP" dirty="0"/>
              <a:t>QoL</a:t>
            </a:r>
            <a:r>
              <a:rPr kumimoji="1" lang="ja-JP" altLang="en-US" dirty="0"/>
              <a:t>予測」というタイトルで発表します。</a:t>
            </a:r>
          </a:p>
        </p:txBody>
      </p:sp>
      <p:sp>
        <p:nvSpPr>
          <p:cNvPr id="4" name="スライド番号プレースホルダー 3">
            <a:extLst>
              <a:ext uri="{FF2B5EF4-FFF2-40B4-BE49-F238E27FC236}">
                <a16:creationId xmlns:a16="http://schemas.microsoft.com/office/drawing/2014/main" id="{3584C0E2-0644-3B00-DD5B-B0BE279BB769}"/>
              </a:ext>
            </a:extLst>
          </p:cNvPr>
          <p:cNvSpPr>
            <a:spLocks noGrp="1"/>
          </p:cNvSpPr>
          <p:nvPr>
            <p:ph type="sldNum" sz="quarter" idx="5"/>
          </p:nvPr>
        </p:nvSpPr>
        <p:spPr/>
        <p:txBody>
          <a:bodyPr/>
          <a:lstStyle/>
          <a:p>
            <a:fld id="{A5680EBE-BD60-4D35-B548-F845848C8694}" type="slidenum">
              <a:rPr kumimoji="1" lang="ja-JP" altLang="en-US" smtClean="0"/>
              <a:t>1</a:t>
            </a:fld>
            <a:endParaRPr kumimoji="1" lang="ja-JP" altLang="en-US"/>
          </a:p>
        </p:txBody>
      </p:sp>
    </p:spTree>
    <p:extLst>
      <p:ext uri="{BB962C8B-B14F-4D97-AF65-F5344CB8AC3E}">
        <p14:creationId xmlns:p14="http://schemas.microsoft.com/office/powerpoint/2010/main" val="206078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52CEF-6F74-5FE2-0495-B9DB5B69AEF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9E1051-AC7F-082E-BEF6-AC2D2167F82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B36246-D65E-7A13-65ED-6CCD96B1CD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＜実験結果＞　時間目安：２枚で１分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Also, this figure shows how important each feature was to the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features marked with blue arrows are related to sleep, and most of the absolute values are higher than the others.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suggests that there is a high correlation between sleep and QoL.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また、この図は各特徴量がそれぞれどの程度予測にとって重要だったかを示しています。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青矢印を付けた特徴量は睡眠に関するものですが、ほとんどが他と比べて高い数値となっています。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睡眠と</a:t>
            </a:r>
            <a:r>
              <a:rPr kumimoji="1" lang="en-US" altLang="ja-JP" dirty="0"/>
              <a:t>QoL</a:t>
            </a:r>
            <a:r>
              <a:rPr kumimoji="1" lang="ja-JP" altLang="en-US" dirty="0"/>
              <a:t>には高い相関があると考えられます。</a:t>
            </a:r>
          </a:p>
        </p:txBody>
      </p:sp>
      <p:sp>
        <p:nvSpPr>
          <p:cNvPr id="4" name="スライド番号プレースホルダー 3">
            <a:extLst>
              <a:ext uri="{FF2B5EF4-FFF2-40B4-BE49-F238E27FC236}">
                <a16:creationId xmlns:a16="http://schemas.microsoft.com/office/drawing/2014/main" id="{736A4895-29F5-CEAB-CC7E-028F443E1F78}"/>
              </a:ext>
            </a:extLst>
          </p:cNvPr>
          <p:cNvSpPr>
            <a:spLocks noGrp="1"/>
          </p:cNvSpPr>
          <p:nvPr>
            <p:ph type="sldNum" sz="quarter" idx="5"/>
          </p:nvPr>
        </p:nvSpPr>
        <p:spPr/>
        <p:txBody>
          <a:bodyPr/>
          <a:lstStyle/>
          <a:p>
            <a:fld id="{A5680EBE-BD60-4D35-B548-F845848C8694}" type="slidenum">
              <a:rPr kumimoji="1" lang="ja-JP" altLang="en-US" smtClean="0"/>
              <a:t>10</a:t>
            </a:fld>
            <a:endParaRPr kumimoji="1" lang="ja-JP" altLang="en-US"/>
          </a:p>
        </p:txBody>
      </p:sp>
    </p:spTree>
    <p:extLst>
      <p:ext uri="{BB962C8B-B14F-4D97-AF65-F5344CB8AC3E}">
        <p14:creationId xmlns:p14="http://schemas.microsoft.com/office/powerpoint/2010/main" val="248451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170AE-7E32-CCC8-D9F2-3F4D83A5D0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03AE13-E978-0471-8EC0-02E8F1B3435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CF4716-557A-013B-B167-54A63DBC118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＜まとめ＆今後の課題＞　時間目安：１分半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 this study, QoL was predicted using non-motor information obtained from smart devices and performance of the model was evaluated.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a result, both Accuracy and F1 scores were high.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Since the smart device can be worn easily and is not difficult to use on a daily basis, it was shown to be useful as a simple method for quantitative monitoring of QoL.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future works, we are preparing to evaluate the performance of models other than SVM.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And we plan to verify whether this system is effective for users other than the healthy elderly, and to evaluate the accessibility, usability, and effectiveness of the system for a wider range of users.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also plan to process the acquired data</a:t>
            </a:r>
            <a:r>
              <a:rPr kumimoji="1" lang="ja-JP" altLang="en-US" dirty="0"/>
              <a:t> </a:t>
            </a:r>
            <a:r>
              <a:rPr kumimoji="1" lang="en-US" altLang="ja-JP" dirty="0"/>
              <a:t>and make predictions in real time, so providing the predicted results to the user like a weather forecast.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Q1. What is novel/contribution about this research?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 It showed usefulness as a means to easily measure QoL with a smart device that can be easily worn in daily life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Q2.What kind of user do you want to add in your research?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A2.There are plans to conduct future experiments for people working at universities.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Other than that, I would like to compare it with people who have illnesses.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r>
              <a:rPr kumimoji="1" lang="ja-JP" altLang="en-US" sz="1200" dirty="0">
                <a:solidFill>
                  <a:schemeClr val="tx1"/>
                </a:solidFill>
                <a:latin typeface="+mn-ea"/>
              </a:rPr>
              <a:t>本研究では、スマートデバイスから得られる非運動性情報を利用して</a:t>
            </a:r>
            <a:r>
              <a:rPr kumimoji="1" lang="en-US" altLang="ja-JP" sz="1200" dirty="0">
                <a:solidFill>
                  <a:schemeClr val="tx1"/>
                </a:solidFill>
                <a:latin typeface="+mn-ea"/>
              </a:rPr>
              <a:t>QoL</a:t>
            </a:r>
            <a:r>
              <a:rPr kumimoji="1" lang="ja-JP" altLang="en-US" sz="1200" dirty="0">
                <a:solidFill>
                  <a:schemeClr val="tx1"/>
                </a:solidFill>
                <a:latin typeface="+mn-ea"/>
              </a:rPr>
              <a:t>を予測し、モデルの性能を評価しました。</a:t>
            </a:r>
            <a:endParaRPr kumimoji="1" lang="en-US" altLang="ja-JP" sz="1200" dirty="0">
              <a:solidFill>
                <a:schemeClr val="tx1"/>
              </a:solidFill>
              <a:latin typeface="+mn-ea"/>
            </a:endParaRPr>
          </a:p>
          <a:p>
            <a:r>
              <a:rPr kumimoji="1" lang="ja-JP" altLang="en-US" sz="1200" dirty="0">
                <a:solidFill>
                  <a:schemeClr val="tx1"/>
                </a:solidFill>
                <a:latin typeface="+mn-ea"/>
              </a:rPr>
              <a:t>その結果、</a:t>
            </a:r>
            <a:r>
              <a:rPr kumimoji="1" lang="en-US" altLang="ja-JP" sz="1200" dirty="0">
                <a:solidFill>
                  <a:schemeClr val="tx1"/>
                </a:solidFill>
                <a:latin typeface="+mn-ea"/>
              </a:rPr>
              <a:t>Accuracy</a:t>
            </a:r>
            <a:r>
              <a:rPr kumimoji="1" lang="ja-JP" altLang="en-US" sz="1200" dirty="0">
                <a:solidFill>
                  <a:schemeClr val="tx1"/>
                </a:solidFill>
                <a:latin typeface="+mn-ea"/>
              </a:rPr>
              <a:t>、</a:t>
            </a:r>
            <a:r>
              <a:rPr kumimoji="1" lang="en-US" altLang="ja-JP" sz="1200" dirty="0">
                <a:solidFill>
                  <a:schemeClr val="tx1"/>
                </a:solidFill>
                <a:latin typeface="+mn-ea"/>
              </a:rPr>
              <a:t>F1</a:t>
            </a:r>
            <a:r>
              <a:rPr kumimoji="1" lang="ja-JP" altLang="en-US" sz="1200" dirty="0">
                <a:solidFill>
                  <a:schemeClr val="tx1"/>
                </a:solidFill>
                <a:latin typeface="+mn-ea"/>
              </a:rPr>
              <a:t>スコアともに高い値となりました。</a:t>
            </a:r>
            <a:endParaRPr kumimoji="1" lang="en-US" altLang="ja-JP" sz="1200" dirty="0">
              <a:solidFill>
                <a:schemeClr val="tx1"/>
              </a:solidFill>
              <a:latin typeface="+mn-ea"/>
            </a:endParaRPr>
          </a:p>
          <a:p>
            <a:r>
              <a:rPr kumimoji="1" lang="ja-JP" altLang="en-US" sz="1200" dirty="0">
                <a:solidFill>
                  <a:schemeClr val="tx1"/>
                </a:solidFill>
                <a:latin typeface="+mn-ea"/>
              </a:rPr>
              <a:t>スマートデバイスは手軽に着用でき、日常使いも難しくないため、</a:t>
            </a:r>
            <a:r>
              <a:rPr kumimoji="1" lang="en-US" altLang="ja-JP" sz="1200" dirty="0">
                <a:solidFill>
                  <a:schemeClr val="tx1"/>
                </a:solidFill>
                <a:latin typeface="+mn-ea"/>
              </a:rPr>
              <a:t>QoL</a:t>
            </a:r>
            <a:r>
              <a:rPr kumimoji="1" lang="ja-JP" altLang="en-US" sz="1200" dirty="0">
                <a:solidFill>
                  <a:schemeClr val="tx1"/>
                </a:solidFill>
                <a:latin typeface="+mn-ea"/>
              </a:rPr>
              <a:t>を定量的にモニタリングする簡便な手法としての有用性が示されました。</a:t>
            </a:r>
            <a:endParaRPr kumimoji="1" lang="en-US" altLang="ja-JP" sz="1200" dirty="0">
              <a:solidFill>
                <a:schemeClr val="tx1"/>
              </a:solidFill>
              <a:latin typeface="+mn-ea"/>
            </a:endParaRPr>
          </a:p>
          <a:p>
            <a:endParaRPr kumimoji="1" lang="en-US" altLang="ja-JP" sz="1200" dirty="0">
              <a:solidFill>
                <a:schemeClr val="tx1"/>
              </a:solidFill>
              <a:latin typeface="+mn-ea"/>
            </a:endParaRPr>
          </a:p>
          <a:p>
            <a:r>
              <a:rPr kumimoji="1" lang="ja-JP" altLang="en-US" sz="1200" dirty="0">
                <a:solidFill>
                  <a:schemeClr val="tx1"/>
                </a:solidFill>
                <a:latin typeface="+mn-ea"/>
              </a:rPr>
              <a:t>今後は、</a:t>
            </a:r>
            <a:r>
              <a:rPr kumimoji="1" lang="en-US" altLang="ja-JP" sz="1200" dirty="0">
                <a:solidFill>
                  <a:schemeClr val="tx1"/>
                </a:solidFill>
                <a:latin typeface="+mn-ea"/>
              </a:rPr>
              <a:t>SVM</a:t>
            </a:r>
            <a:r>
              <a:rPr kumimoji="1" lang="ja-JP" altLang="en-US" sz="1200" dirty="0">
                <a:solidFill>
                  <a:schemeClr val="tx1"/>
                </a:solidFill>
                <a:latin typeface="+mn-ea"/>
              </a:rPr>
              <a:t>以外のモデルでも性能を評価する準備を進めています。</a:t>
            </a:r>
            <a:endParaRPr kumimoji="1" lang="en-US" altLang="ja-JP" sz="1200" dirty="0">
              <a:solidFill>
                <a:schemeClr val="tx1"/>
              </a:solidFill>
              <a:latin typeface="+mn-ea"/>
            </a:endParaRPr>
          </a:p>
          <a:p>
            <a:r>
              <a:rPr kumimoji="1" lang="ja-JP" altLang="en-US" sz="1200" dirty="0">
                <a:solidFill>
                  <a:schemeClr val="tx1"/>
                </a:solidFill>
                <a:latin typeface="+mn-ea"/>
              </a:rPr>
              <a:t>また、健常高齢者以外にもこのシステムが有効かどうか検証し、より幅広いユーザに対するシステムのアクセシビリティ、ユーザビリティ、有効性を評価する予定です。</a:t>
            </a:r>
            <a:endParaRPr kumimoji="1" lang="en-US" altLang="ja-JP" sz="1200" dirty="0">
              <a:solidFill>
                <a:schemeClr val="tx1"/>
              </a:solidFill>
              <a:latin typeface="+mn-ea"/>
            </a:endParaRPr>
          </a:p>
          <a:p>
            <a:r>
              <a:rPr kumimoji="1" lang="ja-JP" altLang="en-US" sz="1200" dirty="0">
                <a:solidFill>
                  <a:schemeClr val="tx1"/>
                </a:solidFill>
                <a:latin typeface="+mn-ea"/>
              </a:rPr>
              <a:t>さらに、取得したデータの処理や予測をリアルタイムで行い、天気予報のように予測結果をユーザへ提供できるようにする予定です。</a:t>
            </a:r>
            <a:endParaRPr kumimoji="1" lang="en-US" altLang="ja-JP" sz="1200" dirty="0">
              <a:solidFill>
                <a:schemeClr val="tx1"/>
              </a:solidFill>
              <a:latin typeface="+mn-ea"/>
            </a:endParaRPr>
          </a:p>
          <a:p>
            <a:endParaRPr kumimoji="1" lang="en-US" altLang="ja-JP" sz="1200" dirty="0">
              <a:solidFill>
                <a:schemeClr val="tx1"/>
              </a:solidFill>
              <a:latin typeface="+mn-ea"/>
            </a:endParaRPr>
          </a:p>
          <a:p>
            <a:r>
              <a:rPr kumimoji="1" lang="en-US" altLang="ja-JP" sz="1200" dirty="0">
                <a:solidFill>
                  <a:schemeClr val="tx1"/>
                </a:solidFill>
                <a:latin typeface="+mn-ea"/>
              </a:rPr>
              <a:t>Q1.</a:t>
            </a:r>
            <a:r>
              <a:rPr kumimoji="1" lang="ja-JP" altLang="en-US" sz="1200" dirty="0">
                <a:solidFill>
                  <a:schemeClr val="tx1"/>
                </a:solidFill>
                <a:latin typeface="+mn-ea"/>
              </a:rPr>
              <a:t>この研究の新規性は？</a:t>
            </a:r>
            <a:endParaRPr kumimoji="1" lang="en-US" altLang="ja-JP" sz="1200" dirty="0">
              <a:solidFill>
                <a:schemeClr val="tx1"/>
              </a:solidFill>
              <a:latin typeface="+mn-ea"/>
            </a:endParaRPr>
          </a:p>
          <a:p>
            <a:r>
              <a:rPr kumimoji="1" lang="en-US" altLang="ja-JP" sz="1200" dirty="0">
                <a:solidFill>
                  <a:schemeClr val="tx1"/>
                </a:solidFill>
                <a:latin typeface="+mn-ea"/>
              </a:rPr>
              <a:t>A1.</a:t>
            </a:r>
            <a:r>
              <a:rPr kumimoji="1" lang="ja-JP" altLang="en-US" sz="1200" dirty="0">
                <a:solidFill>
                  <a:schemeClr val="tx1"/>
                </a:solidFill>
                <a:latin typeface="+mn-ea"/>
              </a:rPr>
              <a:t>日常生活で手軽に着用できるスマートデバイスで、簡単に</a:t>
            </a:r>
            <a:r>
              <a:rPr kumimoji="1" lang="en-US" altLang="ja-JP" sz="1200" dirty="0">
                <a:solidFill>
                  <a:schemeClr val="tx1"/>
                </a:solidFill>
                <a:latin typeface="+mn-ea"/>
              </a:rPr>
              <a:t>QoL</a:t>
            </a:r>
            <a:r>
              <a:rPr kumimoji="1" lang="ja-JP" altLang="en-US" sz="1200" dirty="0">
                <a:solidFill>
                  <a:schemeClr val="tx1"/>
                </a:solidFill>
                <a:latin typeface="+mn-ea"/>
              </a:rPr>
              <a:t>を測ることができる手段として有用性を示した</a:t>
            </a:r>
            <a:endParaRPr kumimoji="1" lang="en-US" altLang="ja-JP" dirty="0"/>
          </a:p>
        </p:txBody>
      </p:sp>
      <p:sp>
        <p:nvSpPr>
          <p:cNvPr id="4" name="スライド番号プレースホルダー 3">
            <a:extLst>
              <a:ext uri="{FF2B5EF4-FFF2-40B4-BE49-F238E27FC236}">
                <a16:creationId xmlns:a16="http://schemas.microsoft.com/office/drawing/2014/main" id="{2FC8FB67-CBFB-C74E-32CB-28F058D810EF}"/>
              </a:ext>
            </a:extLst>
          </p:cNvPr>
          <p:cNvSpPr>
            <a:spLocks noGrp="1"/>
          </p:cNvSpPr>
          <p:nvPr>
            <p:ph type="sldNum" sz="quarter" idx="5"/>
          </p:nvPr>
        </p:nvSpPr>
        <p:spPr/>
        <p:txBody>
          <a:bodyPr/>
          <a:lstStyle/>
          <a:p>
            <a:fld id="{A5680EBE-BD60-4D35-B548-F845848C8694}" type="slidenum">
              <a:rPr kumimoji="1" lang="ja-JP" altLang="en-US" smtClean="0"/>
              <a:t>11</a:t>
            </a:fld>
            <a:endParaRPr kumimoji="1" lang="ja-JP" altLang="en-US"/>
          </a:p>
        </p:txBody>
      </p:sp>
    </p:spTree>
    <p:extLst>
      <p:ext uri="{BB962C8B-B14F-4D97-AF65-F5344CB8AC3E}">
        <p14:creationId xmlns:p14="http://schemas.microsoft.com/office/powerpoint/2010/main" val="280200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0466E-D079-AD78-A507-DFA65932F1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DFAD60-C0F2-E059-C00E-CA44C73AEF6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FEE28C2-698F-C442-3468-E8104309A6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Thank you for your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実際の発表：</a:t>
            </a:r>
            <a:r>
              <a:rPr kumimoji="1" lang="en-US" altLang="ja-JP" dirty="0"/>
              <a:t>9</a:t>
            </a:r>
            <a:r>
              <a:rPr kumimoji="1" lang="ja-JP" altLang="en-US" dirty="0"/>
              <a:t>分</a:t>
            </a:r>
            <a:r>
              <a:rPr kumimoji="1" lang="en-US" altLang="ja-JP" dirty="0"/>
              <a:t>7</a:t>
            </a:r>
            <a:r>
              <a:rPr kumimoji="1" lang="ja-JP" altLang="en-US"/>
              <a:t>秒</a:t>
            </a:r>
            <a:endParaRPr kumimoji="1" lang="en-US" altLang="ja-JP" dirty="0"/>
          </a:p>
        </p:txBody>
      </p:sp>
      <p:sp>
        <p:nvSpPr>
          <p:cNvPr id="4" name="スライド番号プレースホルダー 3">
            <a:extLst>
              <a:ext uri="{FF2B5EF4-FFF2-40B4-BE49-F238E27FC236}">
                <a16:creationId xmlns:a16="http://schemas.microsoft.com/office/drawing/2014/main" id="{04D0AC75-6B28-2B95-3ED3-E8003A5B9CB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680EBE-BD60-4D35-B548-F845848C8694}"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57418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0AB0-0CD9-26BA-E190-D517BDEFCF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93EC15-BB80-D1FB-1022-7699D24612A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2407280-9D95-C77B-4526-8878BE8873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　時間目安：タイトルと合わせて１分半</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is the background.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 is a growing interest in well-being and quality of life (QoL) around the world.</a:t>
            </a:r>
          </a:p>
          <a:p>
            <a:pPr algn="l"/>
            <a:r>
              <a:rPr lang="en-US" altLang="ja-JP" sz="1800" b="0" i="0" u="none" strike="noStrike" baseline="0" dirty="0">
                <a:latin typeface="CMR10"/>
              </a:rPr>
              <a:t>Well-being encompasses not only physical health, but also mental and social dimensions, and refers to happiness throughout life.</a:t>
            </a:r>
          </a:p>
          <a:p>
            <a:pPr algn="l"/>
            <a:r>
              <a:rPr kumimoji="1" lang="en-US" altLang="ja-JP" dirty="0"/>
              <a:t>It also encompasses both individual and societal prosperity, and in economically advanced countries, the concept of well-being is being emphasized as a way of thinking about happiness [1].</a:t>
            </a:r>
          </a:p>
          <a:p>
            <a:pPr algn="l"/>
            <a:r>
              <a:rPr kumimoji="1" lang="en-US" altLang="ja-JP" dirty="0"/>
              <a:t>Oxford University’s Center for Well-Being Studies, in collaboration with the United Nations, publishes the annual World Happiness Report, which assesses the QoL in each country [2].</a:t>
            </a:r>
          </a:p>
          <a:p>
            <a:pPr algn="l"/>
            <a:endParaRPr kumimoji="1" lang="en-US" altLang="ja-JP" dirty="0"/>
          </a:p>
          <a:p>
            <a:pPr algn="l"/>
            <a:r>
              <a:rPr kumimoji="1" lang="en-US" altLang="ja-JP" dirty="0"/>
              <a:t>Generally, QoL is evaluated with a questionnaire consisting of multiple questions, but it is time-consuming to answer the questionnaire each time.</a:t>
            </a:r>
          </a:p>
          <a:p>
            <a:pPr algn="l"/>
            <a:r>
              <a:rPr kumimoji="1" lang="en-US" altLang="ja-JP" dirty="0"/>
              <a:t>Therefore, it would be useful to be able to perform continuous QoL evaluation more easily.</a:t>
            </a:r>
          </a:p>
          <a:p>
            <a:pPr algn="l"/>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研究背景です。</a:t>
            </a:r>
            <a:endParaRPr kumimoji="1" lang="en-US" altLang="ja-JP" dirty="0"/>
          </a:p>
          <a:p>
            <a:r>
              <a:rPr kumimoji="1" lang="ja-JP" altLang="en-US" dirty="0"/>
              <a:t>現在、世界各国でウェルビーイングや </a:t>
            </a:r>
            <a:r>
              <a:rPr kumimoji="1" lang="en-US" altLang="ja-JP" dirty="0"/>
              <a:t>QoL </a:t>
            </a:r>
            <a:r>
              <a:rPr kumimoji="1" lang="ja-JP" altLang="en-US" dirty="0"/>
              <a:t>への関心が高まっています。</a:t>
            </a:r>
            <a:endParaRPr kumimoji="1" lang="en-US" altLang="ja-JP" dirty="0"/>
          </a:p>
          <a:p>
            <a:r>
              <a:rPr kumimoji="1" lang="ja-JP" altLang="en-US" dirty="0"/>
              <a:t>ウェルビーイングとは、身体的のみならず精神的・社会的にもいい状態であることをいい、一生を通した生涯的な幸福を指します。</a:t>
            </a:r>
            <a:endParaRPr kumimoji="1" lang="en-US" altLang="ja-JP" dirty="0"/>
          </a:p>
          <a:p>
            <a:r>
              <a:rPr kumimoji="1" lang="ja-JP" altLang="en-US" dirty="0"/>
              <a:t>また、一個人だけではなく地域や社会の豊かさも含まれており、経済先進国ではウェルビーイングで幸福感を捉える考え方が重視されています </a:t>
            </a:r>
            <a:r>
              <a:rPr kumimoji="1" lang="en-US" altLang="ja-JP" dirty="0"/>
              <a:t>[1]</a:t>
            </a:r>
            <a:r>
              <a:rPr kumimoji="1" lang="ja-JP" altLang="en-US" dirty="0"/>
              <a:t>。</a:t>
            </a:r>
            <a:endParaRPr kumimoji="1" lang="en-US" altLang="ja-JP" dirty="0"/>
          </a:p>
          <a:p>
            <a:r>
              <a:rPr kumimoji="1" lang="ja-JP" altLang="en-US" dirty="0"/>
              <a:t>オックスフォード大学ウェルビーイング研究センターは毎年国連とともに「世界幸福度報告」を発表しており、各国の人生に対する評価をスコア付けしています </a:t>
            </a:r>
            <a:r>
              <a:rPr kumimoji="1" lang="en-US" altLang="ja-JP" dirty="0"/>
              <a:t>[2]</a:t>
            </a:r>
            <a:r>
              <a:rPr kumimoji="1" lang="ja-JP" altLang="en-US" dirty="0"/>
              <a:t>。</a:t>
            </a:r>
            <a:endParaRPr kumimoji="1" lang="en-US" altLang="ja-JP" dirty="0"/>
          </a:p>
          <a:p>
            <a:endParaRPr kumimoji="1" lang="en-US" altLang="ja-JP" dirty="0"/>
          </a:p>
          <a:p>
            <a:r>
              <a:rPr kumimoji="1" lang="en-US" altLang="ja-JP" dirty="0"/>
              <a:t>QoL </a:t>
            </a:r>
            <a:r>
              <a:rPr kumimoji="1" lang="ja-JP" altLang="en-US" dirty="0"/>
              <a:t>評価は一般に複数の質問項目で構成される質問票で評価しますが、毎回質問票に答えるのは手間がかかります。</a:t>
            </a:r>
            <a:endParaRPr kumimoji="1" lang="en-US" altLang="ja-JP" dirty="0"/>
          </a:p>
          <a:p>
            <a:r>
              <a:rPr kumimoji="1" lang="ja-JP" altLang="en-US" dirty="0"/>
              <a:t>そこで、もっと簡単に継続的な</a:t>
            </a:r>
            <a:r>
              <a:rPr kumimoji="1" lang="en-US" altLang="ja-JP" dirty="0"/>
              <a:t>QoL</a:t>
            </a:r>
            <a:r>
              <a:rPr kumimoji="1" lang="ja-JP" altLang="en-US" dirty="0"/>
              <a:t>評価ができると便利です。</a:t>
            </a:r>
          </a:p>
        </p:txBody>
      </p:sp>
      <p:sp>
        <p:nvSpPr>
          <p:cNvPr id="4" name="スライド番号プレースホルダー 3">
            <a:extLst>
              <a:ext uri="{FF2B5EF4-FFF2-40B4-BE49-F238E27FC236}">
                <a16:creationId xmlns:a16="http://schemas.microsoft.com/office/drawing/2014/main" id="{C280B10D-F453-D85C-8594-CBDB929E6869}"/>
              </a:ext>
            </a:extLst>
          </p:cNvPr>
          <p:cNvSpPr>
            <a:spLocks noGrp="1"/>
          </p:cNvSpPr>
          <p:nvPr>
            <p:ph type="sldNum" sz="quarter" idx="5"/>
          </p:nvPr>
        </p:nvSpPr>
        <p:spPr/>
        <p:txBody>
          <a:bodyPr/>
          <a:lstStyle/>
          <a:p>
            <a:fld id="{A5680EBE-BD60-4D35-B548-F845848C8694}" type="slidenum">
              <a:rPr kumimoji="1" lang="ja-JP" altLang="en-US" smtClean="0"/>
              <a:t>2</a:t>
            </a:fld>
            <a:endParaRPr kumimoji="1" lang="ja-JP" altLang="en-US"/>
          </a:p>
        </p:txBody>
      </p:sp>
    </p:spTree>
    <p:extLst>
      <p:ext uri="{BB962C8B-B14F-4D97-AF65-F5344CB8AC3E}">
        <p14:creationId xmlns:p14="http://schemas.microsoft.com/office/powerpoint/2010/main" val="217404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FDC8E-61A5-4A12-BE1E-034992BD7D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8D986E-87CD-B243-05DD-482051F2CDA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643442-3E28-D897-2BC5-58E7905B1F8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＜研究目的＞　時間目安：１分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purpose of this study is to measure QoL easily and continuously by inputting non-motor information from smart devices into a prediction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Non-motor information refers to physical data such as heart rate and stress scores that do not use kinetic information such as acceleration.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And we </a:t>
            </a:r>
            <a:r>
              <a:rPr lang="en-US" altLang="ja-JP" sz="1200" dirty="0">
                <a:solidFill>
                  <a:schemeClr val="tx1"/>
                </a:solidFill>
                <a:latin typeface="Times New Roman" panose="02020603050405020304" pitchFamily="18" charset="0"/>
                <a:cs typeface="Times New Roman" panose="02020603050405020304" pitchFamily="18" charset="0"/>
              </a:rPr>
              <a:t>can obtain it automatically with only a commercial smart device.</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 prior study that utilized non-motor information from smart devices for prediction is Victorino et 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His research uses non-motor information and symptom recording data from Parkinson's patients to predict symptom recurrence.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 this study we have changed his system so that it can be used for non-Parkinson's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Q1. How accurate is it under motor information? (Related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 (Detailed results have not been compiled and will be looked into.)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r>
              <a:rPr kumimoji="1" lang="ja-JP" altLang="en-US" dirty="0"/>
              <a:t>本研究の目的は、スマートデバイスから得られる非運動性情報を予測モデルに入力して、</a:t>
            </a:r>
            <a:r>
              <a:rPr kumimoji="1" lang="en-US" altLang="ja-JP" dirty="0"/>
              <a:t>QoL</a:t>
            </a:r>
            <a:r>
              <a:rPr kumimoji="1" lang="ja-JP" altLang="en-US" dirty="0"/>
              <a:t>を簡単かつ継続的に測定することです。</a:t>
            </a:r>
            <a:endParaRPr kumimoji="1" lang="en-US" altLang="ja-JP" dirty="0"/>
          </a:p>
          <a:p>
            <a:r>
              <a:rPr kumimoji="1" lang="ja-JP" altLang="en-US" dirty="0"/>
              <a:t>非運動性情報とは、加速度などの運動性情報を使わない、心拍数やストレススコアなどの身体的データを意味しています。</a:t>
            </a:r>
            <a:endParaRPr kumimoji="1" lang="en-US" altLang="ja-JP" dirty="0"/>
          </a:p>
          <a:p>
            <a:r>
              <a:rPr kumimoji="1" lang="ja-JP" altLang="en-US" dirty="0"/>
              <a:t>しかも、これらの情報は市販のスマートデバイスだけで自動的に入手することができます。</a:t>
            </a:r>
            <a:endParaRPr kumimoji="1" lang="en-US" altLang="ja-JP" dirty="0"/>
          </a:p>
          <a:p>
            <a:endParaRPr kumimoji="1" lang="en-US" altLang="ja-JP" dirty="0"/>
          </a:p>
          <a:p>
            <a:r>
              <a:rPr kumimoji="1" lang="ja-JP" altLang="en-US" dirty="0"/>
              <a:t>スマートデバイスからの非運動性情報を予測に活用した先行研究として、</a:t>
            </a:r>
            <a:r>
              <a:rPr kumimoji="1" lang="en-US" altLang="ja-JP" dirty="0"/>
              <a:t>Victorino</a:t>
            </a:r>
            <a:r>
              <a:rPr kumimoji="1" lang="ja-JP" altLang="en-US" dirty="0"/>
              <a:t>らの研究があります。</a:t>
            </a:r>
            <a:endParaRPr kumimoji="1" lang="en-US" altLang="ja-JP" dirty="0"/>
          </a:p>
          <a:p>
            <a:r>
              <a:rPr kumimoji="1" lang="ja-JP" altLang="en-US" dirty="0"/>
              <a:t>彼の研究では、パーキンソン病患者の非運動性情報や症状の記録データを利用して症状の再発を予測しています。</a:t>
            </a:r>
            <a:endParaRPr kumimoji="1" lang="en-US" altLang="ja-JP" dirty="0"/>
          </a:p>
          <a:p>
            <a:r>
              <a:rPr kumimoji="1" lang="ja-JP" altLang="en-US" dirty="0"/>
              <a:t>本研究では、このシステムをパーキンソン病以外の患者にも使用できるように変更しました。</a:t>
            </a:r>
            <a:endParaRPr kumimoji="1" lang="en-US" altLang="ja-JP" dirty="0"/>
          </a:p>
          <a:p>
            <a:endParaRPr kumimoji="1" lang="en-US" altLang="ja-JP" dirty="0"/>
          </a:p>
          <a:p>
            <a:r>
              <a:rPr kumimoji="1" lang="en-US" altLang="ja-JP" dirty="0"/>
              <a:t>Q1.</a:t>
            </a:r>
            <a:r>
              <a:rPr kumimoji="1" lang="ja-JP" altLang="en-US" dirty="0"/>
              <a:t>運動性情報の下ではどのくらいの精度が出ている？（関連研究）</a:t>
            </a:r>
            <a:endParaRPr kumimoji="1" lang="en-US" altLang="ja-JP" dirty="0"/>
          </a:p>
          <a:p>
            <a:r>
              <a:rPr kumimoji="1" lang="en-US" altLang="ja-JP" dirty="0"/>
              <a:t>A1.</a:t>
            </a:r>
          </a:p>
        </p:txBody>
      </p:sp>
      <p:sp>
        <p:nvSpPr>
          <p:cNvPr id="4" name="スライド番号プレースホルダー 3">
            <a:extLst>
              <a:ext uri="{FF2B5EF4-FFF2-40B4-BE49-F238E27FC236}">
                <a16:creationId xmlns:a16="http://schemas.microsoft.com/office/drawing/2014/main" id="{72E1138A-1CE9-204C-B8BB-9A6A8990E6E0}"/>
              </a:ext>
            </a:extLst>
          </p:cNvPr>
          <p:cNvSpPr>
            <a:spLocks noGrp="1"/>
          </p:cNvSpPr>
          <p:nvPr>
            <p:ph type="sldNum" sz="quarter" idx="5"/>
          </p:nvPr>
        </p:nvSpPr>
        <p:spPr/>
        <p:txBody>
          <a:bodyPr/>
          <a:lstStyle/>
          <a:p>
            <a:fld id="{A5680EBE-BD60-4D35-B548-F845848C8694}" type="slidenum">
              <a:rPr kumimoji="1" lang="ja-JP" altLang="en-US" smtClean="0"/>
              <a:t>3</a:t>
            </a:fld>
            <a:endParaRPr kumimoji="1" lang="ja-JP" altLang="en-US"/>
          </a:p>
        </p:txBody>
      </p:sp>
    </p:spTree>
    <p:extLst>
      <p:ext uri="{BB962C8B-B14F-4D97-AF65-F5344CB8AC3E}">
        <p14:creationId xmlns:p14="http://schemas.microsoft.com/office/powerpoint/2010/main" val="423916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C626-5EB8-6110-E0D1-867499687C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A957A8-B000-06D6-E121-A0E5449A23B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226B88F-BD16-C176-7EF3-A6252CAC168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＜システム概要＞　時間目安：１分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system consists of a smart device, a smart phone, two servers, and a prediction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 this study, Garmin Venu 3S is used as the smart device.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Non-motor information collected by the smart device is sent to the smartphone via Bluetooth.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smartphone records the results of the QoL questionnaire in </a:t>
            </a:r>
            <a:r>
              <a:rPr kumimoji="1" lang="en-US" altLang="ja-JP" dirty="0" err="1"/>
              <a:t>FonLog</a:t>
            </a:r>
            <a:r>
              <a:rPr kumimoji="1" lang="en-US" altLang="ja-JP" dirty="0"/>
              <a:t> application, and the respective data is sent to the corresponding server.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After the end of the data collection period, all data are entered into the prediction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Non-motor information is used as input data and QoL data as label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Q1. Why was the Garmin Venu 3S chosen?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 The main reason was that prior research had created systems that read data from Garmin devices.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Other reasons are that it is lightweight, waterproof, and lasts about 10 days on a single charge.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このシステムは、スマートデバイス、スマートフォン、サーバ、予測モデルで構成されています。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スマートデバイスで収集された非運動性情報は</a:t>
            </a:r>
            <a:r>
              <a:rPr kumimoji="1" lang="en-US" altLang="ja-JP" dirty="0"/>
              <a:t>Bluetooth</a:t>
            </a:r>
            <a:r>
              <a:rPr kumimoji="1" lang="ja-JP" altLang="en-US" dirty="0"/>
              <a:t>経由でスマートフォンに送られます。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スマートフォンでは</a:t>
            </a:r>
            <a:r>
              <a:rPr kumimoji="1" lang="en-US" altLang="ja-JP" dirty="0" err="1"/>
              <a:t>FonLog</a:t>
            </a:r>
            <a:r>
              <a:rPr kumimoji="1" lang="ja-JP" altLang="en-US" dirty="0"/>
              <a:t>で</a:t>
            </a:r>
            <a:r>
              <a:rPr kumimoji="1" lang="en-US" altLang="ja-JP" dirty="0"/>
              <a:t>QoL</a:t>
            </a:r>
            <a:r>
              <a:rPr kumimoji="1" lang="ja-JP" altLang="en-US" dirty="0"/>
              <a:t>質問票の回答結果が記録され、それぞれのデータは対応するサーバへ送信されます。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データ収集期間終了後に、すべてのデータが予測モデルに入力されます。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非運動性情報は入力データ、</a:t>
            </a:r>
            <a:r>
              <a:rPr kumimoji="1" lang="en-US" altLang="ja-JP" dirty="0"/>
              <a:t>QoL</a:t>
            </a:r>
            <a:r>
              <a:rPr kumimoji="1" lang="ja-JP" altLang="en-US" dirty="0"/>
              <a:t>データはラベルデータとなります。</a:t>
            </a:r>
            <a:endParaRPr kumimoji="1" lang="en-US" altLang="ja-JP" dirty="0"/>
          </a:p>
        </p:txBody>
      </p:sp>
      <p:sp>
        <p:nvSpPr>
          <p:cNvPr id="4" name="スライド番号プレースホルダー 3">
            <a:extLst>
              <a:ext uri="{FF2B5EF4-FFF2-40B4-BE49-F238E27FC236}">
                <a16:creationId xmlns:a16="http://schemas.microsoft.com/office/drawing/2014/main" id="{AD9C02A5-20DB-880C-297D-AD06094A0DFB}"/>
              </a:ext>
            </a:extLst>
          </p:cNvPr>
          <p:cNvSpPr>
            <a:spLocks noGrp="1"/>
          </p:cNvSpPr>
          <p:nvPr>
            <p:ph type="sldNum" sz="quarter" idx="5"/>
          </p:nvPr>
        </p:nvSpPr>
        <p:spPr/>
        <p:txBody>
          <a:bodyPr/>
          <a:lstStyle/>
          <a:p>
            <a:fld id="{A5680EBE-BD60-4D35-B548-F845848C8694}" type="slidenum">
              <a:rPr kumimoji="1" lang="ja-JP" altLang="en-US" smtClean="0"/>
              <a:t>4</a:t>
            </a:fld>
            <a:endParaRPr kumimoji="1" lang="ja-JP" altLang="en-US"/>
          </a:p>
        </p:txBody>
      </p:sp>
    </p:spTree>
    <p:extLst>
      <p:ext uri="{BB962C8B-B14F-4D97-AF65-F5344CB8AC3E}">
        <p14:creationId xmlns:p14="http://schemas.microsoft.com/office/powerpoint/2010/main" val="15417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195F2-999F-BD3C-2BD5-FDBC598A871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07CF3B-B9A2-5A58-D4A7-BB4F45DADA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00BAB9-82B7-5227-7893-D0D855D7E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Garmin</a:t>
            </a:r>
            <a:r>
              <a:rPr kumimoji="1" lang="ja-JP" altLang="en-US" dirty="0"/>
              <a:t>データセット＞　時間目安：</a:t>
            </a:r>
            <a:r>
              <a:rPr kumimoji="1" lang="en-US" altLang="ja-JP" dirty="0"/>
              <a:t>QoL</a:t>
            </a:r>
            <a:r>
              <a:rPr kumimoji="1" lang="ja-JP" altLang="en-US" dirty="0"/>
              <a:t>データセットと合わせて１分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is the Garmin data 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study used heart rate, step count, stress score, and sleep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stress score was calculated by the Garmin smart device based on multiple data sets, such as heart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これが</a:t>
            </a:r>
            <a:r>
              <a:rPr kumimoji="1" lang="en-US" altLang="ja-JP" dirty="0"/>
              <a:t>Garmin</a:t>
            </a:r>
            <a:r>
              <a:rPr kumimoji="1" lang="ja-JP" altLang="en-US" dirty="0"/>
              <a:t>データセットです。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本研究では、心拍数、歩数、ストレススコア、睡眠データを利用しました。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ストレススコアは、</a:t>
            </a:r>
            <a:r>
              <a:rPr kumimoji="1" lang="en-US" altLang="ja-JP" dirty="0"/>
              <a:t>Garmin</a:t>
            </a:r>
            <a:r>
              <a:rPr kumimoji="1" lang="ja-JP" altLang="en-US" dirty="0"/>
              <a:t>スマートデバイスが心拍数など複数のデータをもとに計算したものです。</a:t>
            </a:r>
            <a:endParaRPr kumimoji="1" lang="en-US" altLang="ja-JP" dirty="0"/>
          </a:p>
        </p:txBody>
      </p:sp>
      <p:sp>
        <p:nvSpPr>
          <p:cNvPr id="4" name="スライド番号プレースホルダー 3">
            <a:extLst>
              <a:ext uri="{FF2B5EF4-FFF2-40B4-BE49-F238E27FC236}">
                <a16:creationId xmlns:a16="http://schemas.microsoft.com/office/drawing/2014/main" id="{5577A7DA-7924-6D89-48DD-99B538755527}"/>
              </a:ext>
            </a:extLst>
          </p:cNvPr>
          <p:cNvSpPr>
            <a:spLocks noGrp="1"/>
          </p:cNvSpPr>
          <p:nvPr>
            <p:ph type="sldNum" sz="quarter" idx="5"/>
          </p:nvPr>
        </p:nvSpPr>
        <p:spPr/>
        <p:txBody>
          <a:bodyPr/>
          <a:lstStyle/>
          <a:p>
            <a:fld id="{A5680EBE-BD60-4D35-B548-F845848C8694}" type="slidenum">
              <a:rPr kumimoji="1" lang="ja-JP" altLang="en-US" smtClean="0"/>
              <a:t>5</a:t>
            </a:fld>
            <a:endParaRPr kumimoji="1" lang="ja-JP" altLang="en-US"/>
          </a:p>
        </p:txBody>
      </p:sp>
    </p:spTree>
    <p:extLst>
      <p:ext uri="{BB962C8B-B14F-4D97-AF65-F5344CB8AC3E}">
        <p14:creationId xmlns:p14="http://schemas.microsoft.com/office/powerpoint/2010/main" val="73289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DDE05-9456-7F21-D078-C25010B470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D0A885D-DA33-1AAF-628C-B0028FAE916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CEEDED7-6E41-BBD5-5A66-39AA4AD2716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QoL</a:t>
            </a:r>
            <a:r>
              <a:rPr kumimoji="1" lang="ja-JP" altLang="en-US" dirty="0"/>
              <a:t>質問票データセット＞　時間目安：</a:t>
            </a:r>
            <a:r>
              <a:rPr kumimoji="1" lang="en-US" altLang="ja-JP" dirty="0"/>
              <a:t>Garmin</a:t>
            </a:r>
            <a:r>
              <a:rPr kumimoji="1" lang="ja-JP" altLang="en-US" dirty="0"/>
              <a:t>データセットと合わせて１分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QoL data was collected by setting up </a:t>
            </a:r>
            <a:r>
              <a:rPr kumimoji="1" lang="en-US" altLang="ja-JP" dirty="0" err="1"/>
              <a:t>EuroQol's</a:t>
            </a:r>
            <a:r>
              <a:rPr kumimoji="1" lang="en-US" altLang="ja-JP" dirty="0"/>
              <a:t> EQ-5D-5L in </a:t>
            </a:r>
            <a:r>
              <a:rPr kumimoji="1" lang="en-US" altLang="ja-JP" dirty="0" err="1"/>
              <a:t>FonLog</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EQ-5D-5L is a questionnaire in which the five questions shown on the slide are answered on a five-point scale from “no problem” to "extreme 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Compared to other questionnaires, the EQ-5D-5L has fewer questions and can be answered quickly, which is why it was employed in this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r>
              <a:rPr kumimoji="1" lang="en-US" altLang="ja-JP" dirty="0"/>
              <a:t>QoL</a:t>
            </a:r>
            <a:r>
              <a:rPr kumimoji="1" lang="ja-JP" altLang="en-US" dirty="0"/>
              <a:t>質問票のデータは、</a:t>
            </a:r>
            <a:r>
              <a:rPr kumimoji="1" lang="en-US" altLang="ja-JP" dirty="0" err="1"/>
              <a:t>FonLog</a:t>
            </a:r>
            <a:r>
              <a:rPr kumimoji="1" lang="ja-JP" altLang="en-US" dirty="0"/>
              <a:t>に</a:t>
            </a:r>
            <a:r>
              <a:rPr kumimoji="1" lang="en-US" altLang="ja-JP" dirty="0"/>
              <a:t>EuroQol</a:t>
            </a:r>
            <a:r>
              <a:rPr kumimoji="1" lang="ja-JP" altLang="en-US" dirty="0"/>
              <a:t>社の</a:t>
            </a:r>
            <a:r>
              <a:rPr kumimoji="1" lang="en-US" altLang="ja-JP" dirty="0"/>
              <a:t>EQ-5D-5L</a:t>
            </a:r>
            <a:r>
              <a:rPr kumimoji="1" lang="ja-JP" altLang="en-US" dirty="0"/>
              <a:t>を設定して収集しました。</a:t>
            </a:r>
            <a:endParaRPr kumimoji="1" lang="en-US" altLang="ja-JP" dirty="0"/>
          </a:p>
          <a:p>
            <a:r>
              <a:rPr kumimoji="1" lang="en-US" altLang="ja-JP" dirty="0"/>
              <a:t>EQ-5D-5L</a:t>
            </a:r>
            <a:r>
              <a:rPr kumimoji="1" lang="ja-JP" altLang="en-US" dirty="0"/>
              <a:t>は、スライドに示した５問に対し「問題なし」から「極度な問題」までの５段階で回答します。</a:t>
            </a:r>
            <a:endParaRPr kumimoji="1" lang="en-US" altLang="ja-JP" dirty="0"/>
          </a:p>
          <a:p>
            <a:r>
              <a:rPr kumimoji="1" lang="ja-JP" altLang="en-US" dirty="0"/>
              <a:t>他の質問票に比べて質問数が少なく、手短に答えられるため本研究で採用しました。</a:t>
            </a:r>
            <a:endParaRPr kumimoji="1" lang="en-US" altLang="ja-JP" dirty="0"/>
          </a:p>
        </p:txBody>
      </p:sp>
      <p:sp>
        <p:nvSpPr>
          <p:cNvPr id="4" name="スライド番号プレースホルダー 3">
            <a:extLst>
              <a:ext uri="{FF2B5EF4-FFF2-40B4-BE49-F238E27FC236}">
                <a16:creationId xmlns:a16="http://schemas.microsoft.com/office/drawing/2014/main" id="{A86FAF97-42C2-87E0-8F1C-B93FC27B1818}"/>
              </a:ext>
            </a:extLst>
          </p:cNvPr>
          <p:cNvSpPr>
            <a:spLocks noGrp="1"/>
          </p:cNvSpPr>
          <p:nvPr>
            <p:ph type="sldNum" sz="quarter" idx="5"/>
          </p:nvPr>
        </p:nvSpPr>
        <p:spPr/>
        <p:txBody>
          <a:bodyPr/>
          <a:lstStyle/>
          <a:p>
            <a:fld id="{A5680EBE-BD60-4D35-B548-F845848C8694}" type="slidenum">
              <a:rPr kumimoji="1" lang="ja-JP" altLang="en-US" smtClean="0"/>
              <a:t>6</a:t>
            </a:fld>
            <a:endParaRPr kumimoji="1" lang="ja-JP" altLang="en-US"/>
          </a:p>
        </p:txBody>
      </p:sp>
    </p:spTree>
    <p:extLst>
      <p:ext uri="{BB962C8B-B14F-4D97-AF65-F5344CB8AC3E}">
        <p14:creationId xmlns:p14="http://schemas.microsoft.com/office/powerpoint/2010/main" val="2535385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3E92A-954A-666D-988B-0E1D799AF0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1278796-D22B-C462-73F9-94FEE75F6D3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59F984-75E8-34E6-5936-4BD1973EB94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＜実験方法＞　時間目安：１分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Practically, We collected data using a Garmin smart device and </a:t>
            </a:r>
            <a:r>
              <a:rPr kumimoji="1" lang="en-US" altLang="ja-JP" dirty="0" err="1"/>
              <a:t>FonLog</a:t>
            </a:r>
            <a:r>
              <a:rPr kumimoji="1" lang="en-US" altLang="ja-JP" dirty="0"/>
              <a:t> and experimented to see if QoL could be measured.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Participants in the experiment were 10 healthy older adults, and the data collection period was 21 days.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QoL questionnaire was requested three times a day, usually after meals.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As a result, most of the response results were all the healthiest, so label 0 was assigned only in this case, and label 1 was assigned in the remaining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Q1. Why are questionnaires answered three times a 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How did you decide how often to answer the questionnaire?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A1. Before the experiment, we discussed with the participants how frequently they would feel comfortable to answer the questionnaire.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They said 10 times was too much, so I suggested 3 or 5 and we decided to try 3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a:t>
            </a:r>
            <a:r>
              <a:rPr kumimoji="1" lang="en-US" altLang="ja-JP" dirty="0"/>
              <a:t>Garmin</a:t>
            </a:r>
            <a:r>
              <a:rPr kumimoji="1" lang="ja-JP" altLang="en-US" dirty="0"/>
              <a:t>スマートデバイスと</a:t>
            </a:r>
            <a:r>
              <a:rPr kumimoji="1" lang="en-US" altLang="ja-JP" dirty="0" err="1"/>
              <a:t>FonLog</a:t>
            </a:r>
            <a:r>
              <a:rPr kumimoji="1" lang="ja-JP" altLang="en-US" dirty="0"/>
              <a:t>を使ってデータを収集し、</a:t>
            </a:r>
            <a:r>
              <a:rPr kumimoji="1" lang="en-US" altLang="ja-JP" dirty="0"/>
              <a:t>QoL</a:t>
            </a:r>
            <a:r>
              <a:rPr kumimoji="1" lang="ja-JP" altLang="en-US" dirty="0"/>
              <a:t>が測定できるか実験を行いました。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実験参加者は健常高齢者</a:t>
            </a:r>
            <a:r>
              <a:rPr kumimoji="1" lang="en-US" altLang="ja-JP" dirty="0"/>
              <a:t>10</a:t>
            </a:r>
            <a:r>
              <a:rPr kumimoji="1" lang="ja-JP" altLang="en-US" dirty="0"/>
              <a:t>名で、データ収集期間は</a:t>
            </a:r>
            <a:r>
              <a:rPr kumimoji="1" lang="en-US" altLang="ja-JP" dirty="0"/>
              <a:t>21</a:t>
            </a:r>
            <a:r>
              <a:rPr kumimoji="1" lang="ja-JP" altLang="en-US" dirty="0"/>
              <a:t>日です。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QoL</a:t>
            </a:r>
            <a:r>
              <a:rPr kumimoji="1" lang="ja-JP" altLang="en-US" dirty="0"/>
              <a:t>質問票は</a:t>
            </a:r>
            <a:r>
              <a:rPr kumimoji="1" lang="en-US" altLang="ja-JP" dirty="0"/>
              <a:t>1</a:t>
            </a:r>
            <a:r>
              <a:rPr kumimoji="1" lang="ja-JP" altLang="en-US" dirty="0"/>
              <a:t>日</a:t>
            </a:r>
            <a:r>
              <a:rPr kumimoji="1" lang="en-US" altLang="ja-JP" dirty="0"/>
              <a:t>3</a:t>
            </a:r>
            <a:r>
              <a:rPr kumimoji="1" lang="ja-JP" altLang="en-US" dirty="0"/>
              <a:t>回、食後を目安に回答を依頼しました。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その結果、ほとんどの回答結果がすべて最も健康だったため、この場合のみラベル</a:t>
            </a:r>
            <a:r>
              <a:rPr kumimoji="1" lang="en-US" altLang="ja-JP" dirty="0"/>
              <a:t>0</a:t>
            </a:r>
            <a:r>
              <a:rPr kumimoji="1" lang="ja-JP" altLang="en-US" dirty="0"/>
              <a:t>を付与し、残りの場合にラベル</a:t>
            </a:r>
            <a:r>
              <a:rPr kumimoji="1" lang="en-US" altLang="ja-JP" dirty="0"/>
              <a:t>1</a:t>
            </a:r>
            <a:r>
              <a:rPr kumimoji="1" lang="ja-JP" altLang="en-US" dirty="0"/>
              <a:t>を付与しました。</a:t>
            </a:r>
            <a:endParaRPr kumimoji="1" lang="en-US" altLang="ja-JP" dirty="0"/>
          </a:p>
        </p:txBody>
      </p:sp>
      <p:sp>
        <p:nvSpPr>
          <p:cNvPr id="4" name="スライド番号プレースホルダー 3">
            <a:extLst>
              <a:ext uri="{FF2B5EF4-FFF2-40B4-BE49-F238E27FC236}">
                <a16:creationId xmlns:a16="http://schemas.microsoft.com/office/drawing/2014/main" id="{15A97C61-5829-6C97-7534-4DF6BDED0AA2}"/>
              </a:ext>
            </a:extLst>
          </p:cNvPr>
          <p:cNvSpPr>
            <a:spLocks noGrp="1"/>
          </p:cNvSpPr>
          <p:nvPr>
            <p:ph type="sldNum" sz="quarter" idx="5"/>
          </p:nvPr>
        </p:nvSpPr>
        <p:spPr/>
        <p:txBody>
          <a:bodyPr/>
          <a:lstStyle/>
          <a:p>
            <a:fld id="{A5680EBE-BD60-4D35-B548-F845848C8694}" type="slidenum">
              <a:rPr kumimoji="1" lang="ja-JP" altLang="en-US" smtClean="0"/>
              <a:t>7</a:t>
            </a:fld>
            <a:endParaRPr kumimoji="1" lang="ja-JP" altLang="en-US"/>
          </a:p>
        </p:txBody>
      </p:sp>
    </p:spTree>
    <p:extLst>
      <p:ext uri="{BB962C8B-B14F-4D97-AF65-F5344CB8AC3E}">
        <p14:creationId xmlns:p14="http://schemas.microsoft.com/office/powerpoint/2010/main" val="301083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22E44-764E-8C53-6BFB-37EA0D582DD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8EF1BA3-F1AC-64BA-50A4-902A4105FE3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AD636E-5685-A7AF-1394-9922AB3D39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＜データ処理＆モデル開発＞　時間目安：１分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computed sleep features, completed missing values, and resampled to 15-minute intervals against the Garmin dataset to organize.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 then entered the data for 10 people into the model. An overview of the model is shown in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There were no restrictions on the algorithm used, but in this case we used a support vector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support vector machine</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kumimoji="1" lang="en-US" altLang="ja-JP" dirty="0"/>
              <a:t>is capable of classifying even small amounts of data, as in this experiment, and</a:t>
            </a:r>
            <a:r>
              <a:rPr kumimoji="1" lang="ja-JP" altLang="en-US" dirty="0"/>
              <a:t>　</a:t>
            </a:r>
            <a:endParaRPr kumimoji="1" lang="en-US" altLang="ja-JP"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kumimoji="1" lang="en-US" altLang="ja-JP" dirty="0"/>
              <a:t>can handle predictions that are expected to be nonlinear problems with kernel tricks, and</a:t>
            </a:r>
            <a:r>
              <a:rPr kumimoji="1" lang="ja-JP" altLang="en-US" dirty="0"/>
              <a:t>　</a:t>
            </a:r>
            <a:endParaRPr kumimoji="1" lang="en-US" altLang="ja-JP"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kumimoji="1" lang="en-US" altLang="ja-JP" dirty="0"/>
              <a:t>is relatively robust to outliers introduced by sensor measurements.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r>
              <a:rPr kumimoji="1" lang="en-US" altLang="ja-JP" dirty="0"/>
              <a:t>Garmin</a:t>
            </a:r>
            <a:r>
              <a:rPr kumimoji="1" lang="ja-JP" altLang="en-US" dirty="0"/>
              <a:t>データセットに対し、睡眠特徴量の計算、欠損値の補完、</a:t>
            </a:r>
            <a:r>
              <a:rPr kumimoji="1" lang="en-US" altLang="ja-JP" dirty="0"/>
              <a:t>15</a:t>
            </a:r>
            <a:r>
              <a:rPr kumimoji="1" lang="ja-JP" altLang="en-US" dirty="0"/>
              <a:t>分間隔へのリサンプリングを行い、データセットを整理しました。</a:t>
            </a:r>
            <a:endParaRPr kumimoji="1" lang="en-US" altLang="ja-JP" dirty="0"/>
          </a:p>
          <a:p>
            <a:r>
              <a:rPr kumimoji="1" lang="ja-JP" altLang="en-US" dirty="0"/>
              <a:t>その後、</a:t>
            </a:r>
            <a:r>
              <a:rPr kumimoji="1" lang="en-US" altLang="ja-JP" dirty="0"/>
              <a:t>10</a:t>
            </a:r>
            <a:r>
              <a:rPr kumimoji="1" lang="ja-JP" altLang="en-US" dirty="0"/>
              <a:t>人分のデータをモデルへ入力しました。モデルの概要はスライドの通りです。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使用するアルゴリズムに制約はありませんでしたが、今回はサポートベクトルマシンを使いました。サポートベクトルマシンは、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(1)</a:t>
            </a:r>
            <a:r>
              <a:rPr kumimoji="1" lang="ja-JP" altLang="en-US" dirty="0"/>
              <a:t>本実験のような少量のデータでも分類が可能で、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(2)</a:t>
            </a:r>
            <a:r>
              <a:rPr kumimoji="1" lang="ja-JP" altLang="en-US" dirty="0"/>
              <a:t>非線形問題であると予想される予測でもカーネルトリックで対応可能で、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(3)</a:t>
            </a:r>
            <a:r>
              <a:rPr kumimoji="1" lang="ja-JP" altLang="en-US" dirty="0"/>
              <a:t>センサ測定で生じる外れ値にも比較的ロバストです。</a:t>
            </a:r>
            <a:endParaRPr kumimoji="1" lang="en-US" altLang="ja-JP" dirty="0"/>
          </a:p>
        </p:txBody>
      </p:sp>
      <p:sp>
        <p:nvSpPr>
          <p:cNvPr id="4" name="スライド番号プレースホルダー 3">
            <a:extLst>
              <a:ext uri="{FF2B5EF4-FFF2-40B4-BE49-F238E27FC236}">
                <a16:creationId xmlns:a16="http://schemas.microsoft.com/office/drawing/2014/main" id="{E3ECDCCF-06BE-AFB5-D854-94D0CF1F931F}"/>
              </a:ext>
            </a:extLst>
          </p:cNvPr>
          <p:cNvSpPr>
            <a:spLocks noGrp="1"/>
          </p:cNvSpPr>
          <p:nvPr>
            <p:ph type="sldNum" sz="quarter" idx="5"/>
          </p:nvPr>
        </p:nvSpPr>
        <p:spPr/>
        <p:txBody>
          <a:bodyPr/>
          <a:lstStyle/>
          <a:p>
            <a:fld id="{A5680EBE-BD60-4D35-B548-F845848C8694}" type="slidenum">
              <a:rPr kumimoji="1" lang="ja-JP" altLang="en-US" smtClean="0"/>
              <a:t>8</a:t>
            </a:fld>
            <a:endParaRPr kumimoji="1" lang="ja-JP" altLang="en-US"/>
          </a:p>
        </p:txBody>
      </p:sp>
    </p:spTree>
    <p:extLst>
      <p:ext uri="{BB962C8B-B14F-4D97-AF65-F5344CB8AC3E}">
        <p14:creationId xmlns:p14="http://schemas.microsoft.com/office/powerpoint/2010/main" val="168833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A0DE2-0E34-64CE-B90E-DDEADE59E9B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F33583-53C6-7548-A323-DB567DB853E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4CADFC-1043-6B03-0F34-11B1E3BAE2A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＜実験結果＞　時間目安：２枚で１分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is the results of the experiment.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Just under 30% of the data used for the predictions were label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Accuracy was about 0.96, and F1 scores were about 0.97 and 0.88, respectively, all high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confusion matrix also shows that many of the data were correctly classified.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indicates that QoL prediction using a smart device may be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（訳）</a:t>
            </a:r>
            <a:endParaRPr kumimoji="1" lang="en-US" altLang="ja-JP" dirty="0"/>
          </a:p>
          <a:p>
            <a:r>
              <a:rPr kumimoji="1" lang="ja-JP" altLang="en-US" dirty="0"/>
              <a:t>実験結果はスライドに示した通りです。</a:t>
            </a:r>
            <a:endParaRPr kumimoji="1" lang="en-US" altLang="ja-JP" dirty="0"/>
          </a:p>
          <a:p>
            <a:r>
              <a:rPr kumimoji="1" lang="ja-JP" altLang="en-US" dirty="0"/>
              <a:t>予測に使用したデータのうち</a:t>
            </a:r>
            <a:r>
              <a:rPr kumimoji="1" lang="en-US" altLang="ja-JP" dirty="0"/>
              <a:t>30%</a:t>
            </a:r>
            <a:r>
              <a:rPr kumimoji="1" lang="ja-JP" altLang="en-US" dirty="0"/>
              <a:t>弱がラベル</a:t>
            </a:r>
            <a:r>
              <a:rPr kumimoji="1" lang="en-US" altLang="ja-JP" dirty="0"/>
              <a:t>1</a:t>
            </a:r>
            <a:r>
              <a:rPr kumimoji="1" lang="ja-JP" altLang="en-US" dirty="0"/>
              <a:t>でした。</a:t>
            </a:r>
            <a:endParaRPr kumimoji="1" lang="en-US" altLang="ja-JP" dirty="0"/>
          </a:p>
          <a:p>
            <a:r>
              <a:rPr kumimoji="1" lang="en-US" altLang="ja-JP" dirty="0"/>
              <a:t>Accuracy</a:t>
            </a:r>
            <a:r>
              <a:rPr kumimoji="1" lang="ja-JP" altLang="en-US" dirty="0"/>
              <a:t>は約</a:t>
            </a:r>
            <a:r>
              <a:rPr kumimoji="1" lang="en-US" altLang="ja-JP" dirty="0"/>
              <a:t>0.96</a:t>
            </a:r>
            <a:r>
              <a:rPr kumimoji="1" lang="ja-JP" altLang="en-US" dirty="0"/>
              <a:t>、</a:t>
            </a:r>
            <a:r>
              <a:rPr kumimoji="1" lang="en-US" altLang="ja-JP" dirty="0"/>
              <a:t>F1</a:t>
            </a:r>
            <a:r>
              <a:rPr kumimoji="1" lang="ja-JP" altLang="en-US" dirty="0"/>
              <a:t>スコアがそれぞれ約</a:t>
            </a:r>
            <a:r>
              <a:rPr kumimoji="1" lang="en-US" altLang="ja-JP" dirty="0"/>
              <a:t>0.97</a:t>
            </a:r>
            <a:r>
              <a:rPr kumimoji="1" lang="ja-JP" altLang="en-US" dirty="0"/>
              <a:t>、約</a:t>
            </a:r>
            <a:r>
              <a:rPr kumimoji="1" lang="en-US" altLang="ja-JP" dirty="0"/>
              <a:t>0.88</a:t>
            </a:r>
            <a:r>
              <a:rPr kumimoji="1" lang="ja-JP" altLang="en-US" dirty="0"/>
              <a:t>となり、どれも高い数値となりました。</a:t>
            </a:r>
            <a:endParaRPr kumimoji="1" lang="en-US" altLang="ja-JP" dirty="0"/>
          </a:p>
          <a:p>
            <a:r>
              <a:rPr kumimoji="1" lang="ja-JP" altLang="en-US" dirty="0"/>
              <a:t>混同行列からも、多くのデータが正しく分類されたことが分かります。</a:t>
            </a:r>
            <a:endParaRPr kumimoji="1" lang="en-US" altLang="ja-JP" dirty="0"/>
          </a:p>
          <a:p>
            <a:r>
              <a:rPr kumimoji="1" lang="ja-JP" altLang="en-US" dirty="0"/>
              <a:t>これは、スマートデバイスを用いた</a:t>
            </a:r>
            <a:r>
              <a:rPr kumimoji="1" lang="en-US" altLang="ja-JP" dirty="0"/>
              <a:t>QoL</a:t>
            </a:r>
            <a:r>
              <a:rPr kumimoji="1" lang="ja-JP" altLang="en-US" dirty="0"/>
              <a:t>の予測が有効である可能性を示しています。</a:t>
            </a:r>
            <a:endParaRPr kumimoji="1" lang="en-US" altLang="ja-JP" dirty="0"/>
          </a:p>
        </p:txBody>
      </p:sp>
      <p:sp>
        <p:nvSpPr>
          <p:cNvPr id="4" name="スライド番号プレースホルダー 3">
            <a:extLst>
              <a:ext uri="{FF2B5EF4-FFF2-40B4-BE49-F238E27FC236}">
                <a16:creationId xmlns:a16="http://schemas.microsoft.com/office/drawing/2014/main" id="{9E09DDF7-5EE2-0538-D921-DBE64EDF5FE0}"/>
              </a:ext>
            </a:extLst>
          </p:cNvPr>
          <p:cNvSpPr>
            <a:spLocks noGrp="1"/>
          </p:cNvSpPr>
          <p:nvPr>
            <p:ph type="sldNum" sz="quarter" idx="5"/>
          </p:nvPr>
        </p:nvSpPr>
        <p:spPr/>
        <p:txBody>
          <a:bodyPr/>
          <a:lstStyle/>
          <a:p>
            <a:fld id="{A5680EBE-BD60-4D35-B548-F845848C8694}" type="slidenum">
              <a:rPr kumimoji="1" lang="ja-JP" altLang="en-US" smtClean="0"/>
              <a:t>9</a:t>
            </a:fld>
            <a:endParaRPr kumimoji="1" lang="ja-JP" altLang="en-US"/>
          </a:p>
        </p:txBody>
      </p:sp>
    </p:spTree>
    <p:extLst>
      <p:ext uri="{BB962C8B-B14F-4D97-AF65-F5344CB8AC3E}">
        <p14:creationId xmlns:p14="http://schemas.microsoft.com/office/powerpoint/2010/main" val="365690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06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161665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372915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12759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343874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412669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160453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78587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E822A9-4C90-498C-B57C-F6ED3D0E968F}" type="datetimeFigureOut">
              <a:rPr kumimoji="1" lang="ja-JP" altLang="en-US" smtClean="0"/>
              <a:t>2025/5/28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55440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8E822A9-4C90-498C-B57C-F6ED3D0E968F}" type="datetimeFigureOut">
              <a:rPr kumimoji="1" lang="ja-JP" altLang="en-US" smtClean="0"/>
              <a:t>2025/5/28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4F4ADF-8D3D-4A73-920B-A34BBECB8960}" type="slidenum">
              <a:rPr kumimoji="1" lang="ja-JP" altLang="en-US" smtClean="0"/>
              <a:t>‹#›</a:t>
            </a:fld>
            <a:endParaRPr kumimoji="1" lang="ja-JP" altLang="en-US"/>
          </a:p>
        </p:txBody>
      </p:sp>
    </p:spTree>
    <p:extLst>
      <p:ext uri="{BB962C8B-B14F-4D97-AF65-F5344CB8AC3E}">
        <p14:creationId xmlns:p14="http://schemas.microsoft.com/office/powerpoint/2010/main" val="332199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E822A9-4C90-498C-B57C-F6ED3D0E968F}" type="datetimeFigureOut">
              <a:rPr kumimoji="1" lang="ja-JP" altLang="en-US" smtClean="0"/>
              <a:t>2025/5/28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4F4ADF-8D3D-4A73-920B-A34BBECB8960}"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3758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ext.go.jp/kaigisiryo/content/000214299.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orldhappiness.repor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2FE44-3FA7-81B0-62AD-C5DCB24C0A5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3A32A3F-5499-4145-DFF6-065CAEC17A3C}"/>
              </a:ext>
            </a:extLst>
          </p:cNvPr>
          <p:cNvSpPr>
            <a:spLocks noGrp="1"/>
          </p:cNvSpPr>
          <p:nvPr>
            <p:ph type="ctrTitle"/>
          </p:nvPr>
        </p:nvSpPr>
        <p:spPr>
          <a:xfrm>
            <a:off x="1097280" y="2382063"/>
            <a:ext cx="10058400" cy="1944663"/>
          </a:xfrm>
        </p:spPr>
        <p:txBody>
          <a:bodyPr>
            <a:noAutofit/>
          </a:bodyPr>
          <a:lstStyle/>
          <a:p>
            <a:r>
              <a:rPr kumimoji="1" lang="en-US" altLang="ja-JP" sz="4800" dirty="0">
                <a:latin typeface="Times New Roman" panose="02020603050405020304" pitchFamily="18" charset="0"/>
                <a:ea typeface="ＭＳ Ｐ明朝" panose="02020600040205080304" pitchFamily="18" charset="-128"/>
                <a:cs typeface="Times New Roman" panose="02020603050405020304" pitchFamily="18" charset="0"/>
              </a:rPr>
              <a:t>WiP: Prediction of QoL in healthy older adults using non-motor information from smart devices</a:t>
            </a:r>
            <a:endParaRPr kumimoji="1" lang="ja-JP" altLang="en-US" sz="48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3" name="字幕 2">
            <a:extLst>
              <a:ext uri="{FF2B5EF4-FFF2-40B4-BE49-F238E27FC236}">
                <a16:creationId xmlns:a16="http://schemas.microsoft.com/office/drawing/2014/main" id="{49C91F59-DA29-5EBF-E946-3A14C2CCC745}"/>
              </a:ext>
            </a:extLst>
          </p:cNvPr>
          <p:cNvSpPr>
            <a:spLocks noGrp="1"/>
          </p:cNvSpPr>
          <p:nvPr>
            <p:ph type="subTitle" idx="1"/>
          </p:nvPr>
        </p:nvSpPr>
        <p:spPr>
          <a:xfrm>
            <a:off x="407871" y="4455621"/>
            <a:ext cx="11376258" cy="1533736"/>
          </a:xfrm>
        </p:spPr>
        <p:txBody>
          <a:bodyPr>
            <a:normAutofit/>
          </a:bodyPr>
          <a:lstStyle/>
          <a:p>
            <a:pPr algn="ctr"/>
            <a:r>
              <a:rPr kumimoji="1" lang="en-US" altLang="ja-JP" b="1"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Yu </a:t>
            </a:r>
            <a:r>
              <a:rPr kumimoji="1" lang="en-US" altLang="ja-JP" b="1" cap="none" dirty="0" err="1">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Makido</a:t>
            </a:r>
            <a:r>
              <a:rPr kumimoji="1" lang="en-US" altLang="ja-JP" cap="none" baseline="30000"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*1</a:t>
            </a:r>
            <a:r>
              <a:rPr kumimoji="1" lang="en-US" altLang="ja-JP"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 John Noel Victorino</a:t>
            </a:r>
            <a:r>
              <a:rPr kumimoji="1" lang="en-US" altLang="ja-JP" cap="none" baseline="30000"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*2</a:t>
            </a:r>
            <a:r>
              <a:rPr kumimoji="1" lang="en-US" altLang="ja-JP"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 Kengo Iwamoto</a:t>
            </a:r>
            <a:r>
              <a:rPr kumimoji="1" lang="en-US" altLang="ja-JP" cap="none" baseline="30000"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*1</a:t>
            </a:r>
            <a:r>
              <a:rPr kumimoji="1" lang="en-US" altLang="ja-JP"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 Tomohiro Shibata</a:t>
            </a:r>
            <a:r>
              <a:rPr kumimoji="1" lang="en-US" altLang="ja-JP" cap="none" baseline="30000"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*1</a:t>
            </a:r>
            <a:endParaRPr kumimoji="1" lang="en-US" altLang="ja-JP"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endParaRPr>
          </a:p>
          <a:p>
            <a:pPr algn="ctr"/>
            <a:r>
              <a:rPr kumimoji="1" lang="en-US" altLang="ja-JP" sz="2000" cap="none" baseline="30000"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*1 </a:t>
            </a:r>
            <a:r>
              <a:rPr kumimoji="1" lang="en-US" altLang="ja-JP" sz="2000"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The Graduate School of Life Science and Systems Engineering, </a:t>
            </a:r>
            <a:r>
              <a:rPr kumimoji="1" lang="en-US" altLang="ja-JP" sz="2000" cap="none" dirty="0" err="1">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Kyutech</a:t>
            </a:r>
            <a:r>
              <a:rPr kumimoji="1" lang="en-US" altLang="ja-JP" sz="2000"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 Japan</a:t>
            </a:r>
          </a:p>
          <a:p>
            <a:pPr algn="ctr"/>
            <a:r>
              <a:rPr kumimoji="1" lang="en-US" altLang="ja-JP" sz="2000" cap="none" baseline="30000"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*2 </a:t>
            </a:r>
            <a:r>
              <a:rPr kumimoji="1" lang="en-US" altLang="ja-JP" sz="2000"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Ateneo de Manila University, Philippines</a:t>
            </a:r>
            <a:endParaRPr kumimoji="1" lang="ja-JP" altLang="en-US" sz="2000" cap="none" dirty="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4" name="タイトル 1">
            <a:extLst>
              <a:ext uri="{FF2B5EF4-FFF2-40B4-BE49-F238E27FC236}">
                <a16:creationId xmlns:a16="http://schemas.microsoft.com/office/drawing/2014/main" id="{97D46640-2008-0DC5-FF79-C91006510F9F}"/>
              </a:ext>
            </a:extLst>
          </p:cNvPr>
          <p:cNvSpPr txBox="1">
            <a:spLocks/>
          </p:cNvSpPr>
          <p:nvPr/>
        </p:nvSpPr>
        <p:spPr>
          <a:xfrm>
            <a:off x="0" y="0"/>
            <a:ext cx="12192000" cy="720000"/>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85000"/>
              </a:lnSpc>
              <a:spcBef>
                <a:spcPct val="0"/>
              </a:spcBef>
              <a:buNone/>
              <a:defRPr kumimoji="1" sz="8000" kern="1200" spc="-50" baseline="0">
                <a:solidFill>
                  <a:schemeClr val="tx1">
                    <a:lumMod val="85000"/>
                    <a:lumOff val="15000"/>
                  </a:schemeClr>
                </a:solidFill>
                <a:latin typeface="+mj-lt"/>
                <a:ea typeface="+mj-ea"/>
                <a:cs typeface="+mj-cs"/>
              </a:defRPr>
            </a:lvl1pPr>
          </a:lstStyle>
          <a:p>
            <a:endParaRPr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5" name="タイトル 1">
            <a:extLst>
              <a:ext uri="{FF2B5EF4-FFF2-40B4-BE49-F238E27FC236}">
                <a16:creationId xmlns:a16="http://schemas.microsoft.com/office/drawing/2014/main" id="{CEE5A882-9E23-74E5-63AA-9257AF3A984A}"/>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7" name="図 6" descr="テキスト&#10;&#10;AI によって生成されたコンテンツは間違っている可能性があります。">
            <a:extLst>
              <a:ext uri="{FF2B5EF4-FFF2-40B4-BE49-F238E27FC236}">
                <a16:creationId xmlns:a16="http://schemas.microsoft.com/office/drawing/2014/main" id="{19A976B1-2FB5-1D42-9C6F-D60467713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pic>
        <p:nvPicPr>
          <p:cNvPr id="9" name="図 8" descr="テキスト&#10;&#10;AI によって生成されたコンテンツは間違っている可能性があります。">
            <a:extLst>
              <a:ext uri="{FF2B5EF4-FFF2-40B4-BE49-F238E27FC236}">
                <a16:creationId xmlns:a16="http://schemas.microsoft.com/office/drawing/2014/main" id="{F9402DB4-3081-AB36-4D3B-025A8FF15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137031"/>
            <a:ext cx="2118464" cy="900000"/>
          </a:xfrm>
          <a:prstGeom prst="rect">
            <a:avLst/>
          </a:prstGeom>
        </p:spPr>
      </p:pic>
      <p:sp>
        <p:nvSpPr>
          <p:cNvPr id="6" name="テキスト ボックス 5">
            <a:extLst>
              <a:ext uri="{FF2B5EF4-FFF2-40B4-BE49-F238E27FC236}">
                <a16:creationId xmlns:a16="http://schemas.microsoft.com/office/drawing/2014/main" id="{212C4532-CA54-BB49-6F5A-1E361B71F802}"/>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139794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39598-743D-CA81-4101-FF2BF85894B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D75B6D-0FC5-D306-F9A7-441E2F4DDD08}"/>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Results</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E4914196-3B05-CAB6-2143-3265A76AC969}"/>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E1D55708-C399-BDEC-E355-E1AA412367FB}"/>
              </a:ext>
            </a:extLst>
          </p:cNvPr>
          <p:cNvSpPr>
            <a:spLocks noGrp="1"/>
          </p:cNvSpPr>
          <p:nvPr>
            <p:ph idx="1"/>
          </p:nvPr>
        </p:nvSpPr>
        <p:spPr>
          <a:xfrm>
            <a:off x="156000" y="1061046"/>
            <a:ext cx="11880000" cy="5004688"/>
          </a:xfrm>
        </p:spPr>
        <p:txBody>
          <a:bodyPr>
            <a:normAutofit/>
          </a:bodyPr>
          <a:lstStyle/>
          <a:p>
            <a:r>
              <a:rPr lang="en-US" altLang="ja-JP" sz="2400" dirty="0">
                <a:solidFill>
                  <a:schemeClr val="tx1"/>
                </a:solidFill>
                <a:latin typeface="Times New Roman" panose="02020603050405020304" pitchFamily="18" charset="0"/>
                <a:cs typeface="Times New Roman" panose="02020603050405020304" pitchFamily="18" charset="0"/>
              </a:rPr>
              <a:t>Important features </a:t>
            </a:r>
            <a:br>
              <a:rPr lang="en-US" altLang="ja-JP" sz="2400" dirty="0">
                <a:solidFill>
                  <a:schemeClr val="tx1"/>
                </a:solidFill>
                <a:latin typeface="Times New Roman" panose="02020603050405020304" pitchFamily="18" charset="0"/>
                <a:cs typeface="Times New Roman" panose="02020603050405020304" pitchFamily="18" charset="0"/>
              </a:rPr>
            </a:br>
            <a:r>
              <a:rPr lang="en-US" altLang="ja-JP" sz="2400" dirty="0">
                <a:solidFill>
                  <a:schemeClr val="tx1"/>
                </a:solidFill>
                <a:latin typeface="Times New Roman" panose="02020603050405020304" pitchFamily="18" charset="0"/>
                <a:cs typeface="Times New Roman" panose="02020603050405020304" pitchFamily="18" charset="0"/>
              </a:rPr>
              <a:t>during prediction</a:t>
            </a:r>
          </a:p>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dirty="0">
                <a:solidFill>
                  <a:schemeClr val="tx1"/>
                </a:solidFill>
                <a:latin typeface="Times New Roman" panose="02020603050405020304" pitchFamily="18" charset="0"/>
                <a:cs typeface="Times New Roman" panose="02020603050405020304" pitchFamily="18" charset="0"/>
              </a:rPr>
              <a:t>Features on sleep turn out </a:t>
            </a:r>
            <a:br>
              <a:rPr lang="en-US" altLang="ja-JP" sz="2400" dirty="0">
                <a:solidFill>
                  <a:schemeClr val="tx1"/>
                </a:solidFill>
                <a:latin typeface="Times New Roman" panose="02020603050405020304" pitchFamily="18" charset="0"/>
                <a:cs typeface="Times New Roman" panose="02020603050405020304" pitchFamily="18" charset="0"/>
              </a:rPr>
            </a:br>
            <a:r>
              <a:rPr lang="en-US" altLang="ja-JP" sz="2400" dirty="0">
                <a:solidFill>
                  <a:schemeClr val="tx1"/>
                </a:solidFill>
                <a:latin typeface="Times New Roman" panose="02020603050405020304" pitchFamily="18" charset="0"/>
                <a:cs typeface="Times New Roman" panose="02020603050405020304" pitchFamily="18" charset="0"/>
              </a:rPr>
              <a:t>to be important for prediction</a:t>
            </a:r>
          </a:p>
          <a:p>
            <a:r>
              <a:rPr lang="en-US" altLang="ja-JP" sz="2400" dirty="0">
                <a:solidFill>
                  <a:schemeClr val="tx1"/>
                </a:solidFill>
                <a:latin typeface="Times New Roman" panose="02020603050405020304" pitchFamily="18" charset="0"/>
                <a:cs typeface="Times New Roman" panose="02020603050405020304" pitchFamily="18" charset="0"/>
              </a:rPr>
              <a:t>High correlation </a:t>
            </a:r>
            <a:br>
              <a:rPr lang="en-US" altLang="ja-JP" sz="2400" dirty="0">
                <a:solidFill>
                  <a:schemeClr val="tx1"/>
                </a:solidFill>
                <a:latin typeface="Times New Roman" panose="02020603050405020304" pitchFamily="18" charset="0"/>
                <a:cs typeface="Times New Roman" panose="02020603050405020304" pitchFamily="18" charset="0"/>
              </a:rPr>
            </a:br>
            <a:r>
              <a:rPr lang="en-US" altLang="ja-JP" sz="2400" dirty="0">
                <a:solidFill>
                  <a:schemeClr val="tx1"/>
                </a:solidFill>
                <a:latin typeface="Times New Roman" panose="02020603050405020304" pitchFamily="18" charset="0"/>
                <a:cs typeface="Times New Roman" panose="02020603050405020304" pitchFamily="18" charset="0"/>
              </a:rPr>
              <a:t>between sleep and QoL</a:t>
            </a:r>
          </a:p>
        </p:txBody>
      </p:sp>
      <p:sp>
        <p:nvSpPr>
          <p:cNvPr id="5" name="テキスト ボックス 4">
            <a:extLst>
              <a:ext uri="{FF2B5EF4-FFF2-40B4-BE49-F238E27FC236}">
                <a16:creationId xmlns:a16="http://schemas.microsoft.com/office/drawing/2014/main" id="{AA554C97-6208-08CD-819D-72F059D54ACF}"/>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９</a:t>
            </a:r>
          </a:p>
        </p:txBody>
      </p:sp>
      <p:sp>
        <p:nvSpPr>
          <p:cNvPr id="3" name="タイトル 1">
            <a:extLst>
              <a:ext uri="{FF2B5EF4-FFF2-40B4-BE49-F238E27FC236}">
                <a16:creationId xmlns:a16="http://schemas.microsoft.com/office/drawing/2014/main" id="{870EFCBC-E768-B5E9-A422-0341A5A620D2}"/>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10" name="図 9" descr="グラフ, 棒グラフ&#10;&#10;AI によって生成されたコンテンツは間違っている可能性があります。">
            <a:extLst>
              <a:ext uri="{FF2B5EF4-FFF2-40B4-BE49-F238E27FC236}">
                <a16:creationId xmlns:a16="http://schemas.microsoft.com/office/drawing/2014/main" id="{70F8EC2B-1B35-206A-01FC-D009CD315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596" y="1061046"/>
            <a:ext cx="8151404" cy="4862820"/>
          </a:xfrm>
          <a:prstGeom prst="rect">
            <a:avLst/>
          </a:prstGeom>
        </p:spPr>
      </p:pic>
      <p:sp>
        <p:nvSpPr>
          <p:cNvPr id="11" name="矢印: 右 10">
            <a:extLst>
              <a:ext uri="{FF2B5EF4-FFF2-40B4-BE49-F238E27FC236}">
                <a16:creationId xmlns:a16="http://schemas.microsoft.com/office/drawing/2014/main" id="{B1990BE1-27E2-579C-7940-AE864F29BCAF}"/>
              </a:ext>
            </a:extLst>
          </p:cNvPr>
          <p:cNvSpPr/>
          <p:nvPr/>
        </p:nvSpPr>
        <p:spPr>
          <a:xfrm>
            <a:off x="4550344" y="1373365"/>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C97B345-A2EA-476F-BD87-7052AF520417}"/>
              </a:ext>
            </a:extLst>
          </p:cNvPr>
          <p:cNvSpPr/>
          <p:nvPr/>
        </p:nvSpPr>
        <p:spPr>
          <a:xfrm>
            <a:off x="4033790" y="1733365"/>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39D644E-EF78-5946-F8EF-02AD875E6FBA}"/>
              </a:ext>
            </a:extLst>
          </p:cNvPr>
          <p:cNvSpPr/>
          <p:nvPr/>
        </p:nvSpPr>
        <p:spPr>
          <a:xfrm>
            <a:off x="3884596" y="2111172"/>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416E20E-F55A-C3C2-A062-F6CF443ECAC6}"/>
              </a:ext>
            </a:extLst>
          </p:cNvPr>
          <p:cNvSpPr/>
          <p:nvPr/>
        </p:nvSpPr>
        <p:spPr>
          <a:xfrm>
            <a:off x="4550344" y="2473350"/>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298C4CDC-FBCD-1E32-EB09-5CD4A962873E}"/>
              </a:ext>
            </a:extLst>
          </p:cNvPr>
          <p:cNvSpPr/>
          <p:nvPr/>
        </p:nvSpPr>
        <p:spPr>
          <a:xfrm>
            <a:off x="4550344" y="2837359"/>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680838EB-C90F-D16C-0A44-68D4FA06F7BB}"/>
              </a:ext>
            </a:extLst>
          </p:cNvPr>
          <p:cNvSpPr/>
          <p:nvPr/>
        </p:nvSpPr>
        <p:spPr>
          <a:xfrm>
            <a:off x="4552277" y="3234167"/>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623889-9DE0-F49A-7E53-AFBE04040FC0}"/>
              </a:ext>
            </a:extLst>
          </p:cNvPr>
          <p:cNvSpPr/>
          <p:nvPr/>
        </p:nvSpPr>
        <p:spPr>
          <a:xfrm>
            <a:off x="4451067" y="3598176"/>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73B81B74-FF0D-7C13-46AE-F25DDF1844DE}"/>
              </a:ext>
            </a:extLst>
          </p:cNvPr>
          <p:cNvSpPr/>
          <p:nvPr/>
        </p:nvSpPr>
        <p:spPr>
          <a:xfrm>
            <a:off x="3611166" y="4364186"/>
            <a:ext cx="360000" cy="360000"/>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97593566-C4D0-7CFD-531B-7EFF08EC1D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7" name="テキスト ボックス 6">
            <a:extLst>
              <a:ext uri="{FF2B5EF4-FFF2-40B4-BE49-F238E27FC236}">
                <a16:creationId xmlns:a16="http://schemas.microsoft.com/office/drawing/2014/main" id="{6433E0D1-74AA-52FD-DD2A-E1D28406B19C}"/>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291741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61334-41E1-3FBC-2E8B-794838937C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943055-6A5E-67C4-8CE0-1B4A52DA1FBA}"/>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Conclusion &amp; Future work</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0C5EFD16-A4F9-A2D0-F386-8C1E4B24BF05}"/>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A9F818AC-881E-D4DE-1B1A-AF20F2AC3736}"/>
              </a:ext>
            </a:extLst>
          </p:cNvPr>
          <p:cNvSpPr>
            <a:spLocks noGrp="1"/>
          </p:cNvSpPr>
          <p:nvPr>
            <p:ph idx="1"/>
          </p:nvPr>
        </p:nvSpPr>
        <p:spPr>
          <a:xfrm>
            <a:off x="156000" y="1061046"/>
            <a:ext cx="11880000" cy="5004688"/>
          </a:xfrm>
        </p:spPr>
        <p:txBody>
          <a:bodyPr>
            <a:normAutofit/>
          </a:bodyPr>
          <a:lstStyle/>
          <a:p>
            <a:r>
              <a:rPr lang="en-US" altLang="ja-JP" sz="2400" b="1" dirty="0">
                <a:solidFill>
                  <a:schemeClr val="tx1"/>
                </a:solidFill>
                <a:latin typeface="Times New Roman" panose="02020603050405020304" pitchFamily="18" charset="0"/>
                <a:cs typeface="Times New Roman" panose="02020603050405020304" pitchFamily="18" charset="0"/>
              </a:rPr>
              <a:t>Conclusion </a:t>
            </a:r>
          </a:p>
          <a:p>
            <a:r>
              <a:rPr lang="en-US" altLang="ja-JP" sz="2400" dirty="0">
                <a:solidFill>
                  <a:schemeClr val="tx1"/>
                </a:solidFill>
                <a:latin typeface="Times New Roman" panose="02020603050405020304" pitchFamily="18" charset="0"/>
                <a:cs typeface="Times New Roman" panose="02020603050405020304" pitchFamily="18" charset="0"/>
              </a:rPr>
              <a:t>Prediction of QoL using non-motorized information obtained from smart devices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Smart devices can be worn easily and are not difficult to use on a daily basis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We may measure QoL easily and continuously</a:t>
            </a:r>
          </a:p>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b="1" dirty="0">
                <a:solidFill>
                  <a:schemeClr val="tx1"/>
                </a:solidFill>
                <a:latin typeface="Times New Roman" panose="02020603050405020304" pitchFamily="18" charset="0"/>
                <a:cs typeface="Times New Roman" panose="02020603050405020304" pitchFamily="18" charset="0"/>
              </a:rPr>
              <a:t>Future works </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Try to evaluate the performance of models other than SVM.</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Test the system on a larger and more diverse population, including non-healthy users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Automate data acquisition, prediction, and provide the prediction results to users</a:t>
            </a:r>
          </a:p>
        </p:txBody>
      </p:sp>
      <p:sp>
        <p:nvSpPr>
          <p:cNvPr id="5" name="テキスト ボックス 4">
            <a:extLst>
              <a:ext uri="{FF2B5EF4-FFF2-40B4-BE49-F238E27FC236}">
                <a16:creationId xmlns:a16="http://schemas.microsoft.com/office/drawing/2014/main" id="{8F184834-5FCA-A637-630E-6BEE182B68C8}"/>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１０</a:t>
            </a:r>
          </a:p>
        </p:txBody>
      </p:sp>
      <p:sp>
        <p:nvSpPr>
          <p:cNvPr id="3" name="タイトル 1">
            <a:extLst>
              <a:ext uri="{FF2B5EF4-FFF2-40B4-BE49-F238E27FC236}">
                <a16:creationId xmlns:a16="http://schemas.microsoft.com/office/drawing/2014/main" id="{F0EB35D6-9086-A9C0-9936-B34E2E130433}"/>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5B6CB9F2-3568-0AAD-0F33-CE7527D2F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7" name="テキスト ボックス 6">
            <a:extLst>
              <a:ext uri="{FF2B5EF4-FFF2-40B4-BE49-F238E27FC236}">
                <a16:creationId xmlns:a16="http://schemas.microsoft.com/office/drawing/2014/main" id="{03A589C7-39B6-263D-BE8A-6DCC9ED1852D}"/>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185217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5F934-C456-01E2-A5A2-600E8E7280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EAB293-9C6C-4482-5DE1-2F8D1CBB4F6C}"/>
              </a:ext>
            </a:extLst>
          </p:cNvPr>
          <p:cNvSpPr>
            <a:spLocks noGrp="1"/>
          </p:cNvSpPr>
          <p:nvPr>
            <p:ph type="ctrTitle"/>
          </p:nvPr>
        </p:nvSpPr>
        <p:spPr>
          <a:xfrm>
            <a:off x="1097280" y="2382063"/>
            <a:ext cx="10058400" cy="1944663"/>
          </a:xfrm>
        </p:spPr>
        <p:txBody>
          <a:bodyPr>
            <a:noAutofit/>
          </a:bodyPr>
          <a:lstStyle/>
          <a:p>
            <a:r>
              <a:rPr kumimoji="1" lang="en-US" altLang="ja-JP" sz="4800" dirty="0">
                <a:latin typeface="Times New Roman" panose="02020603050405020304" pitchFamily="18" charset="0"/>
                <a:ea typeface="ＭＳ Ｐ明朝" panose="02020600040205080304" pitchFamily="18" charset="-128"/>
                <a:cs typeface="Times New Roman" panose="02020603050405020304" pitchFamily="18" charset="0"/>
              </a:rPr>
              <a:t>Thank you</a:t>
            </a:r>
            <a:endParaRPr kumimoji="1" lang="ja-JP" altLang="en-US" sz="48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4" name="タイトル 1">
            <a:extLst>
              <a:ext uri="{FF2B5EF4-FFF2-40B4-BE49-F238E27FC236}">
                <a16:creationId xmlns:a16="http://schemas.microsoft.com/office/drawing/2014/main" id="{002BF19C-8031-6B98-D45C-9807EDD08F7C}"/>
              </a:ext>
            </a:extLst>
          </p:cNvPr>
          <p:cNvSpPr txBox="1">
            <a:spLocks/>
          </p:cNvSpPr>
          <p:nvPr/>
        </p:nvSpPr>
        <p:spPr>
          <a:xfrm>
            <a:off x="0" y="0"/>
            <a:ext cx="12192000" cy="720000"/>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85000"/>
              </a:lnSpc>
              <a:spcBef>
                <a:spcPct val="0"/>
              </a:spcBef>
              <a:buNone/>
              <a:defRPr kumimoji="1" sz="8000" kern="1200" spc="-50" baseline="0">
                <a:solidFill>
                  <a:schemeClr val="tx1">
                    <a:lumMod val="85000"/>
                    <a:lumOff val="1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endParaRPr kumimoji="1" lang="ja-JP" altLang="en-US" sz="4000" b="0" i="0" u="none" strike="noStrike" kern="1200" cap="none" spc="-50" normalizeH="0" baseline="0" noProof="0" dirty="0">
              <a:ln>
                <a:noFill/>
              </a:ln>
              <a:solidFill>
                <a:prstClr val="white"/>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5" name="タイトル 1">
            <a:extLst>
              <a:ext uri="{FF2B5EF4-FFF2-40B4-BE49-F238E27FC236}">
                <a16:creationId xmlns:a16="http://schemas.microsoft.com/office/drawing/2014/main" id="{82B2B7CF-1B9E-1221-825C-7FBC15CBAC8F}"/>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endParaRPr kumimoji="1" lang="ja-JP" altLang="en-US" sz="4800" b="0" i="0" u="none" strike="noStrike" kern="1200" cap="none" spc="-5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j-cs"/>
            </a:endParaRPr>
          </a:p>
        </p:txBody>
      </p:sp>
      <p:pic>
        <p:nvPicPr>
          <p:cNvPr id="7" name="図 6" descr="テキスト&#10;&#10;AI によって生成されたコンテンツは間違っている可能性があります。">
            <a:extLst>
              <a:ext uri="{FF2B5EF4-FFF2-40B4-BE49-F238E27FC236}">
                <a16:creationId xmlns:a16="http://schemas.microsoft.com/office/drawing/2014/main" id="{738470E4-81BE-359C-91D9-65E855BD6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6" name="テキスト ボックス 5">
            <a:extLst>
              <a:ext uri="{FF2B5EF4-FFF2-40B4-BE49-F238E27FC236}">
                <a16:creationId xmlns:a16="http://schemas.microsoft.com/office/drawing/2014/main" id="{E2430858-3F4B-4D97-DCAA-3B089160E269}"/>
              </a:ext>
            </a:extLst>
          </p:cNvPr>
          <p:cNvSpPr txBox="1"/>
          <p:nvPr/>
        </p:nvSpPr>
        <p:spPr>
          <a:xfrm>
            <a:off x="0" y="6396335"/>
            <a:ext cx="121920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12</a:t>
            </a:r>
            <a:r>
              <a:rPr kumimoji="1" lang="en-US" altLang="ja-JP" sz="2400" b="0" i="0" u="none" strike="noStrike" kern="1200" cap="none" spc="0" normalizeH="0" baseline="30000" noProof="0" dirty="0">
                <a:ln>
                  <a:noFill/>
                </a:ln>
                <a:solidFill>
                  <a:prstClr val="white"/>
                </a:solidFill>
                <a:effectLst/>
                <a:uLnTx/>
                <a:uFillTx/>
                <a:latin typeface="Calibri" panose="020F0502020204030204"/>
                <a:ea typeface="ＭＳ Ｐゴシック" panose="020B0600070205080204" pitchFamily="50" charset="-128"/>
                <a:cs typeface="+mn-cs"/>
              </a:rPr>
              <a:t>th</a:t>
            </a:r>
            <a:r>
              <a:rPr kumimoji="1" lang="en-US" altLang="ja-JP" sz="2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 International Conference on Informatics, Electronics &amp; Vision (ICIEV)</a:t>
            </a:r>
            <a:endParaRPr kumimoji="1" lang="ja-JP" altLang="en-US" sz="2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79654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B9482-B591-35F5-63F3-155DB7B2218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0393B2-70E4-01FE-2C08-F39942B67583}"/>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Background</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43C138EB-E303-EB7F-7C5E-8B37014D493F}"/>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6A1578BF-A190-4A59-9292-EC285ED8AE9C}"/>
              </a:ext>
            </a:extLst>
          </p:cNvPr>
          <p:cNvSpPr>
            <a:spLocks noGrp="1"/>
          </p:cNvSpPr>
          <p:nvPr>
            <p:ph idx="1"/>
          </p:nvPr>
        </p:nvSpPr>
        <p:spPr>
          <a:xfrm>
            <a:off x="156000" y="1061046"/>
            <a:ext cx="11880000" cy="5004688"/>
          </a:xfrm>
        </p:spPr>
        <p:txBody>
          <a:bodyPr>
            <a:normAutofit/>
          </a:bodyPr>
          <a:lstStyle/>
          <a:p>
            <a:r>
              <a:rPr lang="en-US" altLang="ja-JP" sz="2400" dirty="0">
                <a:solidFill>
                  <a:schemeClr val="tx1"/>
                </a:solidFill>
                <a:latin typeface="Times New Roman" panose="02020603050405020304" pitchFamily="18" charset="0"/>
                <a:cs typeface="Times New Roman" panose="02020603050405020304" pitchFamily="18" charset="0"/>
              </a:rPr>
              <a:t>There is a growing interest in well-being and quality of life (QoL) around the world.</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Emphasis on well-being in economically advanced countries [1]</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The World Happiness Report, published annually [2]</a:t>
            </a:r>
          </a:p>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dirty="0">
                <a:solidFill>
                  <a:schemeClr val="tx1"/>
                </a:solidFill>
                <a:latin typeface="Times New Roman" panose="02020603050405020304" pitchFamily="18" charset="0"/>
                <a:cs typeface="Times New Roman" panose="02020603050405020304" pitchFamily="18" charset="0"/>
              </a:rPr>
              <a:t>In general, QoL is assessed with a questionnaire consisting of multiple questions.</a:t>
            </a: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Can't we measure QoL more easily and continuously?</a:t>
            </a:r>
          </a:p>
        </p:txBody>
      </p:sp>
      <p:sp>
        <p:nvSpPr>
          <p:cNvPr id="5" name="テキスト ボックス 4">
            <a:extLst>
              <a:ext uri="{FF2B5EF4-FFF2-40B4-BE49-F238E27FC236}">
                <a16:creationId xmlns:a16="http://schemas.microsoft.com/office/drawing/2014/main" id="{7A264F55-F325-96B6-D966-AFC3E5F84BCE}"/>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１</a:t>
            </a:r>
          </a:p>
        </p:txBody>
      </p:sp>
      <p:sp>
        <p:nvSpPr>
          <p:cNvPr id="3" name="タイトル 1">
            <a:extLst>
              <a:ext uri="{FF2B5EF4-FFF2-40B4-BE49-F238E27FC236}">
                <a16:creationId xmlns:a16="http://schemas.microsoft.com/office/drawing/2014/main" id="{E7684C73-4CFF-4523-319D-9B1E506DA167}"/>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sp>
        <p:nvSpPr>
          <p:cNvPr id="6" name="テキスト ボックス 5">
            <a:extLst>
              <a:ext uri="{FF2B5EF4-FFF2-40B4-BE49-F238E27FC236}">
                <a16:creationId xmlns:a16="http://schemas.microsoft.com/office/drawing/2014/main" id="{15C50538-B20B-EFA6-58AA-276A36461CAC}"/>
              </a:ext>
            </a:extLst>
          </p:cNvPr>
          <p:cNvSpPr txBox="1"/>
          <p:nvPr/>
        </p:nvSpPr>
        <p:spPr>
          <a:xfrm>
            <a:off x="0" y="5370228"/>
            <a:ext cx="12192000" cy="95410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[1] MEXT, [ref. 8] on the improvement of well-being (direction in the next basic plan for the promotion of education). </a:t>
            </a:r>
          </a:p>
          <a:p>
            <a:r>
              <a:rPr kumimoji="1" lang="en-US" altLang="ja-JP" sz="1400" dirty="0">
                <a:latin typeface="Times New Roman" panose="02020603050405020304" pitchFamily="18" charset="0"/>
                <a:cs typeface="Times New Roman" panose="02020603050405020304" pitchFamily="18" charset="0"/>
              </a:rPr>
              <a:t>URL </a:t>
            </a:r>
            <a:r>
              <a:rPr kumimoji="1" lang="en-US" altLang="ja-JP" sz="1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https://www.mext.go.jp/kaigisiryo/content/000214299.pdf</a:t>
            </a:r>
            <a:r>
              <a:rPr kumimoji="1" lang="en-US" altLang="ja-JP" sz="1400" dirty="0">
                <a:latin typeface="Times New Roman" panose="02020603050405020304" pitchFamily="18" charset="0"/>
                <a:cs typeface="Times New Roman" panose="02020603050405020304" pitchFamily="18" charset="0"/>
              </a:rPr>
              <a:t> (Accessed on 05/18/2025)</a:t>
            </a:r>
          </a:p>
          <a:p>
            <a:r>
              <a:rPr kumimoji="1" lang="en-US" altLang="ja-JP" sz="1400" dirty="0">
                <a:latin typeface="Times New Roman" panose="02020603050405020304" pitchFamily="18" charset="0"/>
                <a:cs typeface="Times New Roman" panose="02020603050405020304" pitchFamily="18" charset="0"/>
              </a:rPr>
              <a:t>[2] the Wellbeing Research Centre at the University of Oxford, Home — the world happiness report</a:t>
            </a:r>
          </a:p>
          <a:p>
            <a:r>
              <a:rPr kumimoji="1" lang="en-US" altLang="ja-JP" sz="1400" dirty="0">
                <a:latin typeface="Times New Roman" panose="02020603050405020304" pitchFamily="18" charset="0"/>
                <a:cs typeface="Times New Roman" panose="02020603050405020304" pitchFamily="18" charset="0"/>
              </a:rPr>
              <a:t>URL </a:t>
            </a:r>
            <a:r>
              <a:rPr kumimoji="1" lang="en-US" altLang="ja-JP" sz="1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https://worldhappiness.report/</a:t>
            </a:r>
            <a:r>
              <a:rPr kumimoji="1" lang="en-US" altLang="ja-JP" sz="1400" dirty="0">
                <a:latin typeface="Times New Roman" panose="02020603050405020304" pitchFamily="18" charset="0"/>
                <a:cs typeface="Times New Roman" panose="02020603050405020304" pitchFamily="18" charset="0"/>
              </a:rPr>
              <a:t> (Accessed on 05/18/2025)</a:t>
            </a:r>
          </a:p>
        </p:txBody>
      </p:sp>
      <p:pic>
        <p:nvPicPr>
          <p:cNvPr id="7" name="図 6" descr="テキスト&#10;&#10;AI によって生成されたコンテンツは間違っている可能性があります。">
            <a:extLst>
              <a:ext uri="{FF2B5EF4-FFF2-40B4-BE49-F238E27FC236}">
                <a16:creationId xmlns:a16="http://schemas.microsoft.com/office/drawing/2014/main" id="{E1895576-80BF-8289-24F9-B83697DCB0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8" name="テキスト ボックス 7">
            <a:extLst>
              <a:ext uri="{FF2B5EF4-FFF2-40B4-BE49-F238E27FC236}">
                <a16:creationId xmlns:a16="http://schemas.microsoft.com/office/drawing/2014/main" id="{F27575F6-002E-8053-D7CE-3A163081BEF8}"/>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352192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1737-8DAB-ECFB-C87C-8A55548429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09F859-02BA-4BB6-175B-357B31AD1F12}"/>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Research Purpose</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A3DE8E0A-6262-2C62-DFF2-C3AC4A0BDCF3}"/>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4493C323-6FD5-D621-D405-0B31B4A8629C}"/>
              </a:ext>
            </a:extLst>
          </p:cNvPr>
          <p:cNvSpPr>
            <a:spLocks noGrp="1"/>
          </p:cNvSpPr>
          <p:nvPr>
            <p:ph idx="1"/>
          </p:nvPr>
        </p:nvSpPr>
        <p:spPr>
          <a:xfrm>
            <a:off x="156000" y="1061046"/>
            <a:ext cx="11880000" cy="5004688"/>
          </a:xfrm>
        </p:spPr>
        <p:txBody>
          <a:bodyPr>
            <a:normAutofit/>
          </a:bodyPr>
          <a:lstStyle/>
          <a:p>
            <a:r>
              <a:rPr lang="en-US" altLang="ja-JP" sz="2400" dirty="0">
                <a:solidFill>
                  <a:schemeClr val="tx1"/>
                </a:solidFill>
                <a:latin typeface="Times New Roman" panose="02020603050405020304" pitchFamily="18" charset="0"/>
                <a:cs typeface="Times New Roman" panose="02020603050405020304" pitchFamily="18" charset="0"/>
              </a:rPr>
              <a:t>To measure QoL </a:t>
            </a:r>
            <a:r>
              <a:rPr lang="en-US" altLang="ja-JP" sz="2400" b="1" dirty="0">
                <a:solidFill>
                  <a:srgbClr val="FF0000"/>
                </a:solidFill>
                <a:latin typeface="Times New Roman" panose="02020603050405020304" pitchFamily="18" charset="0"/>
                <a:cs typeface="Times New Roman" panose="02020603050405020304" pitchFamily="18" charset="0"/>
              </a:rPr>
              <a:t>easily and continuously</a:t>
            </a:r>
            <a:r>
              <a:rPr lang="en-US" altLang="ja-JP" sz="2400" dirty="0">
                <a:solidFill>
                  <a:srgbClr val="FF0000"/>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by inputting </a:t>
            </a:r>
            <a:r>
              <a:rPr lang="en-US" altLang="ja-JP" sz="2400" b="1" dirty="0">
                <a:solidFill>
                  <a:schemeClr val="tx1"/>
                </a:solidFill>
                <a:latin typeface="Times New Roman" panose="02020603050405020304" pitchFamily="18" charset="0"/>
                <a:cs typeface="Times New Roman" panose="02020603050405020304" pitchFamily="18" charset="0"/>
              </a:rPr>
              <a:t>non-motor information from smart devices</a:t>
            </a:r>
            <a:r>
              <a:rPr lang="en-US" altLang="ja-JP" sz="2400" dirty="0">
                <a:solidFill>
                  <a:schemeClr val="tx1"/>
                </a:solidFill>
                <a:latin typeface="Times New Roman" panose="02020603050405020304" pitchFamily="18" charset="0"/>
                <a:cs typeface="Times New Roman" panose="02020603050405020304" pitchFamily="18" charset="0"/>
              </a:rPr>
              <a:t> into a prediction model.</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Non-motor information can be obtained automatically with only a commercial smart device.</a:t>
            </a:r>
          </a:p>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dirty="0">
                <a:solidFill>
                  <a:schemeClr val="tx1"/>
                </a:solidFill>
                <a:latin typeface="Times New Roman" panose="02020603050405020304" pitchFamily="18" charset="0"/>
                <a:cs typeface="Times New Roman" panose="02020603050405020304" pitchFamily="18" charset="0"/>
              </a:rPr>
              <a:t>A prior study that utilized non-motor information from smart devices for prediction is</a:t>
            </a:r>
          </a:p>
          <a:p>
            <a:r>
              <a:rPr lang="en-US" altLang="ja-JP" sz="2400" dirty="0">
                <a:solidFill>
                  <a:schemeClr val="tx1"/>
                </a:solidFill>
                <a:latin typeface="Times New Roman" panose="02020603050405020304" pitchFamily="18" charset="0"/>
                <a:cs typeface="Times New Roman" panose="02020603050405020304" pitchFamily="18" charset="0"/>
              </a:rPr>
              <a:t>Victorino et al.: predicting the wearing-off phenomenon of Parkinson‘s Disease [3].</a:t>
            </a: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We have changed his system so that it can be used for non-Parkinson's patients.</a:t>
            </a:r>
          </a:p>
          <a:p>
            <a:pPr marL="0" indent="0">
              <a:buNone/>
            </a:pPr>
            <a:endParaRPr lang="en-US" altLang="ja-JP" sz="2400" dirty="0">
              <a:solidFill>
                <a:schemeClr val="tx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C93A0055-AB4E-66D4-FEC2-EA9434950B1D}"/>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２</a:t>
            </a:r>
          </a:p>
        </p:txBody>
      </p:sp>
      <p:sp>
        <p:nvSpPr>
          <p:cNvPr id="3" name="タイトル 1">
            <a:extLst>
              <a:ext uri="{FF2B5EF4-FFF2-40B4-BE49-F238E27FC236}">
                <a16:creationId xmlns:a16="http://schemas.microsoft.com/office/drawing/2014/main" id="{2B3FA9EE-5752-B767-F17E-6E0608BDA2C4}"/>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sp>
        <p:nvSpPr>
          <p:cNvPr id="7" name="テキスト ボックス 6">
            <a:extLst>
              <a:ext uri="{FF2B5EF4-FFF2-40B4-BE49-F238E27FC236}">
                <a16:creationId xmlns:a16="http://schemas.microsoft.com/office/drawing/2014/main" id="{0F90AB67-91B0-FE6C-9B98-4E839336B9EE}"/>
              </a:ext>
            </a:extLst>
          </p:cNvPr>
          <p:cNvSpPr txBox="1"/>
          <p:nvPr/>
        </p:nvSpPr>
        <p:spPr>
          <a:xfrm>
            <a:off x="0" y="5804124"/>
            <a:ext cx="12192000" cy="523220"/>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[3] J. N. Victorino, Y. Shibata, S. Inoue, T. Shibata, Predicting wearing-off of parkinson ’s disease patients using a wrist-worn fitness tracker and a smartphone: A case study, Applied Sciences 11 (16) (2021) 7354.</a:t>
            </a:r>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84F4836A-4077-8293-2942-F713AFC80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8" name="テキスト ボックス 7">
            <a:extLst>
              <a:ext uri="{FF2B5EF4-FFF2-40B4-BE49-F238E27FC236}">
                <a16:creationId xmlns:a16="http://schemas.microsoft.com/office/drawing/2014/main" id="{067E4854-641F-A743-B948-D97902E78A12}"/>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303370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26A05-504C-6FC3-B359-FB3FEF36EB1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402FDA-DE46-C3AC-7D64-155F122FC922}"/>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System Overview</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6C872587-7061-5C3C-0A4E-170058A5BDC9}"/>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D5151E4-A7B8-5700-1624-37877A378E63}"/>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３</a:t>
            </a:r>
          </a:p>
        </p:txBody>
      </p:sp>
      <p:sp>
        <p:nvSpPr>
          <p:cNvPr id="3" name="タイトル 1">
            <a:extLst>
              <a:ext uri="{FF2B5EF4-FFF2-40B4-BE49-F238E27FC236}">
                <a16:creationId xmlns:a16="http://schemas.microsoft.com/office/drawing/2014/main" id="{5827FE04-5946-324E-D7CA-92BFDF76E9E0}"/>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59B364D4-BACE-B972-6451-52F0D1A58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pic>
        <p:nvPicPr>
          <p:cNvPr id="8" name="グラフィックス 7" descr="腕時計 単色塗りつぶし">
            <a:extLst>
              <a:ext uri="{FF2B5EF4-FFF2-40B4-BE49-F238E27FC236}">
                <a16:creationId xmlns:a16="http://schemas.microsoft.com/office/drawing/2014/main" id="{05D2048F-D8D1-0BFD-8199-5EBCF4EE81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407" y="2889000"/>
            <a:ext cx="1080000" cy="1080000"/>
          </a:xfrm>
          <a:prstGeom prst="rect">
            <a:avLst/>
          </a:prstGeom>
        </p:spPr>
      </p:pic>
      <p:pic>
        <p:nvPicPr>
          <p:cNvPr id="10" name="グラフィックス 9" descr="スマート フォン 単色塗りつぶし">
            <a:extLst>
              <a:ext uri="{FF2B5EF4-FFF2-40B4-BE49-F238E27FC236}">
                <a16:creationId xmlns:a16="http://schemas.microsoft.com/office/drawing/2014/main" id="{CC150970-4C05-EBCF-34C4-137B82B068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37211" y="2889000"/>
            <a:ext cx="1080000" cy="1080000"/>
          </a:xfrm>
          <a:prstGeom prst="rect">
            <a:avLst/>
          </a:prstGeom>
        </p:spPr>
      </p:pic>
      <p:sp>
        <p:nvSpPr>
          <p:cNvPr id="16" name="テキスト ボックス 15">
            <a:extLst>
              <a:ext uri="{FF2B5EF4-FFF2-40B4-BE49-F238E27FC236}">
                <a16:creationId xmlns:a16="http://schemas.microsoft.com/office/drawing/2014/main" id="{23655522-4899-5137-29E9-DD26D89AB676}"/>
              </a:ext>
            </a:extLst>
          </p:cNvPr>
          <p:cNvSpPr txBox="1"/>
          <p:nvPr/>
        </p:nvSpPr>
        <p:spPr>
          <a:xfrm>
            <a:off x="129635" y="3977261"/>
            <a:ext cx="2246904"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Garmin Venu 3S</a:t>
            </a:r>
          </a:p>
          <a:p>
            <a:pPr algn="ctr"/>
            <a:r>
              <a:rPr kumimoji="1" lang="en-US" altLang="ja-JP" sz="2400" dirty="0">
                <a:latin typeface="Times New Roman" panose="02020603050405020304" pitchFamily="18" charset="0"/>
                <a:cs typeface="Times New Roman" panose="02020603050405020304" pitchFamily="18" charset="0"/>
              </a:rPr>
              <a:t>Smart Device</a:t>
            </a:r>
            <a:endParaRPr kumimoji="1" lang="ja-JP" altLang="en-US" sz="2400"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C946952C-950D-C868-068A-967A0B2C4F43}"/>
              </a:ext>
            </a:extLst>
          </p:cNvPr>
          <p:cNvSpPr txBox="1"/>
          <p:nvPr/>
        </p:nvSpPr>
        <p:spPr>
          <a:xfrm>
            <a:off x="4347446" y="3969000"/>
            <a:ext cx="1659530"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Smartphone</a:t>
            </a:r>
            <a:endParaRPr kumimoji="1" lang="ja-JP" altLang="en-US" sz="2400" dirty="0">
              <a:latin typeface="Times New Roman" panose="02020603050405020304" pitchFamily="18" charset="0"/>
              <a:cs typeface="Times New Roman" panose="02020603050405020304" pitchFamily="18" charset="0"/>
            </a:endParaRPr>
          </a:p>
        </p:txBody>
      </p:sp>
      <p:pic>
        <p:nvPicPr>
          <p:cNvPr id="20" name="グラフィックス 19" descr="戻る 単色塗りつぶし">
            <a:extLst>
              <a:ext uri="{FF2B5EF4-FFF2-40B4-BE49-F238E27FC236}">
                <a16:creationId xmlns:a16="http://schemas.microsoft.com/office/drawing/2014/main" id="{224063AB-56A2-1C69-5AFE-428F284169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803136" y="1984870"/>
            <a:ext cx="900000" cy="900000"/>
          </a:xfrm>
          <a:prstGeom prst="rect">
            <a:avLst/>
          </a:prstGeom>
        </p:spPr>
      </p:pic>
      <p:sp>
        <p:nvSpPr>
          <p:cNvPr id="21" name="テキスト ボックス 20">
            <a:extLst>
              <a:ext uri="{FF2B5EF4-FFF2-40B4-BE49-F238E27FC236}">
                <a16:creationId xmlns:a16="http://schemas.microsoft.com/office/drawing/2014/main" id="{A491662F-6FEF-62D8-5BBF-60D80F510471}"/>
              </a:ext>
            </a:extLst>
          </p:cNvPr>
          <p:cNvSpPr txBox="1"/>
          <p:nvPr/>
        </p:nvSpPr>
        <p:spPr>
          <a:xfrm>
            <a:off x="156000" y="1523205"/>
            <a:ext cx="2194815" cy="461665"/>
          </a:xfrm>
          <a:prstGeom prst="rect">
            <a:avLst/>
          </a:prstGeom>
          <a:solidFill>
            <a:srgbClr val="FFC000"/>
          </a:solid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Non-motor Data</a:t>
            </a:r>
            <a:endParaRPr kumimoji="1" lang="ja-JP" altLang="en-US" sz="2400" dirty="0">
              <a:latin typeface="Times New Roman" panose="02020603050405020304" pitchFamily="18" charset="0"/>
              <a:cs typeface="Times New Roman" panose="02020603050405020304" pitchFamily="18" charset="0"/>
            </a:endParaRPr>
          </a:p>
        </p:txBody>
      </p:sp>
      <p:cxnSp>
        <p:nvCxnSpPr>
          <p:cNvPr id="23" name="直線矢印コネクタ 22">
            <a:extLst>
              <a:ext uri="{FF2B5EF4-FFF2-40B4-BE49-F238E27FC236}">
                <a16:creationId xmlns:a16="http://schemas.microsoft.com/office/drawing/2014/main" id="{48C95CF4-2273-9A93-4FE1-3044CBD37333}"/>
              </a:ext>
            </a:extLst>
          </p:cNvPr>
          <p:cNvCxnSpPr>
            <a:cxnSpLocks/>
          </p:cNvCxnSpPr>
          <p:nvPr/>
        </p:nvCxnSpPr>
        <p:spPr>
          <a:xfrm>
            <a:off x="2187446" y="3429000"/>
            <a:ext cx="216000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B234F45-5A52-4034-B7BD-C79097029F79}"/>
              </a:ext>
            </a:extLst>
          </p:cNvPr>
          <p:cNvSpPr txBox="1"/>
          <p:nvPr/>
        </p:nvSpPr>
        <p:spPr>
          <a:xfrm>
            <a:off x="2333407" y="2964145"/>
            <a:ext cx="1868078"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via Bluetooth</a:t>
            </a:r>
            <a:endParaRPr kumimoji="1" lang="ja-JP" altLang="en-US" sz="2400" dirty="0">
              <a:latin typeface="Times New Roman" panose="02020603050405020304" pitchFamily="18" charset="0"/>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150EF29B-12C1-9CA1-F330-C16879250E00}"/>
              </a:ext>
            </a:extLst>
          </p:cNvPr>
          <p:cNvSpPr txBox="1"/>
          <p:nvPr/>
        </p:nvSpPr>
        <p:spPr>
          <a:xfrm>
            <a:off x="4372158" y="1151808"/>
            <a:ext cx="1610106" cy="830997"/>
          </a:xfrm>
          <a:prstGeom prst="rect">
            <a:avLst/>
          </a:prstGeom>
          <a:solidFill>
            <a:srgbClr val="92D050"/>
          </a:solid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QoL Data</a:t>
            </a:r>
          </a:p>
          <a:p>
            <a:pPr algn="ctr"/>
            <a:r>
              <a:rPr kumimoji="1" lang="en-US" altLang="ja-JP" sz="2400" dirty="0">
                <a:latin typeface="Times New Roman" panose="02020603050405020304" pitchFamily="18" charset="0"/>
                <a:cs typeface="Times New Roman" panose="02020603050405020304" pitchFamily="18" charset="0"/>
              </a:rPr>
              <a:t>by </a:t>
            </a:r>
            <a:r>
              <a:rPr kumimoji="1" lang="en-US" altLang="ja-JP" sz="2400" dirty="0" err="1">
                <a:latin typeface="Times New Roman" panose="02020603050405020304" pitchFamily="18" charset="0"/>
                <a:cs typeface="Times New Roman" panose="02020603050405020304" pitchFamily="18" charset="0"/>
              </a:rPr>
              <a:t>FonLog</a:t>
            </a:r>
            <a:endParaRPr kumimoji="1" lang="ja-JP" altLang="en-US" sz="2400" dirty="0">
              <a:latin typeface="Times New Roman" panose="02020603050405020304" pitchFamily="18" charset="0"/>
              <a:cs typeface="Times New Roman" panose="02020603050405020304" pitchFamily="18" charset="0"/>
            </a:endParaRPr>
          </a:p>
        </p:txBody>
      </p:sp>
      <p:pic>
        <p:nvPicPr>
          <p:cNvPr id="27" name="グラフィックス 26" descr="戻る 単色塗りつぶし">
            <a:extLst>
              <a:ext uri="{FF2B5EF4-FFF2-40B4-BE49-F238E27FC236}">
                <a16:creationId xmlns:a16="http://schemas.microsoft.com/office/drawing/2014/main" id="{90A28A5C-A0AA-7BBF-428D-19202FDA3F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4727211" y="1984870"/>
            <a:ext cx="900000" cy="900000"/>
          </a:xfrm>
          <a:prstGeom prst="rect">
            <a:avLst/>
          </a:prstGeom>
        </p:spPr>
      </p:pic>
      <p:pic>
        <p:nvPicPr>
          <p:cNvPr id="29" name="グラフィックス 28" descr="コンピューター 単色塗りつぶし">
            <a:extLst>
              <a:ext uri="{FF2B5EF4-FFF2-40B4-BE49-F238E27FC236}">
                <a16:creationId xmlns:a16="http://schemas.microsoft.com/office/drawing/2014/main" id="{572E677F-57C0-A4C9-4F00-D0DC15798B0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08864" y="2897261"/>
            <a:ext cx="1080000" cy="1080000"/>
          </a:xfrm>
          <a:prstGeom prst="rect">
            <a:avLst/>
          </a:prstGeom>
        </p:spPr>
      </p:pic>
      <p:sp>
        <p:nvSpPr>
          <p:cNvPr id="30" name="テキスト ボックス 29">
            <a:extLst>
              <a:ext uri="{FF2B5EF4-FFF2-40B4-BE49-F238E27FC236}">
                <a16:creationId xmlns:a16="http://schemas.microsoft.com/office/drawing/2014/main" id="{D5CB4E7A-8526-F146-5332-64153A2B53B2}"/>
              </a:ext>
            </a:extLst>
          </p:cNvPr>
          <p:cNvSpPr txBox="1"/>
          <p:nvPr/>
        </p:nvSpPr>
        <p:spPr>
          <a:xfrm>
            <a:off x="9661729" y="3977261"/>
            <a:ext cx="2374271"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Prediction Model</a:t>
            </a:r>
            <a:endParaRPr kumimoji="1" lang="ja-JP" altLang="en-US" sz="2400" dirty="0">
              <a:latin typeface="Times New Roman" panose="02020603050405020304" pitchFamily="18" charset="0"/>
              <a:cs typeface="Times New Roman" panose="02020603050405020304" pitchFamily="18" charset="0"/>
            </a:endParaRPr>
          </a:p>
        </p:txBody>
      </p:sp>
      <p:pic>
        <p:nvPicPr>
          <p:cNvPr id="33" name="グラフィックス 32" descr="データベース 単色塗りつぶし">
            <a:extLst>
              <a:ext uri="{FF2B5EF4-FFF2-40B4-BE49-F238E27FC236}">
                <a16:creationId xmlns:a16="http://schemas.microsoft.com/office/drawing/2014/main" id="{28CD86FC-F445-1875-03BA-5CBD8DE7CEB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17920" y="1327625"/>
            <a:ext cx="1080000" cy="1080000"/>
          </a:xfrm>
          <a:prstGeom prst="rect">
            <a:avLst/>
          </a:prstGeom>
        </p:spPr>
      </p:pic>
      <p:sp>
        <p:nvSpPr>
          <p:cNvPr id="34" name="テキスト ボックス 33">
            <a:extLst>
              <a:ext uri="{FF2B5EF4-FFF2-40B4-BE49-F238E27FC236}">
                <a16:creationId xmlns:a16="http://schemas.microsoft.com/office/drawing/2014/main" id="{5D0FD8CD-C2F2-BA9A-52FD-31B259824C03}"/>
              </a:ext>
            </a:extLst>
          </p:cNvPr>
          <p:cNvSpPr txBox="1"/>
          <p:nvPr/>
        </p:nvSpPr>
        <p:spPr>
          <a:xfrm>
            <a:off x="7129172" y="2419075"/>
            <a:ext cx="2057496"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AWS Server</a:t>
            </a:r>
            <a:endParaRPr kumimoji="1" lang="ja-JP" altLang="en-US" sz="2400" dirty="0">
              <a:latin typeface="Times New Roman" panose="02020603050405020304" pitchFamily="18" charset="0"/>
              <a:cs typeface="Times New Roman" panose="02020603050405020304" pitchFamily="18" charset="0"/>
            </a:endParaRPr>
          </a:p>
        </p:txBody>
      </p:sp>
      <p:pic>
        <p:nvPicPr>
          <p:cNvPr id="35" name="グラフィックス 34" descr="データベース 単色塗りつぶし">
            <a:extLst>
              <a:ext uri="{FF2B5EF4-FFF2-40B4-BE49-F238E27FC236}">
                <a16:creationId xmlns:a16="http://schemas.microsoft.com/office/drawing/2014/main" id="{BC93D0AD-7B03-D3A7-F781-4E487A86F19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617920" y="4438925"/>
            <a:ext cx="1080000" cy="1080000"/>
          </a:xfrm>
          <a:prstGeom prst="rect">
            <a:avLst/>
          </a:prstGeom>
        </p:spPr>
      </p:pic>
      <p:sp>
        <p:nvSpPr>
          <p:cNvPr id="36" name="テキスト ボックス 35">
            <a:extLst>
              <a:ext uri="{FF2B5EF4-FFF2-40B4-BE49-F238E27FC236}">
                <a16:creationId xmlns:a16="http://schemas.microsoft.com/office/drawing/2014/main" id="{7D91FD09-E663-CCD7-7085-C446F751CEED}"/>
              </a:ext>
            </a:extLst>
          </p:cNvPr>
          <p:cNvSpPr txBox="1"/>
          <p:nvPr/>
        </p:nvSpPr>
        <p:spPr>
          <a:xfrm>
            <a:off x="7129172" y="5530375"/>
            <a:ext cx="2057496" cy="461665"/>
          </a:xfrm>
          <a:prstGeom prst="rect">
            <a:avLst/>
          </a:prstGeom>
          <a:noFill/>
        </p:spPr>
        <p:txBody>
          <a:bodyPr wrap="square" rtlCol="0">
            <a:spAutoFit/>
          </a:bodyPr>
          <a:lstStyle/>
          <a:p>
            <a:pPr algn="ctr"/>
            <a:r>
              <a:rPr kumimoji="1" lang="en-US" altLang="ja-JP" sz="2400" dirty="0" err="1">
                <a:latin typeface="Times New Roman" panose="02020603050405020304" pitchFamily="18" charset="0"/>
                <a:cs typeface="Times New Roman" panose="02020603050405020304" pitchFamily="18" charset="0"/>
              </a:rPr>
              <a:t>FonLog</a:t>
            </a:r>
            <a:r>
              <a:rPr kumimoji="1" lang="en-US" altLang="ja-JP" sz="2400" dirty="0">
                <a:latin typeface="Times New Roman" panose="02020603050405020304" pitchFamily="18" charset="0"/>
                <a:cs typeface="Times New Roman" panose="02020603050405020304" pitchFamily="18" charset="0"/>
              </a:rPr>
              <a:t> Server</a:t>
            </a:r>
            <a:endParaRPr kumimoji="1" lang="ja-JP" altLang="en-US" sz="2400" dirty="0">
              <a:latin typeface="Times New Roman" panose="02020603050405020304" pitchFamily="18" charset="0"/>
              <a:cs typeface="Times New Roman" panose="02020603050405020304" pitchFamily="18" charset="0"/>
            </a:endParaRPr>
          </a:p>
        </p:txBody>
      </p:sp>
      <p:cxnSp>
        <p:nvCxnSpPr>
          <p:cNvPr id="37" name="直線矢印コネクタ 36">
            <a:extLst>
              <a:ext uri="{FF2B5EF4-FFF2-40B4-BE49-F238E27FC236}">
                <a16:creationId xmlns:a16="http://schemas.microsoft.com/office/drawing/2014/main" id="{17B0E408-6971-F828-6C62-321E1A45DFFB}"/>
              </a:ext>
            </a:extLst>
          </p:cNvPr>
          <p:cNvCxnSpPr>
            <a:cxnSpLocks/>
          </p:cNvCxnSpPr>
          <p:nvPr/>
        </p:nvCxnSpPr>
        <p:spPr>
          <a:xfrm flipV="1">
            <a:off x="6006976" y="1982805"/>
            <a:ext cx="1260000" cy="14400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2C24ACA-2294-1BE1-8A33-D513F9D589F3}"/>
              </a:ext>
            </a:extLst>
          </p:cNvPr>
          <p:cNvCxnSpPr>
            <a:cxnSpLocks/>
          </p:cNvCxnSpPr>
          <p:nvPr/>
        </p:nvCxnSpPr>
        <p:spPr>
          <a:xfrm>
            <a:off x="6006976" y="3422805"/>
            <a:ext cx="1260000" cy="144000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B7C5A03-9C94-0A5F-3FBA-F4B59A25F4AC}"/>
              </a:ext>
            </a:extLst>
          </p:cNvPr>
          <p:cNvSpPr txBox="1"/>
          <p:nvPr/>
        </p:nvSpPr>
        <p:spPr>
          <a:xfrm>
            <a:off x="6152937" y="3204363"/>
            <a:ext cx="1583368"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via Internet</a:t>
            </a:r>
            <a:endParaRPr kumimoji="1" lang="ja-JP" altLang="en-US" sz="2400" dirty="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17390A21-EB7E-58C8-8F75-02010B88FE27}"/>
              </a:ext>
            </a:extLst>
          </p:cNvPr>
          <p:cNvCxnSpPr>
            <a:cxnSpLocks/>
          </p:cNvCxnSpPr>
          <p:nvPr/>
        </p:nvCxnSpPr>
        <p:spPr>
          <a:xfrm>
            <a:off x="9048151" y="1982805"/>
            <a:ext cx="540000" cy="7200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0F028544-80ED-7586-DDDA-6020AE2BD0AC}"/>
              </a:ext>
            </a:extLst>
          </p:cNvPr>
          <p:cNvCxnSpPr>
            <a:cxnSpLocks/>
          </p:cNvCxnSpPr>
          <p:nvPr/>
        </p:nvCxnSpPr>
        <p:spPr>
          <a:xfrm flipV="1">
            <a:off x="9048151" y="4142804"/>
            <a:ext cx="540000" cy="72000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E9D5C57F-49BB-3DE5-19E8-3452808626C9}"/>
              </a:ext>
            </a:extLst>
          </p:cNvPr>
          <p:cNvSpPr txBox="1"/>
          <p:nvPr/>
        </p:nvSpPr>
        <p:spPr>
          <a:xfrm>
            <a:off x="9382454" y="4517260"/>
            <a:ext cx="1969012"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as label data</a:t>
            </a:r>
            <a:endParaRPr kumimoji="1" lang="ja-JP" altLang="en-US" sz="2400" dirty="0">
              <a:latin typeface="Times New Roman" panose="02020603050405020304" pitchFamily="18" charset="0"/>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4DFDFF25-4EF6-3814-2AA3-5F4CE4186142}"/>
              </a:ext>
            </a:extLst>
          </p:cNvPr>
          <p:cNvSpPr txBox="1"/>
          <p:nvPr/>
        </p:nvSpPr>
        <p:spPr>
          <a:xfrm>
            <a:off x="9382454" y="1835749"/>
            <a:ext cx="1969012"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as input data</a:t>
            </a:r>
            <a:endParaRPr kumimoji="1" lang="ja-JP" altLang="en-US" sz="2400" dirty="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33EE8CB7-3F66-B726-57BF-E3EB948846CD}"/>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168194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98A10-601B-966B-3443-1A425DF67A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1CCFE18-9727-1713-0C8E-3C8F28C90CC8}"/>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Garmin dataset</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95EDDCA1-E07D-92C6-FB81-EE947FA14777}"/>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a:extLst>
              <a:ext uri="{FF2B5EF4-FFF2-40B4-BE49-F238E27FC236}">
                <a16:creationId xmlns:a16="http://schemas.microsoft.com/office/drawing/2014/main" id="{F7C8F104-6C46-2E45-0DBF-12EA5C63FB94}"/>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graphicFrame>
        <p:nvGraphicFramePr>
          <p:cNvPr id="6" name="表 5">
            <a:extLst>
              <a:ext uri="{FF2B5EF4-FFF2-40B4-BE49-F238E27FC236}">
                <a16:creationId xmlns:a16="http://schemas.microsoft.com/office/drawing/2014/main" id="{8F2CA38A-038D-601B-D4E5-07322BD74B61}"/>
              </a:ext>
            </a:extLst>
          </p:cNvPr>
          <p:cNvGraphicFramePr>
            <a:graphicFrameLocks noGrp="1"/>
          </p:cNvGraphicFramePr>
          <p:nvPr>
            <p:extLst>
              <p:ext uri="{D42A27DB-BD31-4B8C-83A1-F6EECF244321}">
                <p14:modId xmlns:p14="http://schemas.microsoft.com/office/powerpoint/2010/main" val="313439413"/>
              </p:ext>
            </p:extLst>
          </p:nvPr>
        </p:nvGraphicFramePr>
        <p:xfrm>
          <a:off x="449580" y="1140230"/>
          <a:ext cx="11292840" cy="4846320"/>
        </p:xfrm>
        <a:graphic>
          <a:graphicData uri="http://schemas.openxmlformats.org/drawingml/2006/table">
            <a:tbl>
              <a:tblPr firstRow="1" bandRow="1">
                <a:tableStyleId>{21E4AEA4-8DFA-4A89-87EB-49C32662AFE0}</a:tableStyleId>
              </a:tblPr>
              <a:tblGrid>
                <a:gridCol w="2684780">
                  <a:extLst>
                    <a:ext uri="{9D8B030D-6E8A-4147-A177-3AD203B41FA5}">
                      <a16:colId xmlns:a16="http://schemas.microsoft.com/office/drawing/2014/main" val="2083071323"/>
                    </a:ext>
                  </a:extLst>
                </a:gridCol>
                <a:gridCol w="2354580">
                  <a:extLst>
                    <a:ext uri="{9D8B030D-6E8A-4147-A177-3AD203B41FA5}">
                      <a16:colId xmlns:a16="http://schemas.microsoft.com/office/drawing/2014/main" val="4036950512"/>
                    </a:ext>
                  </a:extLst>
                </a:gridCol>
                <a:gridCol w="6253480">
                  <a:extLst>
                    <a:ext uri="{9D8B030D-6E8A-4147-A177-3AD203B41FA5}">
                      <a16:colId xmlns:a16="http://schemas.microsoft.com/office/drawing/2014/main" val="3085377534"/>
                    </a:ext>
                  </a:extLst>
                </a:gridCol>
              </a:tblGrid>
              <a:tr h="370840">
                <a:tc>
                  <a:txBody>
                    <a:bodyPr/>
                    <a:lstStyle/>
                    <a:p>
                      <a:pPr algn="ctr"/>
                      <a:r>
                        <a:rPr kumimoji="1" lang="en-US" altLang="ja-JP" sz="2400" b="1" dirty="0">
                          <a:latin typeface="Times New Roman" panose="02020603050405020304" pitchFamily="18" charset="0"/>
                          <a:cs typeface="Times New Roman" panose="02020603050405020304" pitchFamily="18" charset="0"/>
                        </a:rPr>
                        <a:t>Data Type</a:t>
                      </a:r>
                      <a:endParaRPr kumimoji="1" lang="ja-JP" altLang="en-US" sz="2400" b="1"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1" dirty="0">
                          <a:latin typeface="Times New Roman" panose="02020603050405020304" pitchFamily="18" charset="0"/>
                          <a:cs typeface="Times New Roman" panose="02020603050405020304" pitchFamily="18" charset="0"/>
                        </a:rPr>
                        <a:t>Interval</a:t>
                      </a:r>
                      <a:endParaRPr kumimoji="1" lang="ja-JP" altLang="en-US" sz="2400" b="1"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1" dirty="0">
                          <a:latin typeface="Times New Roman" panose="02020603050405020304" pitchFamily="18" charset="0"/>
                          <a:cs typeface="Times New Roman" panose="02020603050405020304" pitchFamily="18" charset="0"/>
                        </a:rPr>
                        <a:t>Description</a:t>
                      </a:r>
                      <a:endParaRPr kumimoji="1" lang="ja-JP" alt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9110352"/>
                  </a:ext>
                </a:extLst>
              </a:tr>
              <a:tr h="370840">
                <a:tc>
                  <a:txBody>
                    <a:bodyPr/>
                    <a:lstStyle/>
                    <a:p>
                      <a:pPr algn="ctr"/>
                      <a:r>
                        <a:rPr kumimoji="1" lang="en-US" altLang="ja-JP" sz="2400" dirty="0">
                          <a:latin typeface="Times New Roman" panose="02020603050405020304" pitchFamily="18" charset="0"/>
                          <a:cs typeface="Times New Roman" panose="02020603050405020304" pitchFamily="18" charset="0"/>
                        </a:rPr>
                        <a:t>Heart Rate</a:t>
                      </a:r>
                      <a:endParaRPr kumimoji="1" lang="ja-JP" altLang="en-US" sz="2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dirty="0">
                          <a:latin typeface="Times New Roman" panose="02020603050405020304" pitchFamily="18" charset="0"/>
                          <a:cs typeface="Times New Roman" panose="02020603050405020304" pitchFamily="18" charset="0"/>
                        </a:rPr>
                        <a:t>15-second</a:t>
                      </a:r>
                      <a:endParaRPr kumimoji="1" lang="ja-JP" altLang="en-US" sz="2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dirty="0">
                          <a:latin typeface="Times New Roman" panose="02020603050405020304" pitchFamily="18" charset="0"/>
                          <a:cs typeface="Times New Roman" panose="02020603050405020304" pitchFamily="18" charset="0"/>
                        </a:rPr>
                        <a:t>Beats per minute (bpm)</a:t>
                      </a:r>
                      <a:endParaRPr kumimoji="1" lang="ja-JP"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424087"/>
                  </a:ext>
                </a:extLst>
              </a:tr>
              <a:tr h="370840">
                <a:tc>
                  <a:txBody>
                    <a:bodyPr/>
                    <a:lstStyle/>
                    <a:p>
                      <a:pPr algn="ctr"/>
                      <a:r>
                        <a:rPr kumimoji="1" lang="en-US" altLang="ja-JP" sz="2400" b="0" dirty="0">
                          <a:latin typeface="Times New Roman" panose="02020603050405020304" pitchFamily="18" charset="0"/>
                          <a:cs typeface="Times New Roman" panose="02020603050405020304" pitchFamily="18" charset="0"/>
                        </a:rPr>
                        <a:t>Steps</a:t>
                      </a:r>
                      <a:endParaRPr kumimoji="1" lang="ja-JP" altLang="en-US" sz="2400" b="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0" dirty="0">
                          <a:latin typeface="Times New Roman" panose="02020603050405020304" pitchFamily="18" charset="0"/>
                          <a:cs typeface="Times New Roman" panose="02020603050405020304" pitchFamily="18" charset="0"/>
                        </a:rPr>
                        <a:t>15-minute</a:t>
                      </a:r>
                      <a:endParaRPr kumimoji="1" lang="ja-JP" altLang="en-US" sz="2400" b="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0" dirty="0">
                          <a:latin typeface="Times New Roman" panose="02020603050405020304" pitchFamily="18" charset="0"/>
                          <a:cs typeface="Times New Roman" panose="02020603050405020304" pitchFamily="18" charset="0"/>
                        </a:rPr>
                        <a:t>Cumulative count per interval (minimum: 0)</a:t>
                      </a:r>
                      <a:endParaRPr kumimoji="1" lang="ja-JP" alt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2442887"/>
                  </a:ext>
                </a:extLst>
              </a:tr>
              <a:tr h="370840">
                <a:tc>
                  <a:txBody>
                    <a:bodyPr/>
                    <a:lstStyle/>
                    <a:p>
                      <a:pPr algn="ctr"/>
                      <a:r>
                        <a:rPr kumimoji="1" lang="en-US" altLang="ja-JP" sz="2400" b="0" dirty="0">
                          <a:latin typeface="Times New Roman" panose="02020603050405020304" pitchFamily="18" charset="0"/>
                          <a:cs typeface="Times New Roman" panose="02020603050405020304" pitchFamily="18" charset="0"/>
                        </a:rPr>
                        <a:t>Stress Score</a:t>
                      </a:r>
                      <a:endParaRPr kumimoji="1" lang="ja-JP" altLang="en-US" sz="2400" b="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0" dirty="0">
                          <a:latin typeface="Times New Roman" panose="02020603050405020304" pitchFamily="18" charset="0"/>
                          <a:cs typeface="Times New Roman" panose="02020603050405020304" pitchFamily="18" charset="0"/>
                        </a:rPr>
                        <a:t>3-minute</a:t>
                      </a:r>
                      <a:endParaRPr kumimoji="1" lang="ja-JP" altLang="en-US" sz="2400" b="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0" dirty="0">
                          <a:latin typeface="Times New Roman" panose="02020603050405020304" pitchFamily="18" charset="0"/>
                          <a:cs typeface="Times New Roman" panose="02020603050405020304" pitchFamily="18" charset="0"/>
                        </a:rPr>
                        <a:t>Estimated stress score (0 – 100)</a:t>
                      </a:r>
                    </a:p>
                    <a:p>
                      <a:pPr algn="l"/>
                      <a:r>
                        <a:rPr kumimoji="1" lang="ja-JP" altLang="en-US" sz="2400" b="0" dirty="0">
                          <a:latin typeface="Times New Roman" panose="02020603050405020304" pitchFamily="18" charset="0"/>
                          <a:cs typeface="Times New Roman" panose="02020603050405020304" pitchFamily="18" charset="0"/>
                        </a:rPr>
                        <a:t>　　　　</a:t>
                      </a:r>
                      <a:r>
                        <a:rPr kumimoji="1" lang="en-US" altLang="ja-JP" sz="2400" b="0" dirty="0">
                          <a:latin typeface="Times New Roman" panose="02020603050405020304" pitchFamily="18" charset="0"/>
                          <a:cs typeface="Times New Roman" panose="02020603050405020304" pitchFamily="18" charset="0"/>
                        </a:rPr>
                        <a:t>• 0 – 25: Resting state</a:t>
                      </a:r>
                    </a:p>
                    <a:p>
                      <a:pPr algn="l"/>
                      <a:r>
                        <a:rPr kumimoji="1" lang="ja-JP" altLang="en-US" sz="2400" b="0" dirty="0">
                          <a:latin typeface="Times New Roman" panose="02020603050405020304" pitchFamily="18" charset="0"/>
                          <a:cs typeface="Times New Roman" panose="02020603050405020304" pitchFamily="18" charset="0"/>
                        </a:rPr>
                        <a:t>　　　　</a:t>
                      </a:r>
                      <a:r>
                        <a:rPr kumimoji="1" lang="en-US" altLang="ja-JP" sz="2400" b="0" dirty="0">
                          <a:latin typeface="Times New Roman" panose="02020603050405020304" pitchFamily="18" charset="0"/>
                          <a:cs typeface="Times New Roman" panose="02020603050405020304" pitchFamily="18" charset="0"/>
                        </a:rPr>
                        <a:t>• 26 – 50: Low stress</a:t>
                      </a:r>
                    </a:p>
                    <a:p>
                      <a:pPr algn="l"/>
                      <a:r>
                        <a:rPr kumimoji="1" lang="ja-JP" altLang="en-US" sz="2400" b="0" dirty="0">
                          <a:latin typeface="Times New Roman" panose="02020603050405020304" pitchFamily="18" charset="0"/>
                          <a:cs typeface="Times New Roman" panose="02020603050405020304" pitchFamily="18" charset="0"/>
                        </a:rPr>
                        <a:t>　　　　</a:t>
                      </a:r>
                      <a:r>
                        <a:rPr kumimoji="1" lang="en-US" altLang="ja-JP" sz="2400" b="0" dirty="0">
                          <a:latin typeface="Times New Roman" panose="02020603050405020304" pitchFamily="18" charset="0"/>
                          <a:cs typeface="Times New Roman" panose="02020603050405020304" pitchFamily="18" charset="0"/>
                        </a:rPr>
                        <a:t>• 51 – 75: Medium stress</a:t>
                      </a:r>
                    </a:p>
                    <a:p>
                      <a:pPr algn="l"/>
                      <a:r>
                        <a:rPr kumimoji="1" lang="ja-JP" altLang="en-US" sz="2400" b="0" dirty="0">
                          <a:latin typeface="Times New Roman" panose="02020603050405020304" pitchFamily="18" charset="0"/>
                          <a:cs typeface="Times New Roman" panose="02020603050405020304" pitchFamily="18" charset="0"/>
                        </a:rPr>
                        <a:t>　　　　</a:t>
                      </a:r>
                      <a:r>
                        <a:rPr kumimoji="1" lang="en-US" altLang="ja-JP" sz="2400" b="0" dirty="0">
                          <a:latin typeface="Times New Roman" panose="02020603050405020304" pitchFamily="18" charset="0"/>
                          <a:cs typeface="Times New Roman" panose="02020603050405020304" pitchFamily="18" charset="0"/>
                        </a:rPr>
                        <a:t>• 76 – 100: High stress</a:t>
                      </a:r>
                    </a:p>
                    <a:p>
                      <a:pPr algn="l"/>
                      <a:r>
                        <a:rPr kumimoji="1" lang="ja-JP" altLang="en-US" sz="2400" b="0" dirty="0">
                          <a:latin typeface="Times New Roman" panose="02020603050405020304" pitchFamily="18" charset="0"/>
                          <a:cs typeface="Times New Roman" panose="02020603050405020304" pitchFamily="18" charset="0"/>
                        </a:rPr>
                        <a:t>　　　　</a:t>
                      </a:r>
                      <a:r>
                        <a:rPr kumimoji="1" lang="en-US" altLang="ja-JP" sz="2400" b="0" dirty="0">
                          <a:latin typeface="Times New Roman" panose="02020603050405020304" pitchFamily="18" charset="0"/>
                          <a:cs typeface="Times New Roman" panose="02020603050405020304" pitchFamily="18" charset="0"/>
                        </a:rPr>
                        <a:t>• -1: not enough data to detect stress</a:t>
                      </a:r>
                    </a:p>
                    <a:p>
                      <a:pPr algn="l"/>
                      <a:r>
                        <a:rPr kumimoji="1" lang="ja-JP" altLang="en-US" sz="2400" b="0" dirty="0">
                          <a:latin typeface="Times New Roman" panose="02020603050405020304" pitchFamily="18" charset="0"/>
                          <a:cs typeface="Times New Roman" panose="02020603050405020304" pitchFamily="18" charset="0"/>
                        </a:rPr>
                        <a:t>　　　　</a:t>
                      </a:r>
                      <a:r>
                        <a:rPr kumimoji="1" lang="en-US" altLang="ja-JP" sz="2400" b="0" dirty="0">
                          <a:latin typeface="Times New Roman" panose="02020603050405020304" pitchFamily="18" charset="0"/>
                          <a:cs typeface="Times New Roman" panose="02020603050405020304" pitchFamily="18" charset="0"/>
                        </a:rPr>
                        <a:t>• -2: too much motion</a:t>
                      </a:r>
                      <a:endParaRPr kumimoji="1" lang="ja-JP" alt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734030"/>
                  </a:ext>
                </a:extLst>
              </a:tr>
              <a:tr h="370840">
                <a:tc>
                  <a:txBody>
                    <a:bodyPr/>
                    <a:lstStyle/>
                    <a:p>
                      <a:pPr algn="ctr"/>
                      <a:r>
                        <a:rPr kumimoji="1" lang="en-US" altLang="ja-JP" sz="2400" b="0" dirty="0">
                          <a:latin typeface="Times New Roman" panose="02020603050405020304" pitchFamily="18" charset="0"/>
                          <a:cs typeface="Times New Roman" panose="02020603050405020304" pitchFamily="18" charset="0"/>
                        </a:rPr>
                        <a:t>Sleep Classification</a:t>
                      </a:r>
                    </a:p>
                    <a:p>
                      <a:pPr algn="ctr"/>
                      <a:r>
                        <a:rPr kumimoji="1" lang="en-US" altLang="ja-JP" sz="2400" b="0" dirty="0">
                          <a:latin typeface="Times New Roman" panose="02020603050405020304" pitchFamily="18" charset="0"/>
                          <a:cs typeface="Times New Roman" panose="02020603050405020304" pitchFamily="18" charset="0"/>
                        </a:rPr>
                        <a:t>&amp; Sleep Period</a:t>
                      </a:r>
                      <a:endParaRPr kumimoji="1" lang="ja-JP" altLang="en-US" sz="2400" b="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400" b="0" dirty="0">
                          <a:latin typeface="Times New Roman" panose="02020603050405020304" pitchFamily="18" charset="0"/>
                          <a:cs typeface="Times New Roman" panose="02020603050405020304" pitchFamily="18" charset="0"/>
                        </a:rPr>
                        <a:t>Per calendar date</a:t>
                      </a:r>
                      <a:endParaRPr kumimoji="1" lang="ja-JP" altLang="en-US" sz="2400" b="0" dirty="0">
                        <a:latin typeface="Times New Roman" panose="02020603050405020304" pitchFamily="18" charset="0"/>
                        <a:cs typeface="Times New Roman" panose="02020603050405020304" pitchFamily="18" charset="0"/>
                      </a:endParaRPr>
                    </a:p>
                  </a:txBody>
                  <a:tcPr/>
                </a:tc>
                <a:tc>
                  <a:txBody>
                    <a:bodyPr/>
                    <a:lstStyle/>
                    <a:p>
                      <a:pPr algn="ctr"/>
                      <a:r>
                        <a:rPr lang="en-US" altLang="ja-JP" sz="2400" dirty="0">
                          <a:latin typeface="Times New Roman" panose="02020603050405020304" pitchFamily="18" charset="0"/>
                          <a:cs typeface="Times New Roman" panose="02020603050405020304" pitchFamily="18" charset="0"/>
                        </a:rPr>
                        <a:t>Start and end time per sleep classification</a:t>
                      </a:r>
                    </a:p>
                    <a:p>
                      <a:pPr algn="ctr"/>
                      <a:r>
                        <a:rPr lang="en-US" altLang="ja-JP" sz="2400" dirty="0">
                          <a:latin typeface="Times New Roman" panose="02020603050405020304" pitchFamily="18" charset="0"/>
                          <a:cs typeface="Times New Roman" panose="02020603050405020304" pitchFamily="18" charset="0"/>
                        </a:rPr>
                        <a:t>Light, Rapid eye movement (REM), deep, awake</a:t>
                      </a:r>
                      <a:endParaRPr kumimoji="1" lang="ja-JP" alt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075479"/>
                  </a:ext>
                </a:extLst>
              </a:tr>
            </a:tbl>
          </a:graphicData>
        </a:graphic>
      </p:graphicFrame>
      <p:sp>
        <p:nvSpPr>
          <p:cNvPr id="7" name="テキスト ボックス 6">
            <a:extLst>
              <a:ext uri="{FF2B5EF4-FFF2-40B4-BE49-F238E27FC236}">
                <a16:creationId xmlns:a16="http://schemas.microsoft.com/office/drawing/2014/main" id="{4854987C-583A-58BA-D9B1-9ACB17910DAD}"/>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４</a:t>
            </a:r>
          </a:p>
        </p:txBody>
      </p:sp>
      <p:pic>
        <p:nvPicPr>
          <p:cNvPr id="10" name="図 9" descr="テキスト&#10;&#10;AI によって生成されたコンテンツは間違っている可能性があります。">
            <a:extLst>
              <a:ext uri="{FF2B5EF4-FFF2-40B4-BE49-F238E27FC236}">
                <a16:creationId xmlns:a16="http://schemas.microsoft.com/office/drawing/2014/main" id="{929F5BDA-A96C-7C21-8AC0-7825B4559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11" name="テキスト ボックス 10">
            <a:extLst>
              <a:ext uri="{FF2B5EF4-FFF2-40B4-BE49-F238E27FC236}">
                <a16:creationId xmlns:a16="http://schemas.microsoft.com/office/drawing/2014/main" id="{AC84AF1D-2D1B-74FA-133D-01B18D5A5846}"/>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212730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10B75-52C3-F57C-AD96-1F1187A406F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DC0A0E-1338-E1B9-D694-D9F9B514197D}"/>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QoL Questionnaire Dataset</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208E95D3-0EFD-2179-D0F3-39F69BB575F3}"/>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B69C7105-8FCA-5E14-5389-343B71E480C5}"/>
              </a:ext>
            </a:extLst>
          </p:cNvPr>
          <p:cNvSpPr>
            <a:spLocks noGrp="1"/>
          </p:cNvSpPr>
          <p:nvPr>
            <p:ph idx="1"/>
          </p:nvPr>
        </p:nvSpPr>
        <p:spPr>
          <a:xfrm>
            <a:off x="156000" y="1061046"/>
            <a:ext cx="11880000" cy="5004688"/>
          </a:xfrm>
        </p:spPr>
        <p:txBody>
          <a:bodyPr>
            <a:normAutofit/>
          </a:bodyPr>
          <a:lstStyle/>
          <a:p>
            <a:r>
              <a:rPr lang="en-US" altLang="ja-JP" sz="2400" dirty="0">
                <a:solidFill>
                  <a:schemeClr val="tx1"/>
                </a:solidFill>
                <a:latin typeface="Times New Roman" panose="02020603050405020304" pitchFamily="18" charset="0"/>
                <a:cs typeface="Times New Roman" panose="02020603050405020304" pitchFamily="18" charset="0"/>
              </a:rPr>
              <a:t>QoL data was collected by setting up </a:t>
            </a:r>
            <a:r>
              <a:rPr lang="en-US" altLang="ja-JP" sz="2400" dirty="0" err="1">
                <a:solidFill>
                  <a:schemeClr val="tx1"/>
                </a:solidFill>
                <a:latin typeface="Times New Roman" panose="02020603050405020304" pitchFamily="18" charset="0"/>
                <a:cs typeface="Times New Roman" panose="02020603050405020304" pitchFamily="18" charset="0"/>
              </a:rPr>
              <a:t>EuroQol's</a:t>
            </a:r>
            <a:r>
              <a:rPr lang="en-US" altLang="ja-JP" sz="2400" dirty="0">
                <a:solidFill>
                  <a:schemeClr val="tx1"/>
                </a:solidFill>
                <a:latin typeface="Times New Roman" panose="02020603050405020304" pitchFamily="18" charset="0"/>
                <a:cs typeface="Times New Roman" panose="02020603050405020304" pitchFamily="18" charset="0"/>
              </a:rPr>
              <a:t> EQ-5D-5L in </a:t>
            </a:r>
            <a:r>
              <a:rPr lang="en-US" altLang="ja-JP" sz="2400" dirty="0" err="1">
                <a:solidFill>
                  <a:schemeClr val="tx1"/>
                </a:solidFill>
                <a:latin typeface="Times New Roman" panose="02020603050405020304" pitchFamily="18" charset="0"/>
                <a:cs typeface="Times New Roman" panose="02020603050405020304" pitchFamily="18" charset="0"/>
              </a:rPr>
              <a:t>FonLog</a:t>
            </a:r>
            <a:r>
              <a:rPr lang="en-US" altLang="ja-JP" sz="2400" dirty="0">
                <a:solidFill>
                  <a:schemeClr val="tx1"/>
                </a:solidFill>
                <a:latin typeface="Times New Roman" panose="02020603050405020304" pitchFamily="18" charset="0"/>
                <a:cs typeface="Times New Roman" panose="02020603050405020304" pitchFamily="18" charset="0"/>
              </a:rPr>
              <a:t>.</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b="1" dirty="0">
                <a:solidFill>
                  <a:schemeClr val="tx1"/>
                </a:solidFill>
                <a:latin typeface="Times New Roman" panose="02020603050405020304" pitchFamily="18" charset="0"/>
                <a:cs typeface="Times New Roman" panose="02020603050405020304" pitchFamily="18" charset="0"/>
              </a:rPr>
              <a:t>Question</a:t>
            </a: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1. Degree of mobility	4. Pain / discomfort</a:t>
            </a:r>
            <a:endParaRPr lang="ja-JP" altLang="en-US" sz="2400" dirty="0">
              <a:solidFill>
                <a:schemeClr val="tx1"/>
              </a:solidFill>
              <a:latin typeface="Times New Roman" panose="02020603050405020304" pitchFamily="18" charset="0"/>
              <a:cs typeface="Times New Roman" panose="02020603050405020304" pitchFamily="18" charset="0"/>
            </a:endParaRP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2. Personal care 		5. Anxiety / distraction</a:t>
            </a: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3. Daily activities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b="1" dirty="0">
                <a:solidFill>
                  <a:schemeClr val="tx1"/>
                </a:solidFill>
                <a:latin typeface="Times New Roman" panose="02020603050405020304" pitchFamily="18" charset="0"/>
                <a:cs typeface="Times New Roman" panose="02020603050405020304" pitchFamily="18" charset="0"/>
              </a:rPr>
              <a:t>Answer</a:t>
            </a: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1. No problem		4. Serious problem</a:t>
            </a:r>
            <a:endParaRPr lang="ja-JP" altLang="en-US" sz="2400" dirty="0">
              <a:solidFill>
                <a:schemeClr val="tx1"/>
              </a:solidFill>
              <a:latin typeface="Times New Roman" panose="02020603050405020304" pitchFamily="18" charset="0"/>
              <a:cs typeface="Times New Roman" panose="02020603050405020304" pitchFamily="18" charset="0"/>
            </a:endParaRP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2. Minor problem		5. Extreme problem</a:t>
            </a:r>
          </a:p>
          <a:p>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3. Moderate problem</a:t>
            </a:r>
          </a:p>
        </p:txBody>
      </p:sp>
      <p:sp>
        <p:nvSpPr>
          <p:cNvPr id="5" name="テキスト ボックス 4">
            <a:extLst>
              <a:ext uri="{FF2B5EF4-FFF2-40B4-BE49-F238E27FC236}">
                <a16:creationId xmlns:a16="http://schemas.microsoft.com/office/drawing/2014/main" id="{5ED64F9B-F2D0-7596-A127-55F8B42E5670}"/>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５</a:t>
            </a:r>
          </a:p>
        </p:txBody>
      </p:sp>
      <p:sp>
        <p:nvSpPr>
          <p:cNvPr id="3" name="タイトル 1">
            <a:extLst>
              <a:ext uri="{FF2B5EF4-FFF2-40B4-BE49-F238E27FC236}">
                <a16:creationId xmlns:a16="http://schemas.microsoft.com/office/drawing/2014/main" id="{7BA4F848-AB93-97A0-9030-F9C997584583}"/>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0CA89D4B-50CC-CAA6-7918-3E659E81E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8" name="テキスト ボックス 7">
            <a:extLst>
              <a:ext uri="{FF2B5EF4-FFF2-40B4-BE49-F238E27FC236}">
                <a16:creationId xmlns:a16="http://schemas.microsoft.com/office/drawing/2014/main" id="{FA2317F5-A0F8-8935-8332-F3AD2A1CEBE1}"/>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351154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5BE68-1CD0-E910-23A2-274907C7184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577E9F-57DF-FDBE-9C06-367672EAC123}"/>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Experiment</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1C3EC7CD-41B0-C21B-969D-7A85B0FBEDD3}"/>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F15246A7-786A-B04E-F30D-F393D76B56A5}"/>
              </a:ext>
            </a:extLst>
          </p:cNvPr>
          <p:cNvSpPr>
            <a:spLocks noGrp="1"/>
          </p:cNvSpPr>
          <p:nvPr>
            <p:ph idx="1"/>
          </p:nvPr>
        </p:nvSpPr>
        <p:spPr>
          <a:xfrm>
            <a:off x="156000" y="1061046"/>
            <a:ext cx="11880000" cy="5004688"/>
          </a:xfrm>
        </p:spPr>
        <p:txBody>
          <a:bodyPr>
            <a:normAutofit/>
          </a:bodyPr>
          <a:lstStyle/>
          <a:p>
            <a:r>
              <a:rPr lang="en-US" altLang="ja-JP" sz="2400" dirty="0">
                <a:solidFill>
                  <a:schemeClr val="tx1"/>
                </a:solidFill>
                <a:latin typeface="Times New Roman" panose="02020603050405020304" pitchFamily="18" charset="0"/>
                <a:cs typeface="Times New Roman" panose="02020603050405020304" pitchFamily="18" charset="0"/>
              </a:rPr>
              <a:t>We practically used a Garmin Venu 3S smart device and the FonLog app </a:t>
            </a:r>
            <a:br>
              <a:rPr lang="en-US" altLang="ja-JP" sz="2400" dirty="0">
                <a:solidFill>
                  <a:schemeClr val="tx1"/>
                </a:solidFill>
                <a:latin typeface="Times New Roman" panose="02020603050405020304" pitchFamily="18" charset="0"/>
                <a:cs typeface="Times New Roman" panose="02020603050405020304" pitchFamily="18" charset="0"/>
              </a:rPr>
            </a:br>
            <a:r>
              <a:rPr lang="en-US" altLang="ja-JP" sz="2400" dirty="0">
                <a:solidFill>
                  <a:schemeClr val="tx1"/>
                </a:solidFill>
                <a:latin typeface="Times New Roman" panose="02020603050405020304" pitchFamily="18" charset="0"/>
                <a:cs typeface="Times New Roman" panose="02020603050405020304" pitchFamily="18" charset="0"/>
              </a:rPr>
              <a:t>to evaluate the accuracy of predicting QoL from non-motor information.</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b="1" dirty="0">
                <a:solidFill>
                  <a:schemeClr val="tx1"/>
                </a:solidFill>
                <a:latin typeface="Times New Roman" panose="02020603050405020304" pitchFamily="18" charset="0"/>
                <a:cs typeface="Times New Roman" panose="02020603050405020304" pitchFamily="18" charset="0"/>
              </a:rPr>
              <a:t>Participants</a:t>
            </a:r>
            <a:r>
              <a:rPr lang="en-US" altLang="ja-JP" sz="2400" dirty="0">
                <a:solidFill>
                  <a:schemeClr val="tx1"/>
                </a:solidFill>
                <a:latin typeface="Times New Roman" panose="02020603050405020304" pitchFamily="18" charset="0"/>
                <a:cs typeface="Times New Roman" panose="02020603050405020304" pitchFamily="18" charset="0"/>
              </a:rPr>
              <a:t>: 10 healthy older adults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b="1" dirty="0">
                <a:solidFill>
                  <a:schemeClr val="tx1"/>
                </a:solidFill>
                <a:latin typeface="Times New Roman" panose="02020603050405020304" pitchFamily="18" charset="0"/>
                <a:cs typeface="Times New Roman" panose="02020603050405020304" pitchFamily="18" charset="0"/>
              </a:rPr>
              <a:t>Data collection period</a:t>
            </a:r>
            <a:r>
              <a:rPr lang="en-US" altLang="ja-JP" sz="2400" dirty="0">
                <a:solidFill>
                  <a:schemeClr val="tx1"/>
                </a:solidFill>
                <a:latin typeface="Times New Roman" panose="02020603050405020304" pitchFamily="18" charset="0"/>
                <a:cs typeface="Times New Roman" panose="02020603050405020304" pitchFamily="18" charset="0"/>
              </a:rPr>
              <a:t>: 21 days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b="1" dirty="0">
                <a:solidFill>
                  <a:schemeClr val="tx1"/>
                </a:solidFill>
                <a:latin typeface="Times New Roman" panose="02020603050405020304" pitchFamily="18" charset="0"/>
                <a:cs typeface="Times New Roman" panose="02020603050405020304" pitchFamily="18" charset="0"/>
              </a:rPr>
              <a:t>QoL questionnaire</a:t>
            </a:r>
            <a:r>
              <a:rPr lang="en-US" altLang="ja-JP" sz="2400" dirty="0">
                <a:solidFill>
                  <a:schemeClr val="tx1"/>
                </a:solidFill>
                <a:latin typeface="Times New Roman" panose="02020603050405020304" pitchFamily="18" charset="0"/>
                <a:cs typeface="Times New Roman" panose="02020603050405020304" pitchFamily="18" charset="0"/>
              </a:rPr>
              <a:t>: asked to answer 3 times a day</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b="1" dirty="0">
                <a:solidFill>
                  <a:schemeClr val="tx1"/>
                </a:solidFill>
                <a:latin typeface="Times New Roman" panose="02020603050405020304" pitchFamily="18" charset="0"/>
                <a:cs typeface="Times New Roman" panose="02020603050405020304" pitchFamily="18" charset="0"/>
              </a:rPr>
              <a:t>Correct answer labels</a:t>
            </a:r>
            <a:r>
              <a:rPr lang="en-US" altLang="ja-JP" sz="2400" dirty="0">
                <a:solidFill>
                  <a:schemeClr val="tx1"/>
                </a:solidFill>
                <a:latin typeface="Times New Roman" panose="02020603050405020304" pitchFamily="18" charset="0"/>
                <a:cs typeface="Times New Roman" panose="02020603050405020304" pitchFamily="18" charset="0"/>
              </a:rPr>
              <a:t>: 0, when all 5 questions were answered most healthy</a:t>
            </a:r>
            <a:br>
              <a:rPr lang="en-US" altLang="ja-JP" sz="2400" dirty="0">
                <a:solidFill>
                  <a:schemeClr val="tx1"/>
                </a:solidFill>
                <a:latin typeface="Times New Roman" panose="02020603050405020304" pitchFamily="18" charset="0"/>
                <a:cs typeface="Times New Roman" panose="02020603050405020304" pitchFamily="18" charset="0"/>
              </a:rPr>
            </a:br>
            <a:r>
              <a:rPr lang="en-US" altLang="ja-JP" sz="2400" dirty="0">
                <a:solidFill>
                  <a:schemeClr val="tx1"/>
                </a:solidFill>
                <a:latin typeface="Times New Roman" panose="02020603050405020304" pitchFamily="18" charset="0"/>
                <a:cs typeface="Times New Roman" panose="02020603050405020304" pitchFamily="18" charset="0"/>
              </a:rPr>
              <a:t>                                     1, otherwise</a:t>
            </a:r>
          </a:p>
        </p:txBody>
      </p:sp>
      <p:sp>
        <p:nvSpPr>
          <p:cNvPr id="5" name="テキスト ボックス 4">
            <a:extLst>
              <a:ext uri="{FF2B5EF4-FFF2-40B4-BE49-F238E27FC236}">
                <a16:creationId xmlns:a16="http://schemas.microsoft.com/office/drawing/2014/main" id="{18B21329-35CF-6598-0902-0E62FB9482AC}"/>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６</a:t>
            </a:r>
          </a:p>
        </p:txBody>
      </p:sp>
      <p:sp>
        <p:nvSpPr>
          <p:cNvPr id="3" name="タイトル 1">
            <a:extLst>
              <a:ext uri="{FF2B5EF4-FFF2-40B4-BE49-F238E27FC236}">
                <a16:creationId xmlns:a16="http://schemas.microsoft.com/office/drawing/2014/main" id="{3FBB727E-0A9E-2AAA-DF67-3D58871E2E64}"/>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E14AEB64-A74D-7ACC-6DBE-1A37837DE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7" name="テキスト ボックス 6">
            <a:extLst>
              <a:ext uri="{FF2B5EF4-FFF2-40B4-BE49-F238E27FC236}">
                <a16:creationId xmlns:a16="http://schemas.microsoft.com/office/drawing/2014/main" id="{F135AC93-052D-6071-2822-9A38A2FEC33B}"/>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277502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61AB0-155A-C2B1-73AE-63298F58E0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DD3F1B-1FDF-A5C9-3EDE-53753465E4E0}"/>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Data Processing &amp; Model Development</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98861034-51D0-A76B-6EAA-93E8028B37CC}"/>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6B73A2F1-E787-A504-04D1-A6705121AAF1}"/>
              </a:ext>
            </a:extLst>
          </p:cNvPr>
          <p:cNvSpPr>
            <a:spLocks noGrp="1"/>
          </p:cNvSpPr>
          <p:nvPr>
            <p:ph idx="1"/>
          </p:nvPr>
        </p:nvSpPr>
        <p:spPr>
          <a:xfrm>
            <a:off x="156000" y="1061046"/>
            <a:ext cx="11880000" cy="5004688"/>
          </a:xfrm>
        </p:spPr>
        <p:txBody>
          <a:bodyPr>
            <a:normAutofit/>
          </a:bodyPr>
          <a:lstStyle/>
          <a:p>
            <a:r>
              <a:rPr lang="en-US" altLang="ja-JP" sz="2400" dirty="0">
                <a:solidFill>
                  <a:schemeClr val="tx1"/>
                </a:solidFill>
                <a:latin typeface="Times New Roman" panose="02020603050405020304" pitchFamily="18" charset="0"/>
                <a:cs typeface="Times New Roman" panose="02020603050405020304" pitchFamily="18" charset="0"/>
              </a:rPr>
              <a:t>The Garmin data processing:</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Calculation of sleep features</a:t>
            </a:r>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(e.g.</a:t>
            </a:r>
            <a:r>
              <a:rPr lang="ja-JP" altLang="en-US" sz="2400" dirty="0">
                <a:solidFill>
                  <a:schemeClr val="tx1"/>
                </a:solidFill>
                <a:latin typeface="Times New Roman" panose="02020603050405020304" pitchFamily="18" charset="0"/>
                <a:cs typeface="Times New Roman" panose="02020603050405020304" pitchFamily="18" charset="0"/>
              </a:rPr>
              <a:t> </a:t>
            </a:r>
            <a:r>
              <a:rPr lang="en-US" altLang="ja-JP" sz="2400" dirty="0">
                <a:solidFill>
                  <a:schemeClr val="tx1"/>
                </a:solidFill>
                <a:latin typeface="Times New Roman" panose="02020603050405020304" pitchFamily="18" charset="0"/>
                <a:cs typeface="Times New Roman" panose="02020603050405020304" pitchFamily="18" charset="0"/>
              </a:rPr>
              <a:t>Total Sleep Duration)</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Completion of missing values</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Resampling to 15-minute intervals</a:t>
            </a:r>
          </a:p>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dirty="0">
                <a:solidFill>
                  <a:schemeClr val="tx1"/>
                </a:solidFill>
                <a:latin typeface="Times New Roman" panose="02020603050405020304" pitchFamily="18" charset="0"/>
                <a:cs typeface="Times New Roman" panose="02020603050405020304" pitchFamily="18" charset="0"/>
              </a:rPr>
              <a:t>The following prediction model was then developed:</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Data split is 70% training data</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Metrics are accuracy, precision, recall, F1-score</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Algorithm of the model is Support Vector Machine (SVM)</a:t>
            </a:r>
          </a:p>
          <a:p>
            <a:r>
              <a:rPr lang="ja-JP" altLang="en-US" sz="2400" dirty="0">
                <a:solidFill>
                  <a:schemeClr val="tx1"/>
                </a:solidFill>
                <a:latin typeface="Times New Roman" panose="02020603050405020304" pitchFamily="18" charset="0"/>
                <a:cs typeface="Times New Roman" panose="02020603050405020304" pitchFamily="18" charset="0"/>
              </a:rPr>
              <a:t>・</a:t>
            </a:r>
            <a:r>
              <a:rPr lang="en-US" altLang="ja-JP" sz="2400" dirty="0">
                <a:solidFill>
                  <a:schemeClr val="tx1"/>
                </a:solidFill>
                <a:latin typeface="Times New Roman" panose="02020603050405020304" pitchFamily="18" charset="0"/>
                <a:cs typeface="Times New Roman" panose="02020603050405020304" pitchFamily="18" charset="0"/>
              </a:rPr>
              <a:t>The parameters were fine-tuned using </a:t>
            </a:r>
            <a:r>
              <a:rPr lang="en-US" altLang="ja-JP" sz="2400" dirty="0" err="1">
                <a:solidFill>
                  <a:schemeClr val="tx1"/>
                </a:solidFill>
                <a:latin typeface="Times New Roman" panose="02020603050405020304" pitchFamily="18" charset="0"/>
                <a:cs typeface="Times New Roman" panose="02020603050405020304" pitchFamily="18" charset="0"/>
              </a:rPr>
              <a:t>GridSearch</a:t>
            </a:r>
            <a:r>
              <a:rPr lang="en-US" altLang="ja-JP" sz="2400" dirty="0">
                <a:solidFill>
                  <a:schemeClr val="tx1"/>
                </a:solidFill>
                <a:latin typeface="Times New Roman" panose="02020603050405020304" pitchFamily="18" charset="0"/>
                <a:cs typeface="Times New Roman" panose="02020603050405020304" pitchFamily="18" charset="0"/>
              </a:rPr>
              <a:t> (The kernel function is RBF)</a:t>
            </a:r>
          </a:p>
        </p:txBody>
      </p:sp>
      <p:sp>
        <p:nvSpPr>
          <p:cNvPr id="5" name="テキスト ボックス 4">
            <a:extLst>
              <a:ext uri="{FF2B5EF4-FFF2-40B4-BE49-F238E27FC236}">
                <a16:creationId xmlns:a16="http://schemas.microsoft.com/office/drawing/2014/main" id="{86882873-79F4-369F-C8B0-CCE09384B549}"/>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７</a:t>
            </a:r>
          </a:p>
        </p:txBody>
      </p:sp>
      <p:sp>
        <p:nvSpPr>
          <p:cNvPr id="3" name="タイトル 1">
            <a:extLst>
              <a:ext uri="{FF2B5EF4-FFF2-40B4-BE49-F238E27FC236}">
                <a16:creationId xmlns:a16="http://schemas.microsoft.com/office/drawing/2014/main" id="{F3BDF292-8757-A961-709D-6D182D5AD6DE}"/>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pic>
        <p:nvPicPr>
          <p:cNvPr id="6" name="図 5" descr="テキスト&#10;&#10;AI によって生成されたコンテンツは間違っている可能性があります。">
            <a:extLst>
              <a:ext uri="{FF2B5EF4-FFF2-40B4-BE49-F238E27FC236}">
                <a16:creationId xmlns:a16="http://schemas.microsoft.com/office/drawing/2014/main" id="{68C8F02A-C14C-415B-D612-CA15FD722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7" name="テキスト ボックス 6">
            <a:extLst>
              <a:ext uri="{FF2B5EF4-FFF2-40B4-BE49-F238E27FC236}">
                <a16:creationId xmlns:a16="http://schemas.microsoft.com/office/drawing/2014/main" id="{B4F9E70A-0A24-5EF2-71B0-0691CDE57602}"/>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255863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44B53-B8C9-2184-EF8B-3ABA6ADD94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FB6F29-EFAE-41C7-EE6A-B1E53A37082B}"/>
              </a:ext>
            </a:extLst>
          </p:cNvPr>
          <p:cNvSpPr>
            <a:spLocks noGrp="1"/>
          </p:cNvSpPr>
          <p:nvPr>
            <p:ph type="title"/>
          </p:nvPr>
        </p:nvSpPr>
        <p:spPr>
          <a:xfrm>
            <a:off x="0" y="0"/>
            <a:ext cx="12192000" cy="720000"/>
          </a:xfrm>
          <a:solidFill>
            <a:schemeClr val="tx1"/>
          </a:solidFill>
        </p:spPr>
        <p:txBody>
          <a:bodyPr anchor="ctr">
            <a:normAutofit/>
          </a:bodyPr>
          <a:lstStyle/>
          <a:p>
            <a:r>
              <a:rPr kumimoji="1" lang="en-US" altLang="ja-JP" sz="4000" dirty="0">
                <a:solidFill>
                  <a:schemeClr val="bg1"/>
                </a:solidFill>
                <a:latin typeface="Times New Roman" panose="02020603050405020304" pitchFamily="18" charset="0"/>
                <a:ea typeface="+mn-ea"/>
                <a:cs typeface="Times New Roman" panose="02020603050405020304" pitchFamily="18" charset="0"/>
              </a:rPr>
              <a:t>Results</a:t>
            </a:r>
            <a:endParaRPr kumimoji="1" lang="ja-JP" alt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12" name="正方形/長方形 11">
            <a:extLst>
              <a:ext uri="{FF2B5EF4-FFF2-40B4-BE49-F238E27FC236}">
                <a16:creationId xmlns:a16="http://schemas.microsoft.com/office/drawing/2014/main" id="{767AB404-250B-CC25-953C-DD0E23266A73}"/>
              </a:ext>
            </a:extLst>
          </p:cNvPr>
          <p:cNvSpPr/>
          <p:nvPr/>
        </p:nvSpPr>
        <p:spPr>
          <a:xfrm>
            <a:off x="1097280" y="1651819"/>
            <a:ext cx="10058400" cy="180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467D6CA-4578-C154-A702-7B3624ECFA21}"/>
              </a:ext>
            </a:extLst>
          </p:cNvPr>
          <p:cNvSpPr>
            <a:spLocks noGrp="1"/>
          </p:cNvSpPr>
          <p:nvPr>
            <p:ph idx="1"/>
          </p:nvPr>
        </p:nvSpPr>
        <p:spPr>
          <a:xfrm>
            <a:off x="156000" y="1061046"/>
            <a:ext cx="11880000" cy="5004688"/>
          </a:xfrm>
        </p:spPr>
        <p:txBody>
          <a:bodyPr>
            <a:normAutofit/>
          </a:bodyPr>
          <a:lstStyle/>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dirty="0">
                <a:solidFill>
                  <a:schemeClr val="tx1"/>
                </a:solidFill>
                <a:latin typeface="Times New Roman" panose="02020603050405020304" pitchFamily="18" charset="0"/>
                <a:cs typeface="Times New Roman" panose="02020603050405020304" pitchFamily="18" charset="0"/>
              </a:rPr>
              <a:t>Best parameters: C=100, gamma=0.1</a:t>
            </a:r>
          </a:p>
          <a:p>
            <a:r>
              <a:rPr lang="en-US" altLang="ja-JP" sz="2400" dirty="0">
                <a:solidFill>
                  <a:schemeClr val="tx1"/>
                </a:solidFill>
                <a:latin typeface="Times New Roman" panose="02020603050405020304" pitchFamily="18" charset="0"/>
                <a:cs typeface="Times New Roman" panose="02020603050405020304" pitchFamily="18" charset="0"/>
              </a:rPr>
              <a:t>Accuracy: 0.955095</a:t>
            </a:r>
          </a:p>
          <a:p>
            <a:endParaRPr lang="en-US" altLang="ja-JP" sz="2400" dirty="0">
              <a:solidFill>
                <a:schemeClr val="tx1"/>
              </a:solidFill>
              <a:latin typeface="Times New Roman" panose="02020603050405020304" pitchFamily="18" charset="0"/>
              <a:cs typeface="Times New Roman" panose="02020603050405020304" pitchFamily="18" charset="0"/>
            </a:endParaRPr>
          </a:p>
          <a:p>
            <a:endParaRPr lang="en-US" altLang="ja-JP" sz="2400" dirty="0">
              <a:solidFill>
                <a:schemeClr val="tx1"/>
              </a:solidFill>
              <a:latin typeface="Times New Roman" panose="02020603050405020304" pitchFamily="18" charset="0"/>
              <a:cs typeface="Times New Roman" panose="02020603050405020304" pitchFamily="18" charset="0"/>
            </a:endParaRPr>
          </a:p>
          <a:p>
            <a:endParaRPr lang="en-US" altLang="ja-JP" sz="2400" dirty="0">
              <a:solidFill>
                <a:schemeClr val="tx1"/>
              </a:solidFill>
              <a:latin typeface="Times New Roman" panose="02020603050405020304" pitchFamily="18" charset="0"/>
              <a:cs typeface="Times New Roman" panose="02020603050405020304" pitchFamily="18" charset="0"/>
            </a:endParaRPr>
          </a:p>
          <a:p>
            <a:r>
              <a:rPr lang="en-US" altLang="ja-JP" sz="2400" dirty="0">
                <a:solidFill>
                  <a:schemeClr val="tx1"/>
                </a:solidFill>
                <a:latin typeface="Times New Roman" panose="02020603050405020304" pitchFamily="18" charset="0"/>
                <a:cs typeface="Times New Roman" panose="02020603050405020304" pitchFamily="18" charset="0"/>
              </a:rPr>
              <a:t>Just under 30% of the total were labeled 1</a:t>
            </a:r>
          </a:p>
          <a:p>
            <a:r>
              <a:rPr lang="en-US" altLang="ja-JP" sz="2400" dirty="0">
                <a:solidFill>
                  <a:schemeClr val="tx1"/>
                </a:solidFill>
                <a:latin typeface="Times New Roman" panose="02020603050405020304" pitchFamily="18" charset="0"/>
                <a:cs typeface="Times New Roman" panose="02020603050405020304" pitchFamily="18" charset="0"/>
              </a:rPr>
              <a:t>F1 scores were high for both labels</a:t>
            </a:r>
          </a:p>
        </p:txBody>
      </p:sp>
      <p:sp>
        <p:nvSpPr>
          <p:cNvPr id="5" name="テキスト ボックス 4">
            <a:extLst>
              <a:ext uri="{FF2B5EF4-FFF2-40B4-BE49-F238E27FC236}">
                <a16:creationId xmlns:a16="http://schemas.microsoft.com/office/drawing/2014/main" id="{08A3D1DC-1EB1-A8D9-DE9F-4BB73DD6C973}"/>
              </a:ext>
            </a:extLst>
          </p:cNvPr>
          <p:cNvSpPr txBox="1"/>
          <p:nvPr/>
        </p:nvSpPr>
        <p:spPr>
          <a:xfrm>
            <a:off x="11586411" y="6396335"/>
            <a:ext cx="612000" cy="461665"/>
          </a:xfrm>
          <a:prstGeom prst="rect">
            <a:avLst/>
          </a:prstGeom>
          <a:noFill/>
        </p:spPr>
        <p:txBody>
          <a:bodyPr wrap="square" rtlCol="0">
            <a:spAutoFit/>
          </a:bodyPr>
          <a:lstStyle/>
          <a:p>
            <a:pPr algn="r"/>
            <a:r>
              <a:rPr kumimoji="1" lang="ja-JP" altLang="en-US" sz="2400" dirty="0">
                <a:solidFill>
                  <a:schemeClr val="bg1"/>
                </a:solidFill>
              </a:rPr>
              <a:t>８</a:t>
            </a:r>
          </a:p>
        </p:txBody>
      </p:sp>
      <p:sp>
        <p:nvSpPr>
          <p:cNvPr id="3" name="タイトル 1">
            <a:extLst>
              <a:ext uri="{FF2B5EF4-FFF2-40B4-BE49-F238E27FC236}">
                <a16:creationId xmlns:a16="http://schemas.microsoft.com/office/drawing/2014/main" id="{D6DD559F-0E5E-E7A8-1C92-A0BF6CB7C6D4}"/>
              </a:ext>
            </a:extLst>
          </p:cNvPr>
          <p:cNvSpPr txBox="1">
            <a:spLocks/>
          </p:cNvSpPr>
          <p:nvPr/>
        </p:nvSpPr>
        <p:spPr>
          <a:xfrm>
            <a:off x="0" y="720000"/>
            <a:ext cx="12192000" cy="72000"/>
          </a:xfrm>
          <a:prstGeom prst="rect">
            <a:avLst/>
          </a:prstGeom>
          <a:solidFill>
            <a:srgbClr val="00B0F0"/>
          </a:solidFill>
        </p:spPr>
        <p:txBody>
          <a:bodyPr vert="horz" lIns="91440" tIns="45720" rIns="91440" bIns="45720" rtlCol="0" anchor="b">
            <a:normAutofit fontScale="25000" lnSpcReduction="20000"/>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endParaRPr lang="ja-JP" altLang="en-US" dirty="0">
              <a:solidFill>
                <a:schemeClr val="tx1"/>
              </a:solidFill>
              <a:latin typeface="+mn-ea"/>
              <a:ea typeface="+mn-ea"/>
            </a:endParaRPr>
          </a:p>
        </p:txBody>
      </p:sp>
      <p:graphicFrame>
        <p:nvGraphicFramePr>
          <p:cNvPr id="6" name="表 5">
            <a:extLst>
              <a:ext uri="{FF2B5EF4-FFF2-40B4-BE49-F238E27FC236}">
                <a16:creationId xmlns:a16="http://schemas.microsoft.com/office/drawing/2014/main" id="{C8351100-98BA-8F38-B4C7-8111E7CD6ABA}"/>
              </a:ext>
            </a:extLst>
          </p:cNvPr>
          <p:cNvGraphicFramePr>
            <a:graphicFrameLocks noGrp="1"/>
          </p:cNvGraphicFramePr>
          <p:nvPr>
            <p:extLst>
              <p:ext uri="{D42A27DB-BD31-4B8C-83A1-F6EECF244321}">
                <p14:modId xmlns:p14="http://schemas.microsoft.com/office/powerpoint/2010/main" val="2222668051"/>
              </p:ext>
            </p:extLst>
          </p:nvPr>
        </p:nvGraphicFramePr>
        <p:xfrm>
          <a:off x="216960" y="2513500"/>
          <a:ext cx="4506786" cy="1188720"/>
        </p:xfrm>
        <a:graphic>
          <a:graphicData uri="http://schemas.openxmlformats.org/drawingml/2006/table">
            <a:tbl>
              <a:tblPr firstRow="1" bandRow="1">
                <a:tableStyleId>{21E4AEA4-8DFA-4A89-87EB-49C32662AFE0}</a:tableStyleId>
              </a:tblPr>
              <a:tblGrid>
                <a:gridCol w="867093">
                  <a:extLst>
                    <a:ext uri="{9D8B030D-6E8A-4147-A177-3AD203B41FA5}">
                      <a16:colId xmlns:a16="http://schemas.microsoft.com/office/drawing/2014/main" val="348063803"/>
                    </a:ext>
                  </a:extLst>
                </a:gridCol>
                <a:gridCol w="1241933">
                  <a:extLst>
                    <a:ext uri="{9D8B030D-6E8A-4147-A177-3AD203B41FA5}">
                      <a16:colId xmlns:a16="http://schemas.microsoft.com/office/drawing/2014/main" val="4055173085"/>
                    </a:ext>
                  </a:extLst>
                </a:gridCol>
                <a:gridCol w="1198880">
                  <a:extLst>
                    <a:ext uri="{9D8B030D-6E8A-4147-A177-3AD203B41FA5}">
                      <a16:colId xmlns:a16="http://schemas.microsoft.com/office/drawing/2014/main" val="3008921424"/>
                    </a:ext>
                  </a:extLst>
                </a:gridCol>
                <a:gridCol w="1198880">
                  <a:extLst>
                    <a:ext uri="{9D8B030D-6E8A-4147-A177-3AD203B41FA5}">
                      <a16:colId xmlns:a16="http://schemas.microsoft.com/office/drawing/2014/main" val="103249582"/>
                    </a:ext>
                  </a:extLst>
                </a:gridCol>
              </a:tblGrid>
              <a:tr h="370840">
                <a:tc>
                  <a:txBody>
                    <a:bodyPr/>
                    <a:lstStyle/>
                    <a:p>
                      <a:pPr algn="ctr"/>
                      <a:r>
                        <a:rPr kumimoji="1" lang="en-US" altLang="ja-JP" sz="2000" dirty="0">
                          <a:latin typeface="Times New Roman" panose="02020603050405020304" pitchFamily="18" charset="0"/>
                          <a:cs typeface="Times New Roman" panose="02020603050405020304" pitchFamily="18" charset="0"/>
                        </a:rPr>
                        <a:t>Label</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Precision</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Recall</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F1-score</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8907836"/>
                  </a:ext>
                </a:extLst>
              </a:tr>
              <a:tr h="370840">
                <a:tc>
                  <a:txBody>
                    <a:bodyPr/>
                    <a:lstStyle/>
                    <a:p>
                      <a:pPr algn="ctr"/>
                      <a:r>
                        <a:rPr kumimoji="1" lang="en-US" altLang="ja-JP" sz="2000" dirty="0">
                          <a:latin typeface="Times New Roman" panose="02020603050405020304" pitchFamily="18" charset="0"/>
                          <a:cs typeface="Times New Roman" panose="02020603050405020304" pitchFamily="18" charset="0"/>
                        </a:rPr>
                        <a:t>0</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0.995624</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0.949896</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0.972222</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6950155"/>
                  </a:ext>
                </a:extLst>
              </a:tr>
              <a:tr h="370840">
                <a:tc>
                  <a:txBody>
                    <a:bodyPr/>
                    <a:lstStyle/>
                    <a:p>
                      <a:pPr algn="ctr"/>
                      <a:r>
                        <a:rPr kumimoji="1" lang="en-US" altLang="ja-JP" sz="2000" dirty="0">
                          <a:latin typeface="Times New Roman" panose="02020603050405020304" pitchFamily="18" charset="0"/>
                          <a:cs typeface="Times New Roman" panose="02020603050405020304" pitchFamily="18" charset="0"/>
                        </a:rPr>
                        <a:t>1</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0.803279</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0.980000</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2000" dirty="0">
                          <a:latin typeface="Times New Roman" panose="02020603050405020304" pitchFamily="18" charset="0"/>
                          <a:cs typeface="Times New Roman" panose="02020603050405020304" pitchFamily="18" charset="0"/>
                        </a:rPr>
                        <a:t>0.882883</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7965648"/>
                  </a:ext>
                </a:extLst>
              </a:tr>
            </a:tbl>
          </a:graphicData>
        </a:graphic>
      </p:graphicFrame>
      <p:pic>
        <p:nvPicPr>
          <p:cNvPr id="8" name="図 7" descr="グラフ&#10;&#10;AI によって生成されたコンテンツは間違っている可能性があります。">
            <a:extLst>
              <a:ext uri="{FF2B5EF4-FFF2-40B4-BE49-F238E27FC236}">
                <a16:creationId xmlns:a16="http://schemas.microsoft.com/office/drawing/2014/main" id="{6F1DA7B8-D850-E89E-4824-F4FC03ECC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365" y="1061046"/>
            <a:ext cx="5097046" cy="4511575"/>
          </a:xfrm>
          <a:prstGeom prst="rect">
            <a:avLst/>
          </a:prstGeom>
        </p:spPr>
      </p:pic>
      <p:sp>
        <p:nvSpPr>
          <p:cNvPr id="9" name="テキスト ボックス 8">
            <a:extLst>
              <a:ext uri="{FF2B5EF4-FFF2-40B4-BE49-F238E27FC236}">
                <a16:creationId xmlns:a16="http://schemas.microsoft.com/office/drawing/2014/main" id="{CEA000D1-72F0-3856-8517-278E66E0DAE8}"/>
              </a:ext>
            </a:extLst>
          </p:cNvPr>
          <p:cNvSpPr txBox="1"/>
          <p:nvPr/>
        </p:nvSpPr>
        <p:spPr>
          <a:xfrm>
            <a:off x="7475716" y="5572621"/>
            <a:ext cx="3736344" cy="461665"/>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Confusion matrix of test data</a:t>
            </a:r>
            <a:endParaRPr kumimoji="1" lang="ja-JP" altLang="en-US" sz="2400" dirty="0">
              <a:latin typeface="Times New Roman" panose="02020603050405020304" pitchFamily="18" charset="0"/>
              <a:cs typeface="Times New Roman" panose="02020603050405020304" pitchFamily="18" charset="0"/>
            </a:endParaRPr>
          </a:p>
        </p:txBody>
      </p:sp>
      <p:pic>
        <p:nvPicPr>
          <p:cNvPr id="7" name="図 6" descr="テキスト&#10;&#10;AI によって生成されたコンテンツは間違っている可能性があります。">
            <a:extLst>
              <a:ext uri="{FF2B5EF4-FFF2-40B4-BE49-F238E27FC236}">
                <a16:creationId xmlns:a16="http://schemas.microsoft.com/office/drawing/2014/main" id="{21A94289-A6F7-ABF0-E3B9-658C28342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4836" y="36000"/>
            <a:ext cx="1841688" cy="648000"/>
          </a:xfrm>
          <a:prstGeom prst="rect">
            <a:avLst/>
          </a:prstGeom>
        </p:spPr>
      </p:pic>
      <p:sp>
        <p:nvSpPr>
          <p:cNvPr id="10" name="テキスト ボックス 9">
            <a:extLst>
              <a:ext uri="{FF2B5EF4-FFF2-40B4-BE49-F238E27FC236}">
                <a16:creationId xmlns:a16="http://schemas.microsoft.com/office/drawing/2014/main" id="{64060E8E-0086-2665-D60F-CC1E853382B6}"/>
              </a:ext>
            </a:extLst>
          </p:cNvPr>
          <p:cNvSpPr txBox="1"/>
          <p:nvPr/>
        </p:nvSpPr>
        <p:spPr>
          <a:xfrm>
            <a:off x="0" y="6396335"/>
            <a:ext cx="12192000" cy="461665"/>
          </a:xfrm>
          <a:prstGeom prst="rect">
            <a:avLst/>
          </a:prstGeom>
          <a:noFill/>
        </p:spPr>
        <p:txBody>
          <a:bodyPr wrap="square" rtlCol="0">
            <a:spAutoFit/>
          </a:bodyPr>
          <a:lstStyle/>
          <a:p>
            <a:pPr algn="ctr"/>
            <a:r>
              <a:rPr kumimoji="1" lang="en-US" altLang="ja-JP" sz="2400" dirty="0">
                <a:solidFill>
                  <a:schemeClr val="bg1"/>
                </a:solidFill>
              </a:rPr>
              <a:t>12</a:t>
            </a:r>
            <a:r>
              <a:rPr kumimoji="1" lang="en-US" altLang="ja-JP" sz="2400" baseline="30000" dirty="0">
                <a:solidFill>
                  <a:schemeClr val="bg1"/>
                </a:solidFill>
              </a:rPr>
              <a:t>th</a:t>
            </a:r>
            <a:r>
              <a:rPr kumimoji="1" lang="en-US" altLang="ja-JP" sz="2400" dirty="0">
                <a:solidFill>
                  <a:schemeClr val="bg1"/>
                </a:solidFill>
              </a:rPr>
              <a:t> International Conference on Informatics, Electronics &amp; Vision (ICIEV)</a:t>
            </a:r>
            <a:endParaRPr kumimoji="1" lang="ja-JP" altLang="en-US" sz="2400" dirty="0">
              <a:solidFill>
                <a:schemeClr val="bg1"/>
              </a:solidFill>
            </a:endParaRPr>
          </a:p>
        </p:txBody>
      </p:sp>
    </p:spTree>
    <p:extLst>
      <p:ext uri="{BB962C8B-B14F-4D97-AF65-F5344CB8AC3E}">
        <p14:creationId xmlns:p14="http://schemas.microsoft.com/office/powerpoint/2010/main" val="3621688801"/>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3649</TotalTime>
  <Words>3494</Words>
  <Application>Microsoft Office PowerPoint</Application>
  <PresentationFormat>ワイド画面</PresentationFormat>
  <Paragraphs>339</Paragraphs>
  <Slides>12</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CMR10</vt:lpstr>
      <vt:lpstr>ＭＳ Ｐゴシック</vt:lpstr>
      <vt:lpstr>游ゴシック</vt:lpstr>
      <vt:lpstr>Calibri</vt:lpstr>
      <vt:lpstr>Calibri Light</vt:lpstr>
      <vt:lpstr>Times New Roman</vt:lpstr>
      <vt:lpstr>レトロスペクト</vt:lpstr>
      <vt:lpstr>WiP: Prediction of QoL in healthy older adults using non-motor information from smart devices</vt:lpstr>
      <vt:lpstr>Background</vt:lpstr>
      <vt:lpstr>Research Purpose</vt:lpstr>
      <vt:lpstr>System Overview</vt:lpstr>
      <vt:lpstr>Garmin dataset</vt:lpstr>
      <vt:lpstr>QoL Questionnaire Dataset</vt:lpstr>
      <vt:lpstr>Experiment</vt:lpstr>
      <vt:lpstr>Data Processing &amp; Model Development</vt:lpstr>
      <vt:lpstr>Results</vt:lpstr>
      <vt:lpstr>Results</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MAKIDO Yu</dc:creator>
  <cp:lastModifiedBy>MAKIDO Yuu</cp:lastModifiedBy>
  <cp:revision>5</cp:revision>
  <dcterms:created xsi:type="dcterms:W3CDTF">2025-02-16T09:10:51Z</dcterms:created>
  <dcterms:modified xsi:type="dcterms:W3CDTF">2025-05-28T08:53:36Z</dcterms:modified>
</cp:coreProperties>
</file>