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2" r:id="rId2"/>
    <p:sldId id="259" r:id="rId3"/>
    <p:sldId id="294" r:id="rId4"/>
    <p:sldId id="321" r:id="rId5"/>
    <p:sldId id="296" r:id="rId6"/>
    <p:sldId id="335" r:id="rId7"/>
    <p:sldId id="323" r:id="rId8"/>
    <p:sldId id="325" r:id="rId9"/>
    <p:sldId id="326" r:id="rId10"/>
    <p:sldId id="324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297" r:id="rId20"/>
    <p:sldId id="337" r:id="rId21"/>
    <p:sldId id="336" r:id="rId22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5"/>
    </p:embeddedFont>
    <p:embeddedFont>
      <p:font typeface="맑은 고딕" panose="020B0503020000020004" pitchFamily="34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E3D"/>
    <a:srgbClr val="CC6D4D"/>
    <a:srgbClr val="FDBC63"/>
    <a:srgbClr val="827574"/>
    <a:srgbClr val="302921"/>
    <a:srgbClr val="44627B"/>
    <a:srgbClr val="294057"/>
    <a:srgbClr val="7FABCF"/>
    <a:srgbClr val="D17161"/>
    <a:srgbClr val="E6B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92" autoAdjust="0"/>
  </p:normalViewPr>
  <p:slideViewPr>
    <p:cSldViewPr>
      <p:cViewPr varScale="1">
        <p:scale>
          <a:sx n="72" d="100"/>
          <a:sy n="72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11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23527" y="548680"/>
            <a:ext cx="7524329" cy="75582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gradFill>
                  <a:gsLst>
                    <a:gs pos="5833">
                      <a:srgbClr val="453E3D"/>
                    </a:gs>
                    <a:gs pos="15833">
                      <a:srgbClr val="453E3D"/>
                    </a:gs>
                  </a:gsLst>
                  <a:lin ang="5400000" scaled="0"/>
                </a:gra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476" y="77944"/>
            <a:ext cx="807104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CC6D4D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1159932"/>
            <a:ext cx="8293582" cy="4878213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6476" y="27142"/>
            <a:ext cx="807104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CC6D4D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9552" y="1066800"/>
            <a:ext cx="8293582" cy="4971345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51520" y="1412776"/>
            <a:ext cx="4104456" cy="242247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gradFill>
                  <a:gsLst>
                    <a:gs pos="10417">
                      <a:srgbClr val="453E3D"/>
                    </a:gs>
                    <a:gs pos="21000">
                      <a:srgbClr val="453E3D"/>
                    </a:gs>
                  </a:gsLst>
                  <a:lin ang="5400000" scaled="0"/>
                </a:gra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D:\Power%20BI\SQL\Projects\pizza_sales\screenshots\pizza.jp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3850" y="822539"/>
            <a:ext cx="7524750" cy="757237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rgbClr val="FDBC63"/>
                </a:solidFill>
              </a:rPr>
              <a:t>P</a:t>
            </a:r>
            <a:r>
              <a:rPr lang="en-US" altLang="ko-KR" dirty="0"/>
              <a:t>IZZA </a:t>
            </a:r>
            <a:r>
              <a:rPr lang="en-US" altLang="ko-KR" dirty="0">
                <a:solidFill>
                  <a:srgbClr val="FDBC63"/>
                </a:solidFill>
              </a:rPr>
              <a:t>S</a:t>
            </a:r>
            <a:r>
              <a:rPr lang="en-US" altLang="ko-KR" dirty="0"/>
              <a:t>ALES </a:t>
            </a:r>
            <a:r>
              <a:rPr lang="en-US" altLang="ko-KR" dirty="0">
                <a:solidFill>
                  <a:srgbClr val="FDBC63"/>
                </a:solidFill>
              </a:rPr>
              <a:t>P</a:t>
            </a:r>
            <a:r>
              <a:rPr lang="en-US" altLang="ko-KR" dirty="0"/>
              <a:t>ROJECT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/>
              <a:t>List the top 5 most ordered pizza types along with their quantities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F4BA3-F5D4-E289-C813-CDB130B73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343748"/>
            <a:ext cx="4338364" cy="199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921F9-B776-D014-C0C5-313CBBDA6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89952"/>
            <a:ext cx="6480720" cy="31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2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/>
              <a:t>Join the necessary tables to find the total quantity of</a:t>
            </a:r>
            <a:br>
              <a:rPr lang="en-IN" altLang="ko-KR" dirty="0"/>
            </a:br>
            <a:r>
              <a:rPr lang="en-IN" altLang="ko-KR" dirty="0"/>
              <a:t>each pizza category ordered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2B9A6-CC71-316B-0620-5DCC636C3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81128"/>
            <a:ext cx="2775792" cy="1440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72869C-6CC9-C6D0-71C3-0890EF55E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1098302"/>
            <a:ext cx="6144418" cy="28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0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/>
              <a:t>Determine the distribution of orders by hour of</a:t>
            </a:r>
            <a:br>
              <a:rPr lang="en-IN" altLang="ko-KR" dirty="0"/>
            </a:br>
            <a:r>
              <a:rPr lang="en-IN" altLang="ko-KR" dirty="0"/>
              <a:t>the day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2510-1806-7FA5-6601-1D1CE79B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4" y="2966570"/>
            <a:ext cx="2352030" cy="3813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13977-FEAE-A497-6BAC-7C0B0F43D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34" y="1059673"/>
            <a:ext cx="5592390" cy="21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3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/>
              <a:t>Join relevant tables to find the category-wise distribution</a:t>
            </a:r>
            <a:br>
              <a:rPr lang="en-IN" altLang="ko-KR" dirty="0"/>
            </a:br>
            <a:r>
              <a:rPr lang="en-IN" altLang="ko-KR" dirty="0"/>
              <a:t> of pizzas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AAC8A-9AD9-F874-1654-6A8748DB2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89041"/>
            <a:ext cx="2614638" cy="1800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5888AE-08E2-D1A8-171F-94573AD58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43122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0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/>
              <a:t>Group the orders by date and calculate the average </a:t>
            </a:r>
            <a:br>
              <a:rPr lang="en-IN" altLang="ko-KR" dirty="0"/>
            </a:br>
            <a:r>
              <a:rPr lang="en-IN" altLang="ko-KR" dirty="0"/>
              <a:t>number of pizzas ordered per day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8C085-64D4-2B26-C4B2-BDC20375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301208"/>
            <a:ext cx="2470274" cy="936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74190-8F18-202D-007A-8DD32F4E1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5544616" cy="38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/>
              <a:t>Determine the top 3 most ordered pizza types based</a:t>
            </a:r>
            <a:br>
              <a:rPr lang="en-IN" altLang="ko-KR" dirty="0"/>
            </a:br>
            <a:r>
              <a:rPr lang="en-IN" altLang="ko-KR" dirty="0"/>
              <a:t> on revenue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55F96-0637-4E50-8076-D8606A74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932825"/>
            <a:ext cx="3744416" cy="1312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0AF36-1404-D4EB-3802-53AC9D6D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120680" cy="29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/>
              <a:t>Calculate the percentage contribution of each </a:t>
            </a:r>
            <a:br>
              <a:rPr lang="en-IN" altLang="ko-KR" dirty="0"/>
            </a:br>
            <a:r>
              <a:rPr lang="en-IN" altLang="ko-KR" dirty="0"/>
              <a:t>pizza type to total revenue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7117D-D695-A230-0C0D-4FDF4A9F0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413596"/>
            <a:ext cx="1999475" cy="1599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5EBB5-F15B-5805-FB20-C76F0A114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0" y="1052736"/>
            <a:ext cx="6511101" cy="54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1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 err="1"/>
              <a:t>Analyze</a:t>
            </a:r>
            <a:r>
              <a:rPr lang="en-IN" altLang="ko-KR" dirty="0"/>
              <a:t> the cumulative revenue generated </a:t>
            </a:r>
            <a:br>
              <a:rPr lang="en-IN" altLang="ko-KR" dirty="0"/>
            </a:br>
            <a:r>
              <a:rPr lang="en-IN" altLang="ko-KR" dirty="0"/>
              <a:t>over time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1DE1D-86D9-E074-3737-15196EC0D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844824"/>
            <a:ext cx="2600325" cy="439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3F651-EB2B-6B2F-5D0C-90FF37527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5" y="1124744"/>
            <a:ext cx="554769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95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/>
              <a:t>Determine the top 3 most ordered pizza types based</a:t>
            </a:r>
            <a:br>
              <a:rPr lang="en-IN" altLang="ko-KR" dirty="0"/>
            </a:br>
            <a:r>
              <a:rPr lang="en-IN" altLang="ko-KR" dirty="0"/>
              <a:t> on revenue for each pizza category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4C6CC-237B-4663-8052-BB117BA38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68960"/>
            <a:ext cx="3400152" cy="352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231A0-8C31-2437-D266-3CF3FC9F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6" y="874852"/>
            <a:ext cx="5092129" cy="55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0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7504" y="1340768"/>
            <a:ext cx="4464496" cy="3358580"/>
          </a:xfrm>
        </p:spPr>
        <p:txBody>
          <a:bodyPr/>
          <a:lstStyle/>
          <a:p>
            <a:r>
              <a:rPr lang="en-IN" sz="2800" dirty="0"/>
              <a:t>By leveraging MySQL’s            capabilities for data storage,  retrieval and management,   </a:t>
            </a:r>
            <a:br>
              <a:rPr lang="en-IN" sz="2800" dirty="0"/>
            </a:br>
            <a:r>
              <a:rPr lang="en-IN" sz="2800" dirty="0"/>
              <a:t>the pizza sales project aims   to streamline operations,      enhance customer service,    and improve decision-making through detailed analytics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7504" y="828245"/>
            <a:ext cx="3880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</a:rPr>
              <a:t>ABOUT MYSELF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504" y="2780928"/>
            <a:ext cx="3880296" cy="1889051"/>
            <a:chOff x="5543674" y="692696"/>
            <a:chExt cx="2952750" cy="1384995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5543674" y="692696"/>
              <a:ext cx="295275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000" b="1" dirty="0">
                  <a:solidFill>
                    <a:srgbClr val="453E3D"/>
                  </a:solidFill>
                  <a:latin typeface="+mj-lt"/>
                  <a:ea typeface="맑은 고딕" pitchFamily="50" charset="-127"/>
                </a:rPr>
                <a:t>Hello everyone</a:t>
              </a:r>
            </a:p>
            <a:p>
              <a:pPr>
                <a:defRPr/>
              </a:pPr>
              <a:r>
                <a:rPr lang="en-US" altLang="ko-KR" sz="2000" b="1" dirty="0">
                  <a:solidFill>
                    <a:srgbClr val="453E3D"/>
                  </a:solidFill>
                  <a:latin typeface="+mj-lt"/>
                  <a:ea typeface="맑은 고딕" pitchFamily="50" charset="-127"/>
                </a:rPr>
                <a:t>My name is KANIKA BHATT. </a:t>
              </a:r>
            </a:p>
            <a:p>
              <a:pPr>
                <a:defRPr/>
              </a:pPr>
              <a:r>
                <a:rPr lang="en-US" altLang="ko-KR" sz="2000" b="1" dirty="0">
                  <a:solidFill>
                    <a:srgbClr val="453E3D"/>
                  </a:solidFill>
                  <a:latin typeface="+mj-lt"/>
                  <a:ea typeface="맑은 고딕" pitchFamily="50" charset="-127"/>
                </a:rPr>
                <a:t>In this project I had utilize SQL queries to solve the questions that were related to PIZZA SALES</a:t>
              </a:r>
            </a:p>
            <a:p>
              <a:pPr>
                <a:defRPr/>
              </a:pPr>
              <a:endParaRPr lang="en-US" altLang="ko-KR" sz="1400" b="1" dirty="0">
                <a:solidFill>
                  <a:srgbClr val="453E3D"/>
                </a:solidFill>
                <a:latin typeface="+mj-lt"/>
                <a:ea typeface="맑은 고딕" pitchFamily="50" charset="-127"/>
              </a:endParaRPr>
            </a:p>
          </p:txBody>
        </p:sp>
        <p:cxnSp>
          <p:nvCxnSpPr>
            <p:cNvPr id="30" name="직선 연결선 2"/>
            <p:cNvCxnSpPr/>
            <p:nvPr/>
          </p:nvCxnSpPr>
          <p:spPr>
            <a:xfrm>
              <a:off x="5543674" y="784848"/>
              <a:ext cx="0" cy="501859"/>
            </a:xfrm>
            <a:prstGeom prst="line">
              <a:avLst/>
            </a:prstGeom>
            <a:ln w="38100">
              <a:solidFill>
                <a:srgbClr val="FDBC6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ko-KR" dirty="0"/>
              <a:t>INSIGHTS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C9B2-A3D4-440E-104D-2D2EEEC2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highest percentage contribution to the Total Revenue </a:t>
            </a:r>
            <a:r>
              <a:rPr lang="en-IN" dirty="0"/>
              <a:t>is made by the Classic Pizza type and the mark obtained is of  26.91%.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most ordered Pizza based on revenue is THE THAI CHICKEN PIZZA.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After analysing the orders on hourly basis it is concluded that majorly the Pizzas were ordered   in afternoon between 12-2 PM and in evening between 5-7 PM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most commonly ordered Pizza size is Large.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 analysing the Pizza sales I can say that it is highly profitable business as the Total revenue  generated is $817860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High marketing strategies should be adopted for the Classic Pizza type as it as major contribution to revenue and loved by people.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4104456" cy="2422476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3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580112" y="2240868"/>
            <a:ext cx="2679114" cy="2376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dirty="0">
                <a:solidFill>
                  <a:srgbClr val="453E3D"/>
                </a:solidFill>
                <a:latin typeface="+mj-lt"/>
                <a:ea typeface="맑은 고딕" pitchFamily="50" charset="-127"/>
                <a:cs typeface="굴림" pitchFamily="50" charset="-127"/>
              </a:rPr>
              <a:t>Here in this project I had used </a:t>
            </a:r>
            <a:r>
              <a:rPr lang="en-US" altLang="ko-KR" dirty="0" err="1">
                <a:solidFill>
                  <a:srgbClr val="453E3D"/>
                </a:solidFill>
                <a:latin typeface="+mj-lt"/>
                <a:ea typeface="맑은 고딕" pitchFamily="50" charset="-127"/>
                <a:cs typeface="굴림" pitchFamily="50" charset="-127"/>
              </a:rPr>
              <a:t>MySql</a:t>
            </a:r>
            <a:r>
              <a:rPr lang="en-US" altLang="ko-KR" dirty="0">
                <a:solidFill>
                  <a:srgbClr val="453E3D"/>
                </a:solidFill>
                <a:latin typeface="+mj-lt"/>
                <a:ea typeface="맑은 고딕" pitchFamily="50" charset="-127"/>
                <a:cs typeface="굴림" pitchFamily="50" charset="-127"/>
              </a:rPr>
              <a:t> database.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    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MySQL is a widely-used    open-source relational      database management      system (RDBMS) that is      renowned for its speed,     reliability, and ease of use.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Schema of PIZZA SALES 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06698-C71E-1050-943E-CD622A07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18924"/>
            <a:ext cx="6264696" cy="46344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AD4D1-B279-D59A-65C8-4119EAF6CD8B}"/>
              </a:ext>
            </a:extLst>
          </p:cNvPr>
          <p:cNvSpPr txBox="1"/>
          <p:nvPr/>
        </p:nvSpPr>
        <p:spPr>
          <a:xfrm>
            <a:off x="683568" y="1268760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Established relationships between tables using primary keys and foreign keys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ko-KR" sz="2000" b="1" dirty="0"/>
              <a:t>Basic: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Retrieve the total number of orders placed.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Calculate the total revenue generated from pizza sales.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Identify the most common pizza size ordered.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List the top 5 most ordered pizza types along with their quantities.</a:t>
            </a:r>
          </a:p>
          <a:p>
            <a:r>
              <a:rPr lang="en-IN" altLang="ko-KR" sz="2000" b="1" dirty="0"/>
              <a:t>Intermediate: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Join the necessary tables to find the total quantity of each pizza category ordered.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Determine the distribution of orders by hour of the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Join relevant tables to find the category-wise distribution of pizzas.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Group the orders by date and calculate the average number of pizzas ordered per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Determine the top 3 most ordered pizza types based on revenue.</a:t>
            </a:r>
          </a:p>
          <a:p>
            <a:r>
              <a:rPr lang="en-IN" altLang="ko-KR" sz="2000" b="1" dirty="0"/>
              <a:t>Advanced: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Calculate the percentage contribution of each pizza type to total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 err="1"/>
              <a:t>Analyze</a:t>
            </a:r>
            <a:r>
              <a:rPr lang="en-IN" altLang="ko-KR" dirty="0"/>
              <a:t> the cumulative revenue generated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ko-KR" dirty="0"/>
              <a:t>Determine the top 3 most ordered pizza types based on revenue for each pizza category.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link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AAC2C25B-6284-DFFA-C76B-3A2CFC14E98D}"/>
              </a:ext>
            </a:extLst>
          </p:cNvPr>
          <p:cNvGrpSpPr/>
          <p:nvPr/>
        </p:nvGrpSpPr>
        <p:grpSpPr>
          <a:xfrm>
            <a:off x="1979713" y="2132856"/>
            <a:ext cx="5112567" cy="1323439"/>
            <a:chOff x="5543674" y="784848"/>
            <a:chExt cx="3380580" cy="864821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681F0857-355C-42E3-D04F-2C23FEA9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674" y="784848"/>
              <a:ext cx="3380580" cy="86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IN" sz="4000" b="1" dirty="0">
                  <a:solidFill>
                    <a:schemeClr val="accent6"/>
                  </a:solidFill>
                  <a:latin typeface="+mj-lt"/>
                </a:rPr>
                <a:t>SQL queries to retrieve specific data</a:t>
              </a:r>
              <a:endParaRPr lang="en-US" altLang="ko-KR" sz="4000" b="1" dirty="0">
                <a:solidFill>
                  <a:schemeClr val="accent6"/>
                </a:solidFill>
                <a:latin typeface="+mj-lt"/>
                <a:ea typeface="맑은 고딕" pitchFamily="50" charset="-127"/>
              </a:endParaRPr>
            </a:p>
          </p:txBody>
        </p:sp>
        <p:cxnSp>
          <p:nvCxnSpPr>
            <p:cNvPr id="5" name="직선 연결선 2">
              <a:extLst>
                <a:ext uri="{FF2B5EF4-FFF2-40B4-BE49-F238E27FC236}">
                  <a16:creationId xmlns:a16="http://schemas.microsoft.com/office/drawing/2014/main" id="{34A37DED-6206-7418-186D-541ACAC3D5CA}"/>
                </a:ext>
              </a:extLst>
            </p:cNvPr>
            <p:cNvCxnSpPr/>
            <p:nvPr/>
          </p:nvCxnSpPr>
          <p:spPr>
            <a:xfrm>
              <a:off x="5543674" y="784848"/>
              <a:ext cx="0" cy="501859"/>
            </a:xfrm>
            <a:prstGeom prst="line">
              <a:avLst/>
            </a:prstGeom>
            <a:ln w="38100">
              <a:solidFill>
                <a:srgbClr val="FDBC6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61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/>
              <a:t>Retrieve the total number of orders placed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D6FB7C-7F2A-0BEC-3DFD-01BC11754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4571758" cy="16561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37182-F751-6738-F896-0F2265CDB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4293096"/>
            <a:ext cx="296432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ko-KR" dirty="0"/>
              <a:t>Calculate the total revenue generated from pizza</a:t>
            </a:r>
            <a:br>
              <a:rPr lang="en-IN" altLang="ko-KR" dirty="0"/>
            </a:br>
            <a:r>
              <a:rPr lang="en-IN" altLang="ko-KR" dirty="0"/>
              <a:t> sales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9C33C-7585-F07F-0872-32CBAB25B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4112376"/>
            <a:ext cx="3111674" cy="1412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84F17-A169-E9C5-D8BB-12C721A7E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89900"/>
            <a:ext cx="6628039" cy="23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ko-KR" dirty="0"/>
              <a:t>Identify the most common pizza size ordered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99E71-3E9C-2B48-87A2-0EA950FA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92" y="4437112"/>
            <a:ext cx="3700553" cy="1273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8A705-1674-6BBB-9C8B-86F4EAF46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47762"/>
            <a:ext cx="6366820" cy="27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11803</TotalTime>
  <Words>526</Words>
  <Application>Microsoft Office PowerPoint</Application>
  <PresentationFormat>On-screen Show (4:3)</PresentationFormat>
  <Paragraphs>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맑은 고딕</vt:lpstr>
      <vt:lpstr>굴림체</vt:lpstr>
      <vt:lpstr>Calibri Light</vt:lpstr>
      <vt:lpstr>Office 테마</vt:lpstr>
      <vt:lpstr>PIZZA SALES PROJECT</vt:lpstr>
      <vt:lpstr>PowerPoint Presentation</vt:lpstr>
      <vt:lpstr>PowerPoint Presentation</vt:lpstr>
      <vt:lpstr>Schema of PIZZA SALES </vt:lpstr>
      <vt:lpstr>Questions</vt:lpstr>
      <vt:lpstr>PowerPoint Presentation</vt:lpstr>
      <vt:lpstr>Retrieve the total number of orders placed </vt:lpstr>
      <vt:lpstr>Calculate the total revenue generated from pizza  sales</vt:lpstr>
      <vt:lpstr>Identify the most common pizza size ordered</vt:lpstr>
      <vt:lpstr>List the top 5 most ordered pizza types along with their quantities</vt:lpstr>
      <vt:lpstr>Join the necessary tables to find the total quantity of each pizza category ordered</vt:lpstr>
      <vt:lpstr>Determine the distribution of orders by hour of the day</vt:lpstr>
      <vt:lpstr>Join relevant tables to find the category-wise distribution  of pizzas</vt:lpstr>
      <vt:lpstr>Group the orders by date and calculate the average  number of pizzas ordered per day</vt:lpstr>
      <vt:lpstr>Determine the top 3 most ordered pizza types based  on revenue</vt:lpstr>
      <vt:lpstr>Calculate the percentage contribution of each  pizza type to total revenue</vt:lpstr>
      <vt:lpstr>Analyze the cumulative revenue generated  over time</vt:lpstr>
      <vt:lpstr>Determine the top 3 most ordered pizza types based  on revenue for each pizza category</vt:lpstr>
      <vt:lpstr>By leveraging MySQL’s            capabilities for data storage,  retrieval and management,    the pizza sales project aims   to streamline operations,      enhance customer service,    and improve decision-making through detailed analytics</vt:lpstr>
      <vt:lpstr>INSIGHTS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Kanika Bhatt</cp:lastModifiedBy>
  <cp:revision>26</cp:revision>
  <dcterms:created xsi:type="dcterms:W3CDTF">2010-02-01T08:03:16Z</dcterms:created>
  <dcterms:modified xsi:type="dcterms:W3CDTF">2024-07-05T12:22:39Z</dcterms:modified>
  <cp:category>www.slidemembers.com</cp:category>
</cp:coreProperties>
</file>