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handoutMasterIdLst>
    <p:handoutMasterId r:id="rId18"/>
  </p:handoutMasterIdLst>
  <p:sldIdLst>
    <p:sldId id="272" r:id="rId3"/>
    <p:sldId id="278" r:id="rId4"/>
    <p:sldId id="270" r:id="rId5"/>
    <p:sldId id="273" r:id="rId6"/>
    <p:sldId id="280" r:id="rId7"/>
    <p:sldId id="275" r:id="rId8"/>
    <p:sldId id="277" r:id="rId9"/>
    <p:sldId id="281" r:id="rId10"/>
    <p:sldId id="282" r:id="rId11"/>
    <p:sldId id="274" r:id="rId12"/>
    <p:sldId id="266" r:id="rId13"/>
    <p:sldId id="265" r:id="rId14"/>
    <p:sldId id="259"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767171"/>
    <a:srgbClr val="33CC33"/>
    <a:srgbClr val="CC0066"/>
    <a:srgbClr val="D60093"/>
    <a:srgbClr val="FF0066"/>
    <a:srgbClr val="FF0000"/>
    <a:srgbClr val="6699FF"/>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81261" autoAdjust="0"/>
  </p:normalViewPr>
  <p:slideViewPr>
    <p:cSldViewPr snapToGrid="0">
      <p:cViewPr varScale="1">
        <p:scale>
          <a:sx n="58" d="100"/>
          <a:sy n="58" d="100"/>
        </p:scale>
        <p:origin x="102" y="11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36AB02-503B-4BD7-AA3C-3318A82B4A3C}" type="datetimeFigureOut">
              <a:rPr lang="en-US" smtClean="0"/>
              <a:t>6/7/2020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ED5EA4-4801-448D-8C09-C14153D5AB29}" type="slidenum">
              <a:rPr lang="en-US" smtClean="0"/>
              <a:t>‹#›</a:t>
            </a:fld>
            <a:endParaRPr lang="en-US"/>
          </a:p>
        </p:txBody>
      </p:sp>
    </p:spTree>
    <p:extLst>
      <p:ext uri="{BB962C8B-B14F-4D97-AF65-F5344CB8AC3E}">
        <p14:creationId xmlns:p14="http://schemas.microsoft.com/office/powerpoint/2010/main" val="582700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7D65B-A74E-4DB7-8A11-51852B355D21}" type="datetimeFigureOut">
              <a:rPr lang="en-US" smtClean="0"/>
              <a:t>6/6/2020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65999-A95F-446B-9F6A-B55041DCFB41}" type="slidenum">
              <a:rPr lang="en-US" smtClean="0"/>
              <a:t>‹#›</a:t>
            </a:fld>
            <a:endParaRPr lang="en-US"/>
          </a:p>
        </p:txBody>
      </p:sp>
    </p:spTree>
    <p:extLst>
      <p:ext uri="{BB962C8B-B14F-4D97-AF65-F5344CB8AC3E}">
        <p14:creationId xmlns:p14="http://schemas.microsoft.com/office/powerpoint/2010/main" val="42586405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researchgate.net/publication/263363880_Skill_development_in_construction_sector_with_reference_to_urban_poor_The_need_and_evalu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7713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765999-A95F-446B-9F6A-B55041DCFB41}" type="slidenum">
              <a:rPr lang="en-US" smtClean="0"/>
              <a:t>12</a:t>
            </a:fld>
            <a:endParaRPr lang="en-US"/>
          </a:p>
        </p:txBody>
      </p:sp>
    </p:spTree>
    <p:extLst>
      <p:ext uri="{BB962C8B-B14F-4D97-AF65-F5344CB8AC3E}">
        <p14:creationId xmlns:p14="http://schemas.microsoft.com/office/powerpoint/2010/main" val="216696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smtClean="0">
                <a:hlinkClick r:id="rId3"/>
              </a:rPr>
              <a:t>https://www.researchgate.net/publication/263363880_Skill_development_in_construction_sector_with_reference_to_urban_poor_The_need_and_evaluation</a:t>
            </a:r>
            <a:endParaRPr lang="en-US" dirty="0" smtClean="0"/>
          </a:p>
          <a:p>
            <a:endParaRPr lang="en-US" dirty="0"/>
          </a:p>
        </p:txBody>
      </p:sp>
      <p:sp>
        <p:nvSpPr>
          <p:cNvPr id="4" name="Slide Number Placeholder 3"/>
          <p:cNvSpPr>
            <a:spLocks noGrp="1"/>
          </p:cNvSpPr>
          <p:nvPr>
            <p:ph type="sldNum" sz="quarter" idx="10"/>
          </p:nvPr>
        </p:nvSpPr>
        <p:spPr/>
        <p:txBody>
          <a:bodyPr/>
          <a:lstStyle/>
          <a:p>
            <a:fld id="{5B765999-A95F-446B-9F6A-B55041DCFB41}" type="slidenum">
              <a:rPr lang="en-US" smtClean="0"/>
              <a:t>2</a:t>
            </a:fld>
            <a:endParaRPr lang="en-US"/>
          </a:p>
        </p:txBody>
      </p:sp>
    </p:spTree>
    <p:extLst>
      <p:ext uri="{BB962C8B-B14F-4D97-AF65-F5344CB8AC3E}">
        <p14:creationId xmlns:p14="http://schemas.microsoft.com/office/powerpoint/2010/main" val="325364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765999-A95F-446B-9F6A-B55041DCFB41}" type="slidenum">
              <a:rPr lang="en-US" smtClean="0"/>
              <a:t>3</a:t>
            </a:fld>
            <a:endParaRPr lang="en-US"/>
          </a:p>
        </p:txBody>
      </p:sp>
    </p:spTree>
    <p:extLst>
      <p:ext uri="{BB962C8B-B14F-4D97-AF65-F5344CB8AC3E}">
        <p14:creationId xmlns:p14="http://schemas.microsoft.com/office/powerpoint/2010/main" val="3954770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5646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765999-A95F-446B-9F6A-B55041DCFB41}" type="slidenum">
              <a:rPr lang="en-US" smtClean="0"/>
              <a:t>6</a:t>
            </a:fld>
            <a:endParaRPr lang="en-US"/>
          </a:p>
        </p:txBody>
      </p:sp>
    </p:spTree>
    <p:extLst>
      <p:ext uri="{BB962C8B-B14F-4D97-AF65-F5344CB8AC3E}">
        <p14:creationId xmlns:p14="http://schemas.microsoft.com/office/powerpoint/2010/main" val="2655952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765999-A95F-446B-9F6A-B55041DCFB41}" type="slidenum">
              <a:rPr lang="en-US" smtClean="0"/>
              <a:t>7</a:t>
            </a:fld>
            <a:endParaRPr lang="en-US"/>
          </a:p>
        </p:txBody>
      </p:sp>
    </p:spTree>
    <p:extLst>
      <p:ext uri="{BB962C8B-B14F-4D97-AF65-F5344CB8AC3E}">
        <p14:creationId xmlns:p14="http://schemas.microsoft.com/office/powerpoint/2010/main" val="223035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765999-A95F-446B-9F6A-B55041DCFB41}" type="slidenum">
              <a:rPr lang="en-US" smtClean="0"/>
              <a:t>8</a:t>
            </a:fld>
            <a:endParaRPr lang="en-US"/>
          </a:p>
        </p:txBody>
      </p:sp>
    </p:spTree>
    <p:extLst>
      <p:ext uri="{BB962C8B-B14F-4D97-AF65-F5344CB8AC3E}">
        <p14:creationId xmlns:p14="http://schemas.microsoft.com/office/powerpoint/2010/main" val="2208122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765999-A95F-446B-9F6A-B55041DCFB41}" type="slidenum">
              <a:rPr lang="en-US" smtClean="0"/>
              <a:t>9</a:t>
            </a:fld>
            <a:endParaRPr lang="en-US"/>
          </a:p>
        </p:txBody>
      </p:sp>
    </p:spTree>
    <p:extLst>
      <p:ext uri="{BB962C8B-B14F-4D97-AF65-F5344CB8AC3E}">
        <p14:creationId xmlns:p14="http://schemas.microsoft.com/office/powerpoint/2010/main" val="257312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765999-A95F-446B-9F6A-B55041DCFB41}" type="slidenum">
              <a:rPr lang="en-US" smtClean="0"/>
              <a:t>10</a:t>
            </a:fld>
            <a:endParaRPr lang="en-US"/>
          </a:p>
        </p:txBody>
      </p:sp>
    </p:spTree>
    <p:extLst>
      <p:ext uri="{BB962C8B-B14F-4D97-AF65-F5344CB8AC3E}">
        <p14:creationId xmlns:p14="http://schemas.microsoft.com/office/powerpoint/2010/main" val="1873520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4.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5.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image" Target="../media/image16.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16.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13.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jp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28A64-36C8-4CBF-AA08-5F04F799B068}" type="slidenum">
              <a:rPr lang="en-US" smtClean="0"/>
              <a:t>‹#›</a:t>
            </a:fld>
            <a:endParaRPr lang="en-US"/>
          </a:p>
        </p:txBody>
      </p:sp>
    </p:spTree>
    <p:extLst>
      <p:ext uri="{BB962C8B-B14F-4D97-AF65-F5344CB8AC3E}">
        <p14:creationId xmlns:p14="http://schemas.microsoft.com/office/powerpoint/2010/main" val="423704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28A64-36C8-4CBF-AA08-5F04F799B068}" type="slidenum">
              <a:rPr lang="en-US" smtClean="0"/>
              <a:t>‹#›</a:t>
            </a:fld>
            <a:endParaRPr lang="en-US"/>
          </a:p>
        </p:txBody>
      </p:sp>
    </p:spTree>
    <p:extLst>
      <p:ext uri="{BB962C8B-B14F-4D97-AF65-F5344CB8AC3E}">
        <p14:creationId xmlns:p14="http://schemas.microsoft.com/office/powerpoint/2010/main" val="24550940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5Columns_Orange">
    <p:bg>
      <p:bgPr>
        <a:solidFill>
          <a:schemeClr val="accent2"/>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24" hasCustomPrompt="1"/>
          </p:nvPr>
        </p:nvSpPr>
        <p:spPr>
          <a:xfrm>
            <a:off x="355741" y="1774415"/>
            <a:ext cx="2063607" cy="4175033"/>
          </a:xfrm>
        </p:spPr>
        <p:txBody>
          <a:bodyPr/>
          <a:lstStyle>
            <a:lvl1pPr>
              <a:lnSpc>
                <a:spcPct val="110000"/>
              </a:lnSpc>
              <a:spcBef>
                <a:spcPts val="1200"/>
              </a:spcBef>
              <a:defRPr>
                <a:solidFill>
                  <a:schemeClr val="bg1"/>
                </a:solidFill>
              </a:defRPr>
            </a:lvl1pPr>
            <a:lvl2pPr>
              <a:lnSpc>
                <a:spcPct val="110000"/>
              </a:lnSpc>
              <a:spcBef>
                <a:spcPts val="1200"/>
              </a:spcBef>
              <a:defRPr>
                <a:solidFill>
                  <a:schemeClr val="bg1"/>
                </a:solidFill>
              </a:defRPr>
            </a:lvl2pPr>
            <a:lvl3pPr>
              <a:lnSpc>
                <a:spcPct val="110000"/>
              </a:lnSpc>
              <a:spcBef>
                <a:spcPts val="1200"/>
              </a:spcBef>
              <a:defRPr>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18" name="Content Placeholder 17"/>
          <p:cNvSpPr>
            <a:spLocks noGrp="1"/>
          </p:cNvSpPr>
          <p:nvPr>
            <p:ph sz="quarter" idx="25" hasCustomPrompt="1"/>
          </p:nvPr>
        </p:nvSpPr>
        <p:spPr>
          <a:xfrm>
            <a:off x="2709176" y="1774415"/>
            <a:ext cx="2063607" cy="4175033"/>
          </a:xfrm>
        </p:spPr>
        <p:txBody>
          <a:bodyPr/>
          <a:lstStyle>
            <a:lvl1pPr>
              <a:lnSpc>
                <a:spcPct val="110000"/>
              </a:lnSpc>
              <a:spcBef>
                <a:spcPts val="1200"/>
              </a:spcBef>
              <a:defRPr>
                <a:solidFill>
                  <a:schemeClr val="bg1"/>
                </a:solidFill>
              </a:defRPr>
            </a:lvl1pPr>
            <a:lvl2pPr>
              <a:lnSpc>
                <a:spcPct val="110000"/>
              </a:lnSpc>
              <a:spcBef>
                <a:spcPts val="1200"/>
              </a:spcBef>
              <a:defRPr>
                <a:solidFill>
                  <a:schemeClr val="bg1"/>
                </a:solidFill>
              </a:defRPr>
            </a:lvl2pPr>
            <a:lvl3pPr>
              <a:lnSpc>
                <a:spcPct val="110000"/>
              </a:lnSpc>
              <a:spcBef>
                <a:spcPts val="1200"/>
              </a:spcBef>
              <a:defRPr>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1" name="Content Placeholder 20"/>
          <p:cNvSpPr>
            <a:spLocks noGrp="1"/>
          </p:cNvSpPr>
          <p:nvPr>
            <p:ph sz="quarter" idx="26" hasCustomPrompt="1"/>
          </p:nvPr>
        </p:nvSpPr>
        <p:spPr>
          <a:xfrm>
            <a:off x="5062612" y="1774415"/>
            <a:ext cx="2063607" cy="4175033"/>
          </a:xfrm>
        </p:spPr>
        <p:txBody>
          <a:bodyPr/>
          <a:lstStyle>
            <a:lvl1pPr>
              <a:lnSpc>
                <a:spcPct val="110000"/>
              </a:lnSpc>
              <a:spcBef>
                <a:spcPts val="1200"/>
              </a:spcBef>
              <a:defRPr>
                <a:solidFill>
                  <a:schemeClr val="bg1"/>
                </a:solidFill>
              </a:defRPr>
            </a:lvl1pPr>
            <a:lvl2pPr>
              <a:lnSpc>
                <a:spcPct val="110000"/>
              </a:lnSpc>
              <a:spcBef>
                <a:spcPts val="1200"/>
              </a:spcBef>
              <a:defRPr>
                <a:solidFill>
                  <a:schemeClr val="bg1"/>
                </a:solidFill>
              </a:defRPr>
            </a:lvl2pPr>
            <a:lvl3pPr>
              <a:lnSpc>
                <a:spcPct val="110000"/>
              </a:lnSpc>
              <a:spcBef>
                <a:spcPts val="1200"/>
              </a:spcBef>
              <a:defRPr>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3" name="Content Placeholder 22"/>
          <p:cNvSpPr>
            <a:spLocks noGrp="1"/>
          </p:cNvSpPr>
          <p:nvPr>
            <p:ph sz="quarter" idx="27" hasCustomPrompt="1"/>
          </p:nvPr>
        </p:nvSpPr>
        <p:spPr>
          <a:xfrm>
            <a:off x="7416046" y="1774415"/>
            <a:ext cx="2063607" cy="4175033"/>
          </a:xfrm>
        </p:spPr>
        <p:txBody>
          <a:bodyPr/>
          <a:lstStyle>
            <a:lvl1pPr>
              <a:lnSpc>
                <a:spcPct val="110000"/>
              </a:lnSpc>
              <a:spcBef>
                <a:spcPts val="1200"/>
              </a:spcBef>
              <a:defRPr>
                <a:solidFill>
                  <a:schemeClr val="bg1"/>
                </a:solidFill>
              </a:defRPr>
            </a:lvl1pPr>
            <a:lvl2pPr>
              <a:lnSpc>
                <a:spcPct val="110000"/>
              </a:lnSpc>
              <a:spcBef>
                <a:spcPts val="1200"/>
              </a:spcBef>
              <a:defRPr>
                <a:solidFill>
                  <a:schemeClr val="bg1"/>
                </a:solidFill>
              </a:defRPr>
            </a:lvl2pPr>
            <a:lvl3pPr>
              <a:lnSpc>
                <a:spcPct val="110000"/>
              </a:lnSpc>
              <a:spcBef>
                <a:spcPts val="1200"/>
              </a:spcBef>
              <a:defRPr>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5" name="Content Placeholder 24"/>
          <p:cNvSpPr>
            <a:spLocks noGrp="1"/>
          </p:cNvSpPr>
          <p:nvPr>
            <p:ph sz="quarter" idx="28" hasCustomPrompt="1"/>
          </p:nvPr>
        </p:nvSpPr>
        <p:spPr>
          <a:xfrm>
            <a:off x="9769481" y="1774415"/>
            <a:ext cx="2063607" cy="4175033"/>
          </a:xfrm>
        </p:spPr>
        <p:txBody>
          <a:bodyPr/>
          <a:lstStyle>
            <a:lvl1pPr>
              <a:lnSpc>
                <a:spcPct val="110000"/>
              </a:lnSpc>
              <a:spcBef>
                <a:spcPts val="1200"/>
              </a:spcBef>
              <a:defRPr>
                <a:solidFill>
                  <a:schemeClr val="bg1"/>
                </a:solidFill>
              </a:defRPr>
            </a:lvl1pPr>
            <a:lvl2pPr>
              <a:lnSpc>
                <a:spcPct val="110000"/>
              </a:lnSpc>
              <a:spcBef>
                <a:spcPts val="1200"/>
              </a:spcBef>
              <a:defRPr>
                <a:solidFill>
                  <a:schemeClr val="bg1"/>
                </a:solidFill>
              </a:defRPr>
            </a:lvl2pPr>
            <a:lvl3pPr>
              <a:lnSpc>
                <a:spcPct val="110000"/>
              </a:lnSpc>
              <a:spcBef>
                <a:spcPts val="1200"/>
              </a:spcBef>
              <a:defRPr>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17"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9" name="Text Placeholder 4"/>
          <p:cNvSpPr>
            <a:spLocks noGrp="1"/>
          </p:cNvSpPr>
          <p:nvPr>
            <p:ph type="body" sz="quarter" idx="12" hasCustomPrompt="1"/>
          </p:nvPr>
        </p:nvSpPr>
        <p:spPr>
          <a:xfrm>
            <a:off x="355741" y="1098297"/>
            <a:ext cx="11474881"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
        <p:nvSpPr>
          <p:cNvPr id="2" name="Footer Placeholder 1"/>
          <p:cNvSpPr>
            <a:spLocks noGrp="1"/>
          </p:cNvSpPr>
          <p:nvPr>
            <p:ph type="ftr" sz="quarter" idx="34"/>
          </p:nvPr>
        </p:nvSpPr>
        <p:spPr/>
        <p:txBody>
          <a:bodyPr/>
          <a:lstStyle>
            <a:lvl1pPr>
              <a:defRPr>
                <a:solidFill>
                  <a:schemeClr val="bg1">
                    <a:alpha val="50000"/>
                  </a:schemeClr>
                </a:solidFill>
              </a:defRPr>
            </a:lvl1pPr>
          </a:lstStyle>
          <a:p>
            <a:endParaRPr lang="en-US" dirty="0"/>
          </a:p>
        </p:txBody>
      </p:sp>
      <p:sp>
        <p:nvSpPr>
          <p:cNvPr id="3" name="Slide Number Placeholder 2"/>
          <p:cNvSpPr>
            <a:spLocks noGrp="1"/>
          </p:cNvSpPr>
          <p:nvPr>
            <p:ph type="sldNum" sz="quarter" idx="35"/>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654949925"/>
      </p:ext>
    </p:extLst>
  </p:cSld>
  <p:clrMapOvr>
    <a:overrideClrMapping bg1="lt1" tx1="dk1" bg2="lt2" tx2="dk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amp;Subtitle_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10" name="Text Placeholder 4"/>
          <p:cNvSpPr>
            <a:spLocks noGrp="1"/>
          </p:cNvSpPr>
          <p:nvPr>
            <p:ph type="body" sz="quarter" idx="12" hasCustomPrompt="1"/>
          </p:nvPr>
        </p:nvSpPr>
        <p:spPr>
          <a:xfrm>
            <a:off x="355741" y="1128768"/>
            <a:ext cx="11474881" cy="407894"/>
          </a:xfrm>
        </p:spPr>
        <p:txBody>
          <a:bodyPr/>
          <a:lstStyle>
            <a:lvl1pPr algn="ctr">
              <a:lnSpc>
                <a:spcPct val="100000"/>
              </a:lnSpc>
              <a:spcBef>
                <a:spcPts val="0"/>
              </a:spcBef>
              <a:defRPr sz="2200">
                <a:solidFill>
                  <a:schemeClr val="tx2"/>
                </a:solidFill>
                <a:latin typeface="Arial Black" panose="020B0A04020102020204" pitchFamily="34" charset="0"/>
              </a:defRPr>
            </a:lvl1pPr>
          </a:lstStyle>
          <a:p>
            <a:r>
              <a:rPr lang="en-US" dirty="0"/>
              <a:t>Insert sub-title here at 22pt, min 18pt</a:t>
            </a:r>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36906308"/>
      </p:ext>
    </p:extLst>
  </p:cSld>
  <p:clrMapOvr>
    <a:overrideClrMapping bg1="lt1" tx1="dk1" bg2="lt2" tx2="dk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amp;Subtitle_Yellow">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10" name="Text Placeholder 4"/>
          <p:cNvSpPr>
            <a:spLocks noGrp="1"/>
          </p:cNvSpPr>
          <p:nvPr>
            <p:ph type="body" sz="quarter" idx="12" hasCustomPrompt="1"/>
          </p:nvPr>
        </p:nvSpPr>
        <p:spPr>
          <a:xfrm>
            <a:off x="355741" y="1128768"/>
            <a:ext cx="11474881" cy="407894"/>
          </a:xfrm>
        </p:spPr>
        <p:txBody>
          <a:bodyPr/>
          <a:lstStyle>
            <a:lvl1pPr algn="ctr">
              <a:lnSpc>
                <a:spcPct val="100000"/>
              </a:lnSpc>
              <a:spcBef>
                <a:spcPts val="0"/>
              </a:spcBef>
              <a:defRPr sz="2200">
                <a:solidFill>
                  <a:schemeClr val="tx1"/>
                </a:solidFill>
                <a:latin typeface="Arial Black" panose="020B0A04020102020204" pitchFamily="34" charset="0"/>
              </a:defRPr>
            </a:lvl1pPr>
          </a:lstStyle>
          <a:p>
            <a:r>
              <a:rPr lang="en-US" dirty="0"/>
              <a:t>Insert sub-title here at 22pt, min 18pt</a:t>
            </a:r>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608616012"/>
      </p:ext>
    </p:extLst>
  </p:cSld>
  <p:clrMapOvr>
    <a:overrideClrMapping bg1="lt1" tx1="dk1" bg2="lt2" tx2="dk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Title&amp;Subtitle_HeroYellow">
    <p:bg>
      <p:bgPr>
        <a:solidFill>
          <a:schemeClr val="tx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6" name="Slide Number Placeholder 5"/>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9"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0" name="Text Placeholder 4"/>
          <p:cNvSpPr>
            <a:spLocks noGrp="1"/>
          </p:cNvSpPr>
          <p:nvPr>
            <p:ph type="body" sz="quarter" idx="12" hasCustomPrompt="1"/>
          </p:nvPr>
        </p:nvSpPr>
        <p:spPr>
          <a:xfrm>
            <a:off x="355741" y="1098295"/>
            <a:ext cx="11474881" cy="407894"/>
          </a:xfrm>
        </p:spPr>
        <p:txBody>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Tree>
    <p:extLst>
      <p:ext uri="{BB962C8B-B14F-4D97-AF65-F5344CB8AC3E}">
        <p14:creationId xmlns:p14="http://schemas.microsoft.com/office/powerpoint/2010/main" val="4017707357"/>
      </p:ext>
    </p:extLst>
  </p:cSld>
  <p:clrMapOvr>
    <a:overrideClrMapping bg1="lt1" tx1="dk1" bg2="lt2" tx2="dk2" accent1="accent1" accent2="accent2" accent3="accent3" accent4="accent4" accent5="accent5" accent6="accent6" hlink="hlink" folHlink="folHlink"/>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Title&amp;Subtitle_Orange">
    <p:bg>
      <p:bgPr>
        <a:solidFill>
          <a:schemeClr val="accent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6" name="Slide Number Placeholder 5"/>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9"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0" name="Text Placeholder 4"/>
          <p:cNvSpPr>
            <a:spLocks noGrp="1"/>
          </p:cNvSpPr>
          <p:nvPr>
            <p:ph type="body" sz="quarter" idx="12" hasCustomPrompt="1"/>
          </p:nvPr>
        </p:nvSpPr>
        <p:spPr>
          <a:xfrm>
            <a:off x="355741" y="1098297"/>
            <a:ext cx="11474881"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Tree>
    <p:extLst>
      <p:ext uri="{BB962C8B-B14F-4D97-AF65-F5344CB8AC3E}">
        <p14:creationId xmlns:p14="http://schemas.microsoft.com/office/powerpoint/2010/main" val="2148444904"/>
      </p:ext>
    </p:extLst>
  </p:cSld>
  <p:clrMapOvr>
    <a:overrideClrMapping bg1="lt1" tx1="dk1" bg2="lt2" tx2="dk2" accent1="accent1" accent2="accent2" accent3="accent3" accent4="accent4" accent5="accent5" accent6="accent6" hlink="hlink" folHlink="folHlink"/>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8_Title&amp;Subtitle_Red">
    <p:bg>
      <p:bgPr>
        <a:solidFill>
          <a:schemeClr val="accent3"/>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0" name="Text Placeholder 4"/>
          <p:cNvSpPr>
            <a:spLocks noGrp="1"/>
          </p:cNvSpPr>
          <p:nvPr>
            <p:ph type="body" sz="quarter" idx="12" hasCustomPrompt="1"/>
          </p:nvPr>
        </p:nvSpPr>
        <p:spPr>
          <a:xfrm>
            <a:off x="355741" y="1098295"/>
            <a:ext cx="11474881" cy="407894"/>
          </a:xfrm>
        </p:spPr>
        <p:txBody>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20pt</a:t>
            </a:r>
          </a:p>
        </p:txBody>
      </p:sp>
      <p:sp>
        <p:nvSpPr>
          <p:cNvPr id="8"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13"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560283249"/>
      </p:ext>
    </p:extLst>
  </p:cSld>
  <p:clrMapOvr>
    <a:overrideClrMapping bg1="lt1" tx1="dk1" bg2="lt2" tx2="dk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8_Title&amp;Subtitle_Blue">
    <p:bg>
      <p:bgPr>
        <a:solidFill>
          <a:schemeClr val="accent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0" name="Text Placeholder 4"/>
          <p:cNvSpPr>
            <a:spLocks noGrp="1"/>
          </p:cNvSpPr>
          <p:nvPr>
            <p:ph type="body" sz="quarter" idx="12" hasCustomPrompt="1"/>
          </p:nvPr>
        </p:nvSpPr>
        <p:spPr>
          <a:xfrm>
            <a:off x="355741" y="1098295"/>
            <a:ext cx="11474881" cy="407894"/>
          </a:xfrm>
        </p:spPr>
        <p:txBody>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20pt</a:t>
            </a:r>
          </a:p>
        </p:txBody>
      </p:sp>
      <p:sp>
        <p:nvSpPr>
          <p:cNvPr id="8"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13"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278699995"/>
      </p:ext>
    </p:extLst>
  </p:cSld>
  <p:clrMapOvr>
    <a:overrideClrMapping bg1="lt1" tx1="dk1" bg2="lt2" tx2="dk2" accent1="accent1" accent2="accent2" accent3="accent3" accent4="accent4" accent5="accent5" accent6="accent6" hlink="hlink" folHlink="folHlink"/>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8_Title&amp;Subtitle_PaleGray">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0" name="Text Placeholder 4"/>
          <p:cNvSpPr>
            <a:spLocks noGrp="1"/>
          </p:cNvSpPr>
          <p:nvPr>
            <p:ph type="body" sz="quarter" idx="12" hasCustomPrompt="1"/>
          </p:nvPr>
        </p:nvSpPr>
        <p:spPr>
          <a:xfrm>
            <a:off x="355741" y="1098295"/>
            <a:ext cx="11474881" cy="407894"/>
          </a:xfrm>
        </p:spPr>
        <p:txBody>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20pt</a:t>
            </a:r>
          </a:p>
        </p:txBody>
      </p:sp>
      <p:sp>
        <p:nvSpPr>
          <p:cNvPr id="8"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13"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718139561"/>
      </p:ext>
    </p:extLst>
  </p:cSld>
  <p:clrMapOvr>
    <a:overrideClrMapping bg1="lt1" tx1="dk1" bg2="lt2" tx2="dk2" accent1="accent1" accent2="accent2" accent3="accent3" accent4="accent4" accent5="accent5" accent6="accent6" hlink="hlink" folHlink="folHlink"/>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8_Title&amp;Subtitle_White_DarkGray">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0" name="Text Placeholder 4"/>
          <p:cNvSpPr>
            <a:spLocks noGrp="1"/>
          </p:cNvSpPr>
          <p:nvPr>
            <p:ph type="body" sz="quarter" idx="12" hasCustomPrompt="1"/>
          </p:nvPr>
        </p:nvSpPr>
        <p:spPr>
          <a:xfrm>
            <a:off x="355741" y="1098295"/>
            <a:ext cx="11474881" cy="407894"/>
          </a:xfrm>
        </p:spPr>
        <p:txBody>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20pt</a:t>
            </a:r>
          </a:p>
        </p:txBody>
      </p:sp>
      <p:sp>
        <p:nvSpPr>
          <p:cNvPr id="8"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13"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6591705"/>
      </p:ext>
    </p:extLst>
  </p:cSld>
  <p:clrMapOvr>
    <a:overrideClrMapping bg1="lt1" tx1="dk1" bg2="lt2" tx2="dk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9_Title_White">
    <p:bg>
      <p:bgPr>
        <a:solidFill>
          <a:schemeClr val="bg1"/>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10295963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28A64-36C8-4CBF-AA08-5F04F799B068}" type="slidenum">
              <a:rPr lang="en-US" smtClean="0"/>
              <a:t>‹#›</a:t>
            </a:fld>
            <a:endParaRPr lang="en-US"/>
          </a:p>
        </p:txBody>
      </p:sp>
    </p:spTree>
    <p:extLst>
      <p:ext uri="{BB962C8B-B14F-4D97-AF65-F5344CB8AC3E}">
        <p14:creationId xmlns:p14="http://schemas.microsoft.com/office/powerpoint/2010/main" val="179380188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9_Title_Yellow">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065916807"/>
      </p:ext>
    </p:extLst>
  </p:cSld>
  <p:clrMapOvr>
    <a:overrideClrMapping bg1="lt1" tx1="dk1" bg2="lt2" tx2="dk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9_Title_HeroYellow">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8"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10"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479357049"/>
      </p:ext>
    </p:extLst>
  </p:cSld>
  <p:clrMapOvr>
    <a:overrideClrMapping bg1="lt1" tx1="dk1" bg2="lt2" tx2="dk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9_Title_Orange">
    <p:bg>
      <p:bgPr>
        <a:solidFill>
          <a:schemeClr val="accent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6" name="Slide Number Placeholder 5"/>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Tree>
    <p:extLst>
      <p:ext uri="{BB962C8B-B14F-4D97-AF65-F5344CB8AC3E}">
        <p14:creationId xmlns:p14="http://schemas.microsoft.com/office/powerpoint/2010/main" val="2907673084"/>
      </p:ext>
    </p:extLst>
  </p:cSld>
  <p:clrMapOvr>
    <a:overrideClrMapping bg1="lt1" tx1="dk1" bg2="lt2" tx2="dk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9_Title_Red">
    <p:bg>
      <p:bgPr>
        <a:solidFill>
          <a:schemeClr val="accent3"/>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6" name="Slide Number Placeholder 5"/>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Tree>
    <p:extLst>
      <p:ext uri="{BB962C8B-B14F-4D97-AF65-F5344CB8AC3E}">
        <p14:creationId xmlns:p14="http://schemas.microsoft.com/office/powerpoint/2010/main" val="2010975290"/>
      </p:ext>
    </p:extLst>
  </p:cSld>
  <p:clrMapOvr>
    <a:overrideClrMapping bg1="lt1" tx1="dk1" bg2="lt2" tx2="dk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9_Title_Blue">
    <p:bg>
      <p:bgPr>
        <a:solidFill>
          <a:schemeClr val="accent4"/>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6" name="Slide Number Placeholder 5"/>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Tree>
    <p:extLst>
      <p:ext uri="{BB962C8B-B14F-4D97-AF65-F5344CB8AC3E}">
        <p14:creationId xmlns:p14="http://schemas.microsoft.com/office/powerpoint/2010/main" val="925554286"/>
      </p:ext>
    </p:extLst>
  </p:cSld>
  <p:clrMapOvr>
    <a:overrideClrMapping bg1="lt1" tx1="dk1" bg2="lt2" tx2="dk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9_Title_PaleGray">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6" name="Slide Number Placeholder 5"/>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Tree>
    <p:extLst>
      <p:ext uri="{BB962C8B-B14F-4D97-AF65-F5344CB8AC3E}">
        <p14:creationId xmlns:p14="http://schemas.microsoft.com/office/powerpoint/2010/main" val="3592053593"/>
      </p:ext>
    </p:extLst>
  </p:cSld>
  <p:clrMapOvr>
    <a:overrideClrMapping bg1="lt1" tx1="dk1" bg2="lt2" tx2="dk2" accent1="accent1" accent2="accent2" accent3="accent3" accent4="accent4" accent5="accent5" accent6="accent6" hlink="hlink" folHlink="folHlink"/>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9_Title_DarkGray">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6" name="Slide Number Placeholder 5"/>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Tree>
    <p:extLst>
      <p:ext uri="{BB962C8B-B14F-4D97-AF65-F5344CB8AC3E}">
        <p14:creationId xmlns:p14="http://schemas.microsoft.com/office/powerpoint/2010/main" val="3215190172"/>
      </p:ext>
    </p:extLst>
  </p:cSld>
  <p:clrMapOvr>
    <a:overrideClrMapping bg1="lt1" tx1="dk1" bg2="lt2" tx2="dk2" accent1="accent1" accent2="accent2" accent3="accent3" accent4="accent4" accent5="accent5" accent6="accent6" hlink="hlink" folHlink="folHlink"/>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10_Blank_White">
    <p:bg>
      <p:bgPr>
        <a:solidFill>
          <a:schemeClr val="bg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411185650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10_Blank_Yellow">
    <p:bg>
      <p:bgPr>
        <a:solidFill>
          <a:schemeClr val="accent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0734416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0_Blank_HeroYellow">
    <p:bg>
      <p:bgPr>
        <a:solidFill>
          <a:schemeClr val="tx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US" dirty="0"/>
          </a:p>
        </p:txBody>
      </p:sp>
      <p:sp>
        <p:nvSpPr>
          <p:cNvPr id="5" name="Slide Number Placeholder 4"/>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855727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D_DimensionalL">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68210" y="376152"/>
            <a:ext cx="5797813" cy="6011490"/>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6"/>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201927628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0_Blank_Orange">
    <p:bg>
      <p:bgPr>
        <a:solidFill>
          <a:schemeClr val="accent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US" dirty="0"/>
          </a:p>
        </p:txBody>
      </p:sp>
      <p:sp>
        <p:nvSpPr>
          <p:cNvPr id="5" name="Slide Number Placeholder 4"/>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25380523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0_Blank_Red">
    <p:bg>
      <p:bgPr>
        <a:solidFill>
          <a:schemeClr val="accent3"/>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US" dirty="0"/>
          </a:p>
        </p:txBody>
      </p:sp>
      <p:sp>
        <p:nvSpPr>
          <p:cNvPr id="5" name="Slide Number Placeholder 4"/>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80508037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0_Blank_Blue">
    <p:bg>
      <p:bgPr>
        <a:solidFill>
          <a:schemeClr val="accent4"/>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US" dirty="0"/>
          </a:p>
        </p:txBody>
      </p:sp>
      <p:sp>
        <p:nvSpPr>
          <p:cNvPr id="5" name="Slide Number Placeholder 4"/>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39369909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10_Blank_PaleGray">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5"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9"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39174866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10_Blank_DarkGray">
    <p:bg>
      <p:bgPr>
        <a:solidFill>
          <a:schemeClr val="bg2"/>
        </a:solidFill>
        <a:effectLst/>
      </p:bgPr>
    </p:bg>
    <p:spTree>
      <p:nvGrpSpPr>
        <p:cNvPr id="1" name=""/>
        <p:cNvGrpSpPr/>
        <p:nvPr/>
      </p:nvGrpSpPr>
      <p:grpSpPr>
        <a:xfrm>
          <a:off x="0" y="0"/>
          <a:ext cx="0" cy="0"/>
          <a:chOff x="0" y="0"/>
          <a:chExt cx="0" cy="0"/>
        </a:xfrm>
      </p:grpSpPr>
      <p:sp>
        <p:nvSpPr>
          <p:cNvPr id="5"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9"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60262708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1a_SectionIntro_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019" y="1803401"/>
            <a:ext cx="5589056" cy="4254500"/>
          </a:xfrm>
        </p:spPr>
        <p:txBody>
          <a:bodyPr/>
          <a:lstStyle>
            <a:lvl1pPr algn="l">
              <a:lnSpc>
                <a:spcPct val="80000"/>
              </a:lnSpc>
              <a:defRPr sz="5064" cap="all" baseline="0">
                <a:solidFill>
                  <a:schemeClr val="tx2"/>
                </a:solidFill>
              </a:defRPr>
            </a:lvl1pPr>
          </a:lstStyle>
          <a:p>
            <a:r>
              <a:rPr lang="en-US" dirty="0"/>
              <a:t>SECTION INTRO</a:t>
            </a:r>
          </a:p>
        </p:txBody>
      </p:sp>
      <p:sp>
        <p:nvSpPr>
          <p:cNvPr id="8" name="Text Placeholder 7"/>
          <p:cNvSpPr>
            <a:spLocks noGrp="1"/>
          </p:cNvSpPr>
          <p:nvPr>
            <p:ph type="body" sz="quarter" idx="11"/>
          </p:nvPr>
        </p:nvSpPr>
        <p:spPr>
          <a:xfrm>
            <a:off x="6276976" y="1763714"/>
            <a:ext cx="5578475" cy="4294187"/>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31"/>
          </p:nvPr>
        </p:nvSpPr>
        <p:spPr/>
        <p:txBody>
          <a:bodyPr/>
          <a:lstStyle/>
          <a:p>
            <a:endParaRPr lang="en-AU" dirty="0"/>
          </a:p>
        </p:txBody>
      </p:sp>
      <p:sp>
        <p:nvSpPr>
          <p:cNvPr id="9" name="Slide Number Placeholder 8"/>
          <p:cNvSpPr>
            <a:spLocks noGrp="1"/>
          </p:cNvSpPr>
          <p:nvPr>
            <p:ph type="sldNum" sz="quarter" idx="32"/>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1943387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1a_SectionIntro_Yellow">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019" y="1803401"/>
            <a:ext cx="5589056" cy="4254500"/>
          </a:xfrm>
        </p:spPr>
        <p:txBody>
          <a:bodyPr/>
          <a:lstStyle>
            <a:lvl1pPr algn="l">
              <a:lnSpc>
                <a:spcPct val="80000"/>
              </a:lnSpc>
              <a:defRPr sz="5064" cap="all" baseline="0">
                <a:solidFill>
                  <a:schemeClr val="tx1"/>
                </a:solidFill>
              </a:defRPr>
            </a:lvl1pPr>
          </a:lstStyle>
          <a:p>
            <a:r>
              <a:rPr lang="en-US" dirty="0"/>
              <a:t>SECTION INTRO</a:t>
            </a:r>
          </a:p>
        </p:txBody>
      </p:sp>
      <p:sp>
        <p:nvSpPr>
          <p:cNvPr id="8" name="Text Placeholder 7"/>
          <p:cNvSpPr>
            <a:spLocks noGrp="1"/>
          </p:cNvSpPr>
          <p:nvPr>
            <p:ph type="body" sz="quarter" idx="11"/>
          </p:nvPr>
        </p:nvSpPr>
        <p:spPr>
          <a:xfrm>
            <a:off x="6276976" y="1763714"/>
            <a:ext cx="5578475" cy="4294187"/>
          </a:xfr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31"/>
          </p:nvPr>
        </p:nvSpPr>
        <p:spPr/>
        <p:txBody>
          <a:bodyPr/>
          <a:lstStyle/>
          <a:p>
            <a:endParaRPr lang="en-AU" dirty="0"/>
          </a:p>
        </p:txBody>
      </p:sp>
      <p:sp>
        <p:nvSpPr>
          <p:cNvPr id="9" name="Slide Number Placeholder 8"/>
          <p:cNvSpPr>
            <a:spLocks noGrp="1"/>
          </p:cNvSpPr>
          <p:nvPr>
            <p:ph type="sldNum" sz="quarter" idx="32"/>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76025396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1a_SectionIntro_HeroYellow">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019" y="1803401"/>
            <a:ext cx="5589056" cy="4254500"/>
          </a:xfrm>
        </p:spPr>
        <p:txBody>
          <a:bodyPr/>
          <a:lstStyle>
            <a:lvl1pPr algn="l">
              <a:lnSpc>
                <a:spcPct val="80000"/>
              </a:lnSpc>
              <a:defRPr sz="5064" cap="all" baseline="0">
                <a:solidFill>
                  <a:schemeClr val="bg1"/>
                </a:solidFill>
              </a:defRPr>
            </a:lvl1pPr>
          </a:lstStyle>
          <a:p>
            <a:r>
              <a:rPr lang="en-US" dirty="0"/>
              <a:t>SECTION INTRO</a:t>
            </a:r>
          </a:p>
        </p:txBody>
      </p:sp>
      <p:sp>
        <p:nvSpPr>
          <p:cNvPr id="8" name="Text Placeholder 7"/>
          <p:cNvSpPr>
            <a:spLocks noGrp="1"/>
          </p:cNvSpPr>
          <p:nvPr>
            <p:ph type="body" sz="quarter" idx="11"/>
          </p:nvPr>
        </p:nvSpPr>
        <p:spPr>
          <a:xfrm>
            <a:off x="6276976" y="1763714"/>
            <a:ext cx="5578475" cy="4294187"/>
          </a:xfrm>
        </p:spPr>
        <p:txBody>
          <a:bodyPr vert="horz" lIns="0" tIns="0" rIns="0" bIns="0" rtlCol="0">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7"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60645996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1a_SectionIntro_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019" y="1803401"/>
            <a:ext cx="5589056" cy="4254500"/>
          </a:xfrm>
        </p:spPr>
        <p:txBody>
          <a:bodyPr/>
          <a:lstStyle>
            <a:lvl1pPr algn="l">
              <a:lnSpc>
                <a:spcPct val="80000"/>
              </a:lnSpc>
              <a:defRPr sz="5064" cap="all" baseline="0">
                <a:solidFill>
                  <a:schemeClr val="bg1"/>
                </a:solidFill>
              </a:defRPr>
            </a:lvl1pPr>
          </a:lstStyle>
          <a:p>
            <a:r>
              <a:rPr lang="en-US" dirty="0"/>
              <a:t>SECTION INTRO</a:t>
            </a:r>
          </a:p>
        </p:txBody>
      </p:sp>
      <p:sp>
        <p:nvSpPr>
          <p:cNvPr id="8" name="Text Placeholder 7"/>
          <p:cNvSpPr>
            <a:spLocks noGrp="1"/>
          </p:cNvSpPr>
          <p:nvPr>
            <p:ph type="body" sz="quarter" idx="11"/>
          </p:nvPr>
        </p:nvSpPr>
        <p:spPr>
          <a:xfrm>
            <a:off x="6276976" y="1763714"/>
            <a:ext cx="5578475" cy="4294187"/>
          </a:xfrm>
        </p:spPr>
        <p:txBody>
          <a:bodyPr vert="horz" lIns="0" tIns="0" rIns="0" bIns="0" rtlCol="0">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7"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429435004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1a_SectionIntro_Re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019" y="1803401"/>
            <a:ext cx="5589056" cy="4254500"/>
          </a:xfrm>
        </p:spPr>
        <p:txBody>
          <a:bodyPr/>
          <a:lstStyle>
            <a:lvl1pPr algn="l">
              <a:lnSpc>
                <a:spcPct val="80000"/>
              </a:lnSpc>
              <a:defRPr sz="5064" cap="all" baseline="0">
                <a:solidFill>
                  <a:schemeClr val="bg1"/>
                </a:solidFill>
              </a:defRPr>
            </a:lvl1pPr>
          </a:lstStyle>
          <a:p>
            <a:r>
              <a:rPr lang="en-US" dirty="0"/>
              <a:t>SECTION INTRO</a:t>
            </a:r>
          </a:p>
        </p:txBody>
      </p:sp>
      <p:sp>
        <p:nvSpPr>
          <p:cNvPr id="8" name="Text Placeholder 7"/>
          <p:cNvSpPr>
            <a:spLocks noGrp="1"/>
          </p:cNvSpPr>
          <p:nvPr>
            <p:ph type="body" sz="quarter" idx="11"/>
          </p:nvPr>
        </p:nvSpPr>
        <p:spPr>
          <a:xfrm>
            <a:off x="6276976" y="1763714"/>
            <a:ext cx="5578475" cy="4294187"/>
          </a:xfrm>
        </p:spPr>
        <p:txBody>
          <a:bodyPr vert="horz" lIns="0" tIns="0" rIns="0" bIns="0" rtlCol="0">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7"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4223188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AD_DimensionalM">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6244188" y="933039"/>
            <a:ext cx="4821835" cy="499954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6"/>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23657468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1a_SectionIntro_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019" y="1803401"/>
            <a:ext cx="5589056" cy="4254500"/>
          </a:xfrm>
        </p:spPr>
        <p:txBody>
          <a:bodyPr/>
          <a:lstStyle>
            <a:lvl1pPr algn="l">
              <a:lnSpc>
                <a:spcPct val="80000"/>
              </a:lnSpc>
              <a:defRPr sz="5064" cap="all" baseline="0">
                <a:solidFill>
                  <a:schemeClr val="bg1"/>
                </a:solidFill>
              </a:defRPr>
            </a:lvl1pPr>
          </a:lstStyle>
          <a:p>
            <a:r>
              <a:rPr lang="en-US" dirty="0"/>
              <a:t>SECTION INTRO</a:t>
            </a:r>
          </a:p>
        </p:txBody>
      </p:sp>
      <p:sp>
        <p:nvSpPr>
          <p:cNvPr id="8" name="Text Placeholder 7"/>
          <p:cNvSpPr>
            <a:spLocks noGrp="1"/>
          </p:cNvSpPr>
          <p:nvPr>
            <p:ph type="body" sz="quarter" idx="11"/>
          </p:nvPr>
        </p:nvSpPr>
        <p:spPr>
          <a:xfrm>
            <a:off x="6276976" y="1763714"/>
            <a:ext cx="5578475" cy="4294187"/>
          </a:xfrm>
        </p:spPr>
        <p:txBody>
          <a:bodyPr vert="horz" lIns="0" tIns="0" rIns="0" bIns="0" rtlCol="0">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7"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421824768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1b_SectionIntro_White">
    <p:spTree>
      <p:nvGrpSpPr>
        <p:cNvPr id="1" name=""/>
        <p:cNvGrpSpPr/>
        <p:nvPr/>
      </p:nvGrpSpPr>
      <p:grpSpPr>
        <a:xfrm>
          <a:off x="0" y="0"/>
          <a:ext cx="0" cy="0"/>
          <a:chOff x="0" y="0"/>
          <a:chExt cx="0" cy="0"/>
        </a:xfrm>
      </p:grpSpPr>
      <p:sp>
        <p:nvSpPr>
          <p:cNvPr id="8" name="Text Placeholder 7"/>
          <p:cNvSpPr>
            <a:spLocks noGrp="1"/>
          </p:cNvSpPr>
          <p:nvPr>
            <p:ph type="body" sz="quarter" idx="11" hasCustomPrompt="1"/>
          </p:nvPr>
        </p:nvSpPr>
        <p:spPr>
          <a:xfrm>
            <a:off x="357327" y="1390328"/>
            <a:ext cx="5578475" cy="4581459"/>
          </a:xfrm>
        </p:spPr>
        <p:txBody>
          <a:bodyPr vert="horz" lIns="0" tIns="0" rIns="0" bIns="0" rtlCol="0">
            <a:noAutofit/>
          </a:bodyPr>
          <a:lstStyle>
            <a:lvl1pPr>
              <a:lnSpc>
                <a:spcPct val="80000"/>
              </a:lnSpc>
              <a:defRPr lang="en-US" sz="4999" cap="all" baseline="0" dirty="0" smtClean="0">
                <a:solidFill>
                  <a:schemeClr val="tx2"/>
                </a:solidFill>
                <a:latin typeface="Arial Black" panose="020B0A04020102020204" pitchFamily="34" charset="0"/>
              </a:defRPr>
            </a:lvl1pPr>
            <a:lvl2pPr marL="0" indent="0">
              <a:buNone/>
              <a:defRPr lang="en-US" dirty="0" smtClean="0"/>
            </a:lvl2pPr>
            <a:lvl3pPr marL="180939" indent="-180939">
              <a:buFont typeface="Arial" panose="020B0604020202020204" pitchFamily="34" charset="0"/>
              <a:buChar char="•"/>
              <a:defRPr lang="en-US" sz="1800" dirty="0" smtClean="0"/>
            </a:lvl3pPr>
            <a:lvl4pPr marL="445999" indent="-265060">
              <a:buFont typeface="Arial" panose="020B0604020202020204" pitchFamily="34" charset="0"/>
              <a:buChar char="–"/>
              <a:defRPr lang="en-US" sz="1800" dirty="0" smtClean="0"/>
            </a:lvl4pPr>
            <a:lvl5pPr marL="638047" indent="-192050">
              <a:buFont typeface="Arial" panose="020B0604020202020204" pitchFamily="34" charset="0"/>
              <a:buChar char="•"/>
              <a:defRPr lang="en-US" sz="1800" dirty="0"/>
            </a:lvl5pPr>
            <a:lvl6pPr marL="903107" indent="-265060">
              <a:buFont typeface="Arial" panose="020B0604020202020204" pitchFamily="34" charset="0"/>
              <a:buChar char="–"/>
              <a:defRPr sz="1800"/>
            </a:lvl6pPr>
          </a:lstStyle>
          <a:p>
            <a:pPr lvl="0"/>
            <a:r>
              <a:rPr lang="en-US" dirty="0"/>
              <a:t>SECTION INTRO</a:t>
            </a:r>
          </a:p>
          <a:p>
            <a:pPr lvl="1"/>
            <a:r>
              <a:rPr lang="en-US" dirty="0"/>
              <a:t>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4" name="Footer Placeholder 3"/>
          <p:cNvSpPr>
            <a:spLocks noGrp="1"/>
          </p:cNvSpPr>
          <p:nvPr>
            <p:ph type="ftr" sz="quarter" idx="31"/>
          </p:nvPr>
        </p:nvSpPr>
        <p:spPr/>
        <p:txBody>
          <a:bodyPr/>
          <a:lstStyle/>
          <a:p>
            <a:endParaRPr lang="en-AU" dirty="0"/>
          </a:p>
        </p:txBody>
      </p:sp>
      <p:sp>
        <p:nvSpPr>
          <p:cNvPr id="9" name="Slide Number Placeholder 8"/>
          <p:cNvSpPr>
            <a:spLocks noGrp="1"/>
          </p:cNvSpPr>
          <p:nvPr>
            <p:ph type="sldNum" sz="quarter" idx="32"/>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90283075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2_Statement_White">
    <p:bg>
      <p:bgPr>
        <a:solidFill>
          <a:schemeClr val="bg1"/>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3" hasCustomPrompt="1"/>
          </p:nvPr>
        </p:nvSpPr>
        <p:spPr>
          <a:xfrm>
            <a:off x="355739" y="2481268"/>
            <a:ext cx="11474082" cy="1895465"/>
          </a:xfrm>
        </p:spPr>
        <p:txBody>
          <a:bodyPr>
            <a:spAutoFit/>
          </a:bodyPr>
          <a:lstStyle>
            <a:lvl1pPr algn="ctr">
              <a:defRPr sz="2799" cap="none" baseline="0">
                <a:solidFill>
                  <a:schemeClr val="tx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here 28pt, minimum 20pt and in sentence case. </a:t>
            </a:r>
            <a:br>
              <a:rPr lang="en-US" dirty="0"/>
            </a:br>
            <a:r>
              <a:rPr lang="en-US" dirty="0"/>
              <a:t>Pit as et </a:t>
            </a:r>
            <a:r>
              <a:rPr lang="en-US" dirty="0" err="1"/>
              <a:t>eum</a:t>
            </a:r>
            <a:r>
              <a:rPr lang="en-US" dirty="0"/>
              <a:t> </a:t>
            </a:r>
            <a:r>
              <a:rPr lang="en-US" dirty="0" err="1"/>
              <a:t>aliqui</a:t>
            </a:r>
            <a:r>
              <a:rPr lang="en-US" dirty="0"/>
              <a:t> </a:t>
            </a:r>
            <a:r>
              <a:rPr lang="en-US" dirty="0" err="1"/>
              <a:t>ius</a:t>
            </a:r>
            <a:r>
              <a:rPr lang="en-US" dirty="0"/>
              <a:t>, </a:t>
            </a:r>
            <a:r>
              <a:rPr lang="en-US" dirty="0" err="1"/>
              <a:t>ut</a:t>
            </a:r>
            <a:r>
              <a:rPr lang="en-US" dirty="0"/>
              <a:t> que mi, </a:t>
            </a:r>
            <a:r>
              <a:rPr lang="en-US" dirty="0" err="1"/>
              <a:t>consequatiae</a:t>
            </a:r>
            <a:r>
              <a:rPr lang="en-US" dirty="0"/>
              <a:t> </a:t>
            </a:r>
            <a:r>
              <a:rPr lang="en-US" dirty="0" err="1"/>
              <a:t>nim</a:t>
            </a:r>
            <a:r>
              <a:rPr lang="en-US" dirty="0"/>
              <a:t> </a:t>
            </a:r>
            <a:r>
              <a:rPr lang="en-US" dirty="0" err="1"/>
              <a:t>quis</a:t>
            </a:r>
            <a:r>
              <a:rPr lang="en-US" dirty="0"/>
              <a:t> </a:t>
            </a:r>
            <a:r>
              <a:rPr lang="en-US" dirty="0" err="1"/>
              <a:t>sitis</a:t>
            </a:r>
            <a:r>
              <a:rPr lang="en-US" dirty="0"/>
              <a:t> </a:t>
            </a:r>
            <a:r>
              <a:rPr lang="en-US" dirty="0" err="1"/>
              <a:t>apictur</a:t>
            </a:r>
            <a:r>
              <a:rPr lang="en-US" dirty="0"/>
              <a:t>, qui </a:t>
            </a:r>
            <a:r>
              <a:rPr lang="en-US" dirty="0" err="1"/>
              <a:t>dolupti</a:t>
            </a:r>
            <a:r>
              <a:rPr lang="en-US" dirty="0"/>
              <a:t> </a:t>
            </a:r>
            <a:r>
              <a:rPr lang="en-US" dirty="0" err="1"/>
              <a:t>asitatia</a:t>
            </a:r>
            <a:r>
              <a:rPr lang="en-US" dirty="0"/>
              <a:t> </a:t>
            </a:r>
            <a:r>
              <a:rPr lang="en-US" dirty="0" err="1"/>
              <a:t>quia</a:t>
            </a:r>
            <a:r>
              <a:rPr lang="en-US" dirty="0"/>
              <a:t> </a:t>
            </a:r>
            <a:r>
              <a:rPr lang="en-US" dirty="0" err="1"/>
              <a:t>volecusda</a:t>
            </a:r>
            <a:r>
              <a:rPr lang="en-US" dirty="0"/>
              <a:t> </a:t>
            </a:r>
            <a:r>
              <a:rPr lang="en-US" dirty="0" err="1"/>
              <a:t>consequi</a:t>
            </a:r>
            <a:r>
              <a:rPr lang="en-US" dirty="0"/>
              <a:t> cum </a:t>
            </a:r>
            <a:r>
              <a:rPr lang="en-US" dirty="0" err="1"/>
              <a:t>esedit</a:t>
            </a:r>
            <a:r>
              <a:rPr lang="en-US" dirty="0"/>
              <a:t> </a:t>
            </a:r>
            <a:r>
              <a:rPr lang="en-US" dirty="0" err="1"/>
              <a:t>volorrum</a:t>
            </a:r>
            <a:r>
              <a:rPr lang="en-US" dirty="0"/>
              <a:t> </a:t>
            </a:r>
            <a:br>
              <a:rPr lang="en-US" dirty="0"/>
            </a:br>
            <a:r>
              <a:rPr lang="en-US" dirty="0"/>
              <a:t>que ma </a:t>
            </a:r>
            <a:r>
              <a:rPr lang="en-US" dirty="0" err="1"/>
              <a:t>ius</a:t>
            </a:r>
            <a:r>
              <a:rPr lang="en-US" dirty="0"/>
              <a:t> </a:t>
            </a:r>
            <a:r>
              <a:rPr lang="en-US" dirty="0" err="1"/>
              <a:t>sam</a:t>
            </a:r>
            <a:r>
              <a:rPr lang="en-US" dirty="0"/>
              <a:t> </a:t>
            </a:r>
            <a:r>
              <a:rPr lang="en-US" dirty="0" err="1"/>
              <a:t>simollu</a:t>
            </a:r>
            <a:r>
              <a:rPr lang="en-US" dirty="0"/>
              <a:t> </a:t>
            </a:r>
            <a:r>
              <a:rPr lang="en-US" dirty="0" err="1"/>
              <a:t>ptaestia</a:t>
            </a:r>
            <a:r>
              <a:rPr lang="en-US" dirty="0"/>
              <a:t> </a:t>
            </a:r>
            <a:r>
              <a:rPr lang="en-US" dirty="0" err="1"/>
              <a:t>doluptias</a:t>
            </a:r>
            <a:r>
              <a:rPr lang="en-US" dirty="0"/>
              <a:t> </a:t>
            </a:r>
            <a:r>
              <a:rPr lang="en-US" dirty="0" err="1"/>
              <a:t>dios</a:t>
            </a:r>
            <a:r>
              <a:rPr lang="en-US" dirty="0"/>
              <a:t> </a:t>
            </a:r>
            <a:r>
              <a:rPr lang="en-US" dirty="0" err="1"/>
              <a:t>exerro</a:t>
            </a:r>
            <a:r>
              <a:rPr lang="en-US" dirty="0"/>
              <a:t> </a:t>
            </a:r>
            <a:r>
              <a:rPr lang="en-US" dirty="0" err="1"/>
              <a:t>magnat</a:t>
            </a:r>
            <a:r>
              <a:rPr lang="en-US" dirty="0"/>
              <a:t>.</a:t>
            </a:r>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0333329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2_Statement_Yellow">
    <p:bg>
      <p:bgPr>
        <a:solidFill>
          <a:schemeClr val="accent1"/>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3" hasCustomPrompt="1"/>
          </p:nvPr>
        </p:nvSpPr>
        <p:spPr>
          <a:xfrm>
            <a:off x="355739" y="2481268"/>
            <a:ext cx="11474082" cy="1895465"/>
          </a:xfrm>
        </p:spPr>
        <p:txBody>
          <a:bodyPr>
            <a:spAutoFit/>
          </a:bodyPr>
          <a:lstStyle>
            <a:lvl1pPr algn="ctr">
              <a:defRPr sz="2799" cap="none" baseline="0">
                <a:solidFill>
                  <a:schemeClr val="tx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here 28pt, minimum 20pt and in sentence case. </a:t>
            </a:r>
            <a:br>
              <a:rPr lang="en-US" dirty="0"/>
            </a:br>
            <a:r>
              <a:rPr lang="en-US" dirty="0"/>
              <a:t>Pit as et </a:t>
            </a:r>
            <a:r>
              <a:rPr lang="en-US" dirty="0" err="1"/>
              <a:t>eum</a:t>
            </a:r>
            <a:r>
              <a:rPr lang="en-US" dirty="0"/>
              <a:t> </a:t>
            </a:r>
            <a:r>
              <a:rPr lang="en-US" dirty="0" err="1"/>
              <a:t>aliqui</a:t>
            </a:r>
            <a:r>
              <a:rPr lang="en-US" dirty="0"/>
              <a:t> </a:t>
            </a:r>
            <a:r>
              <a:rPr lang="en-US" dirty="0" err="1"/>
              <a:t>ius</a:t>
            </a:r>
            <a:r>
              <a:rPr lang="en-US" dirty="0"/>
              <a:t>, </a:t>
            </a:r>
            <a:r>
              <a:rPr lang="en-US" dirty="0" err="1"/>
              <a:t>ut</a:t>
            </a:r>
            <a:r>
              <a:rPr lang="en-US" dirty="0"/>
              <a:t> que mi, </a:t>
            </a:r>
            <a:r>
              <a:rPr lang="en-US" dirty="0" err="1"/>
              <a:t>consequatiae</a:t>
            </a:r>
            <a:r>
              <a:rPr lang="en-US" dirty="0"/>
              <a:t> </a:t>
            </a:r>
            <a:r>
              <a:rPr lang="en-US" dirty="0" err="1"/>
              <a:t>nim</a:t>
            </a:r>
            <a:r>
              <a:rPr lang="en-US" dirty="0"/>
              <a:t> </a:t>
            </a:r>
            <a:r>
              <a:rPr lang="en-US" dirty="0" err="1"/>
              <a:t>quis</a:t>
            </a:r>
            <a:r>
              <a:rPr lang="en-US" dirty="0"/>
              <a:t> </a:t>
            </a:r>
            <a:r>
              <a:rPr lang="en-US" dirty="0" err="1"/>
              <a:t>sitis</a:t>
            </a:r>
            <a:r>
              <a:rPr lang="en-US" dirty="0"/>
              <a:t> </a:t>
            </a:r>
            <a:r>
              <a:rPr lang="en-US" dirty="0" err="1"/>
              <a:t>apictur</a:t>
            </a:r>
            <a:r>
              <a:rPr lang="en-US" dirty="0"/>
              <a:t>, qui </a:t>
            </a:r>
            <a:r>
              <a:rPr lang="en-US" dirty="0" err="1"/>
              <a:t>dolupti</a:t>
            </a:r>
            <a:r>
              <a:rPr lang="en-US" dirty="0"/>
              <a:t> </a:t>
            </a:r>
            <a:r>
              <a:rPr lang="en-US" dirty="0" err="1"/>
              <a:t>asitatia</a:t>
            </a:r>
            <a:r>
              <a:rPr lang="en-US" dirty="0"/>
              <a:t> </a:t>
            </a:r>
            <a:r>
              <a:rPr lang="en-US" dirty="0" err="1"/>
              <a:t>quia</a:t>
            </a:r>
            <a:r>
              <a:rPr lang="en-US" dirty="0"/>
              <a:t> </a:t>
            </a:r>
            <a:r>
              <a:rPr lang="en-US" dirty="0" err="1"/>
              <a:t>volecusda</a:t>
            </a:r>
            <a:r>
              <a:rPr lang="en-US" dirty="0"/>
              <a:t> </a:t>
            </a:r>
            <a:r>
              <a:rPr lang="en-US" dirty="0" err="1"/>
              <a:t>consequi</a:t>
            </a:r>
            <a:r>
              <a:rPr lang="en-US" dirty="0"/>
              <a:t> cum </a:t>
            </a:r>
            <a:r>
              <a:rPr lang="en-US" dirty="0" err="1"/>
              <a:t>esedit</a:t>
            </a:r>
            <a:r>
              <a:rPr lang="en-US" dirty="0"/>
              <a:t> </a:t>
            </a:r>
            <a:r>
              <a:rPr lang="en-US" dirty="0" err="1"/>
              <a:t>volorrum</a:t>
            </a:r>
            <a:r>
              <a:rPr lang="en-US" dirty="0"/>
              <a:t> </a:t>
            </a:r>
            <a:br>
              <a:rPr lang="en-US" dirty="0"/>
            </a:br>
            <a:r>
              <a:rPr lang="en-US" dirty="0"/>
              <a:t>que ma </a:t>
            </a:r>
            <a:r>
              <a:rPr lang="en-US" dirty="0" err="1"/>
              <a:t>ius</a:t>
            </a:r>
            <a:r>
              <a:rPr lang="en-US" dirty="0"/>
              <a:t> </a:t>
            </a:r>
            <a:r>
              <a:rPr lang="en-US" dirty="0" err="1"/>
              <a:t>sam</a:t>
            </a:r>
            <a:r>
              <a:rPr lang="en-US" dirty="0"/>
              <a:t> </a:t>
            </a:r>
            <a:r>
              <a:rPr lang="en-US" dirty="0" err="1"/>
              <a:t>simollu</a:t>
            </a:r>
            <a:r>
              <a:rPr lang="en-US" dirty="0"/>
              <a:t> </a:t>
            </a:r>
            <a:r>
              <a:rPr lang="en-US" dirty="0" err="1"/>
              <a:t>ptaestia</a:t>
            </a:r>
            <a:r>
              <a:rPr lang="en-US" dirty="0"/>
              <a:t> </a:t>
            </a:r>
            <a:r>
              <a:rPr lang="en-US" dirty="0" err="1"/>
              <a:t>doluptias</a:t>
            </a:r>
            <a:r>
              <a:rPr lang="en-US" dirty="0"/>
              <a:t> </a:t>
            </a:r>
            <a:r>
              <a:rPr lang="en-US" dirty="0" err="1"/>
              <a:t>dios</a:t>
            </a:r>
            <a:r>
              <a:rPr lang="en-US" dirty="0"/>
              <a:t> </a:t>
            </a:r>
            <a:r>
              <a:rPr lang="en-US" dirty="0" err="1"/>
              <a:t>exerro</a:t>
            </a:r>
            <a:r>
              <a:rPr lang="en-US" dirty="0"/>
              <a:t> </a:t>
            </a:r>
            <a:r>
              <a:rPr lang="en-US" dirty="0" err="1"/>
              <a:t>magnat</a:t>
            </a:r>
            <a:r>
              <a:rPr lang="en-US" dirty="0"/>
              <a:t>.</a:t>
            </a:r>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95373705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12_Statement_YellowHero">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3" hasCustomPrompt="1"/>
          </p:nvPr>
        </p:nvSpPr>
        <p:spPr>
          <a:xfrm>
            <a:off x="355739" y="2481268"/>
            <a:ext cx="11474082" cy="1895465"/>
          </a:xfrm>
        </p:spPr>
        <p:txBody>
          <a:bodyPr>
            <a:spAutoFit/>
          </a:bodyPr>
          <a:lstStyle>
            <a:lvl1pPr algn="ctr">
              <a:defRPr sz="2799" cap="none"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here 28pt, minimum 20pt and in sentence case. </a:t>
            </a:r>
            <a:br>
              <a:rPr lang="en-US" dirty="0"/>
            </a:br>
            <a:r>
              <a:rPr lang="en-US" dirty="0"/>
              <a:t>Pit as et </a:t>
            </a:r>
            <a:r>
              <a:rPr lang="en-US" dirty="0" err="1"/>
              <a:t>eum</a:t>
            </a:r>
            <a:r>
              <a:rPr lang="en-US" dirty="0"/>
              <a:t> </a:t>
            </a:r>
            <a:r>
              <a:rPr lang="en-US" dirty="0" err="1"/>
              <a:t>aliqui</a:t>
            </a:r>
            <a:r>
              <a:rPr lang="en-US" dirty="0"/>
              <a:t> </a:t>
            </a:r>
            <a:r>
              <a:rPr lang="en-US" dirty="0" err="1"/>
              <a:t>ius</a:t>
            </a:r>
            <a:r>
              <a:rPr lang="en-US" dirty="0"/>
              <a:t>, </a:t>
            </a:r>
            <a:r>
              <a:rPr lang="en-US" dirty="0" err="1"/>
              <a:t>ut</a:t>
            </a:r>
            <a:r>
              <a:rPr lang="en-US" dirty="0"/>
              <a:t> que mi, </a:t>
            </a:r>
            <a:r>
              <a:rPr lang="en-US" dirty="0" err="1"/>
              <a:t>consequatiae</a:t>
            </a:r>
            <a:r>
              <a:rPr lang="en-US" dirty="0"/>
              <a:t> </a:t>
            </a:r>
            <a:r>
              <a:rPr lang="en-US" dirty="0" err="1"/>
              <a:t>nim</a:t>
            </a:r>
            <a:r>
              <a:rPr lang="en-US" dirty="0"/>
              <a:t> </a:t>
            </a:r>
            <a:r>
              <a:rPr lang="en-US" dirty="0" err="1"/>
              <a:t>quis</a:t>
            </a:r>
            <a:r>
              <a:rPr lang="en-US" dirty="0"/>
              <a:t> </a:t>
            </a:r>
            <a:r>
              <a:rPr lang="en-US" dirty="0" err="1"/>
              <a:t>sitis</a:t>
            </a:r>
            <a:r>
              <a:rPr lang="en-US" dirty="0"/>
              <a:t> </a:t>
            </a:r>
            <a:r>
              <a:rPr lang="en-US" dirty="0" err="1"/>
              <a:t>apictur</a:t>
            </a:r>
            <a:r>
              <a:rPr lang="en-US" dirty="0"/>
              <a:t>, qui </a:t>
            </a:r>
            <a:r>
              <a:rPr lang="en-US" dirty="0" err="1"/>
              <a:t>dolupti</a:t>
            </a:r>
            <a:r>
              <a:rPr lang="en-US" dirty="0"/>
              <a:t> </a:t>
            </a:r>
            <a:r>
              <a:rPr lang="en-US" dirty="0" err="1"/>
              <a:t>asitatia</a:t>
            </a:r>
            <a:r>
              <a:rPr lang="en-US" dirty="0"/>
              <a:t> </a:t>
            </a:r>
            <a:r>
              <a:rPr lang="en-US" dirty="0" err="1"/>
              <a:t>quia</a:t>
            </a:r>
            <a:r>
              <a:rPr lang="en-US" dirty="0"/>
              <a:t> </a:t>
            </a:r>
            <a:r>
              <a:rPr lang="en-US" dirty="0" err="1"/>
              <a:t>volecusda</a:t>
            </a:r>
            <a:r>
              <a:rPr lang="en-US" dirty="0"/>
              <a:t> </a:t>
            </a:r>
            <a:r>
              <a:rPr lang="en-US" dirty="0" err="1"/>
              <a:t>consequi</a:t>
            </a:r>
            <a:r>
              <a:rPr lang="en-US" dirty="0"/>
              <a:t> cum </a:t>
            </a:r>
            <a:r>
              <a:rPr lang="en-US" dirty="0" err="1"/>
              <a:t>esedit</a:t>
            </a:r>
            <a:r>
              <a:rPr lang="en-US" dirty="0"/>
              <a:t> </a:t>
            </a:r>
            <a:r>
              <a:rPr lang="en-US" dirty="0" err="1"/>
              <a:t>volorrum</a:t>
            </a:r>
            <a:r>
              <a:rPr lang="en-US" dirty="0"/>
              <a:t> </a:t>
            </a:r>
            <a:br>
              <a:rPr lang="en-US" dirty="0"/>
            </a:br>
            <a:r>
              <a:rPr lang="en-US" dirty="0"/>
              <a:t>que ma </a:t>
            </a:r>
            <a:r>
              <a:rPr lang="en-US" dirty="0" err="1"/>
              <a:t>ius</a:t>
            </a:r>
            <a:r>
              <a:rPr lang="en-US" dirty="0"/>
              <a:t> </a:t>
            </a:r>
            <a:r>
              <a:rPr lang="en-US" dirty="0" err="1"/>
              <a:t>sam</a:t>
            </a:r>
            <a:r>
              <a:rPr lang="en-US" dirty="0"/>
              <a:t> </a:t>
            </a:r>
            <a:r>
              <a:rPr lang="en-US" dirty="0" err="1"/>
              <a:t>simollu</a:t>
            </a:r>
            <a:r>
              <a:rPr lang="en-US" dirty="0"/>
              <a:t> </a:t>
            </a:r>
            <a:r>
              <a:rPr lang="en-US" dirty="0" err="1"/>
              <a:t>ptaestia</a:t>
            </a:r>
            <a:r>
              <a:rPr lang="en-US" dirty="0"/>
              <a:t> </a:t>
            </a:r>
            <a:r>
              <a:rPr lang="en-US" dirty="0" err="1"/>
              <a:t>doluptias</a:t>
            </a:r>
            <a:r>
              <a:rPr lang="en-US" dirty="0"/>
              <a:t> </a:t>
            </a:r>
            <a:r>
              <a:rPr lang="en-US" dirty="0" err="1"/>
              <a:t>dios</a:t>
            </a:r>
            <a:r>
              <a:rPr lang="en-US" dirty="0"/>
              <a:t> </a:t>
            </a:r>
            <a:r>
              <a:rPr lang="en-US" dirty="0" err="1"/>
              <a:t>exerro</a:t>
            </a:r>
            <a:r>
              <a:rPr lang="en-US" dirty="0"/>
              <a:t> </a:t>
            </a:r>
            <a:r>
              <a:rPr lang="en-US" dirty="0" err="1"/>
              <a:t>magnat</a:t>
            </a:r>
            <a:r>
              <a:rPr lang="en-US" dirty="0"/>
              <a:t>.</a:t>
            </a:r>
          </a:p>
        </p:txBody>
      </p:sp>
      <p:sp>
        <p:nvSpPr>
          <p:cNvPr id="6"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9"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47091004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2_Statement_Orange">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3" hasCustomPrompt="1"/>
          </p:nvPr>
        </p:nvSpPr>
        <p:spPr>
          <a:xfrm>
            <a:off x="355739" y="2481268"/>
            <a:ext cx="11474082" cy="1895465"/>
          </a:xfrm>
        </p:spPr>
        <p:txBody>
          <a:bodyPr>
            <a:spAutoFit/>
          </a:bodyPr>
          <a:lstStyle>
            <a:lvl1pPr algn="ctr">
              <a:defRPr sz="2799" cap="none"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here 28pt, minimum 20pt and in sentence case. </a:t>
            </a:r>
            <a:br>
              <a:rPr lang="en-US" dirty="0"/>
            </a:br>
            <a:r>
              <a:rPr lang="en-US" dirty="0"/>
              <a:t>Pit as et </a:t>
            </a:r>
            <a:r>
              <a:rPr lang="en-US" dirty="0" err="1"/>
              <a:t>eum</a:t>
            </a:r>
            <a:r>
              <a:rPr lang="en-US" dirty="0"/>
              <a:t> </a:t>
            </a:r>
            <a:r>
              <a:rPr lang="en-US" dirty="0" err="1"/>
              <a:t>aliqui</a:t>
            </a:r>
            <a:r>
              <a:rPr lang="en-US" dirty="0"/>
              <a:t> </a:t>
            </a:r>
            <a:r>
              <a:rPr lang="en-US" dirty="0" err="1"/>
              <a:t>ius</a:t>
            </a:r>
            <a:r>
              <a:rPr lang="en-US" dirty="0"/>
              <a:t>, </a:t>
            </a:r>
            <a:r>
              <a:rPr lang="en-US" dirty="0" err="1"/>
              <a:t>ut</a:t>
            </a:r>
            <a:r>
              <a:rPr lang="en-US" dirty="0"/>
              <a:t> que mi, </a:t>
            </a:r>
            <a:r>
              <a:rPr lang="en-US" dirty="0" err="1"/>
              <a:t>consequatiae</a:t>
            </a:r>
            <a:r>
              <a:rPr lang="en-US" dirty="0"/>
              <a:t> </a:t>
            </a:r>
            <a:r>
              <a:rPr lang="en-US" dirty="0" err="1"/>
              <a:t>nim</a:t>
            </a:r>
            <a:r>
              <a:rPr lang="en-US" dirty="0"/>
              <a:t> </a:t>
            </a:r>
            <a:r>
              <a:rPr lang="en-US" dirty="0" err="1"/>
              <a:t>quis</a:t>
            </a:r>
            <a:r>
              <a:rPr lang="en-US" dirty="0"/>
              <a:t> </a:t>
            </a:r>
            <a:r>
              <a:rPr lang="en-US" dirty="0" err="1"/>
              <a:t>sitis</a:t>
            </a:r>
            <a:r>
              <a:rPr lang="en-US" dirty="0"/>
              <a:t> </a:t>
            </a:r>
            <a:r>
              <a:rPr lang="en-US" dirty="0" err="1"/>
              <a:t>apictur</a:t>
            </a:r>
            <a:r>
              <a:rPr lang="en-US" dirty="0"/>
              <a:t>, qui </a:t>
            </a:r>
            <a:r>
              <a:rPr lang="en-US" dirty="0" err="1"/>
              <a:t>dolupti</a:t>
            </a:r>
            <a:r>
              <a:rPr lang="en-US" dirty="0"/>
              <a:t> </a:t>
            </a:r>
            <a:r>
              <a:rPr lang="en-US" dirty="0" err="1"/>
              <a:t>asitatia</a:t>
            </a:r>
            <a:r>
              <a:rPr lang="en-US" dirty="0"/>
              <a:t> </a:t>
            </a:r>
            <a:r>
              <a:rPr lang="en-US" dirty="0" err="1"/>
              <a:t>quia</a:t>
            </a:r>
            <a:r>
              <a:rPr lang="en-US" dirty="0"/>
              <a:t> </a:t>
            </a:r>
            <a:r>
              <a:rPr lang="en-US" dirty="0" err="1"/>
              <a:t>volecusda</a:t>
            </a:r>
            <a:r>
              <a:rPr lang="en-US" dirty="0"/>
              <a:t> </a:t>
            </a:r>
            <a:r>
              <a:rPr lang="en-US" dirty="0" err="1"/>
              <a:t>consequi</a:t>
            </a:r>
            <a:r>
              <a:rPr lang="en-US" dirty="0"/>
              <a:t> cum </a:t>
            </a:r>
            <a:r>
              <a:rPr lang="en-US" dirty="0" err="1"/>
              <a:t>esedit</a:t>
            </a:r>
            <a:r>
              <a:rPr lang="en-US" dirty="0"/>
              <a:t> </a:t>
            </a:r>
            <a:r>
              <a:rPr lang="en-US" dirty="0" err="1"/>
              <a:t>volorrum</a:t>
            </a:r>
            <a:r>
              <a:rPr lang="en-US" dirty="0"/>
              <a:t> </a:t>
            </a:r>
            <a:br>
              <a:rPr lang="en-US" dirty="0"/>
            </a:br>
            <a:r>
              <a:rPr lang="en-US" dirty="0"/>
              <a:t>que ma </a:t>
            </a:r>
            <a:r>
              <a:rPr lang="en-US" dirty="0" err="1"/>
              <a:t>ius</a:t>
            </a:r>
            <a:r>
              <a:rPr lang="en-US" dirty="0"/>
              <a:t> </a:t>
            </a:r>
            <a:r>
              <a:rPr lang="en-US" dirty="0" err="1"/>
              <a:t>sam</a:t>
            </a:r>
            <a:r>
              <a:rPr lang="en-US" dirty="0"/>
              <a:t> </a:t>
            </a:r>
            <a:r>
              <a:rPr lang="en-US" dirty="0" err="1"/>
              <a:t>simollu</a:t>
            </a:r>
            <a:r>
              <a:rPr lang="en-US" dirty="0"/>
              <a:t> </a:t>
            </a:r>
            <a:r>
              <a:rPr lang="en-US" dirty="0" err="1"/>
              <a:t>ptaestia</a:t>
            </a:r>
            <a:r>
              <a:rPr lang="en-US" dirty="0"/>
              <a:t> </a:t>
            </a:r>
            <a:r>
              <a:rPr lang="en-US" dirty="0" err="1"/>
              <a:t>doluptias</a:t>
            </a:r>
            <a:r>
              <a:rPr lang="en-US" dirty="0"/>
              <a:t> </a:t>
            </a:r>
            <a:r>
              <a:rPr lang="en-US" dirty="0" err="1"/>
              <a:t>dios</a:t>
            </a:r>
            <a:r>
              <a:rPr lang="en-US" dirty="0"/>
              <a:t> </a:t>
            </a:r>
            <a:r>
              <a:rPr lang="en-US" dirty="0" err="1"/>
              <a:t>exerro</a:t>
            </a:r>
            <a:r>
              <a:rPr lang="en-US" dirty="0"/>
              <a:t> </a:t>
            </a:r>
            <a:r>
              <a:rPr lang="en-US" dirty="0" err="1"/>
              <a:t>magnat</a:t>
            </a:r>
            <a:r>
              <a:rPr lang="en-US" dirty="0"/>
              <a:t>.</a:t>
            </a:r>
          </a:p>
        </p:txBody>
      </p:sp>
      <p:sp>
        <p:nvSpPr>
          <p:cNvPr id="6"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9"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92813724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2_Statement_Red">
    <p:bg>
      <p:bgPr>
        <a:solidFill>
          <a:schemeClr val="accent3"/>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3" hasCustomPrompt="1"/>
          </p:nvPr>
        </p:nvSpPr>
        <p:spPr>
          <a:xfrm>
            <a:off x="355739" y="2481268"/>
            <a:ext cx="11474082" cy="1895465"/>
          </a:xfrm>
        </p:spPr>
        <p:txBody>
          <a:bodyPr>
            <a:spAutoFit/>
          </a:bodyPr>
          <a:lstStyle>
            <a:lvl1pPr algn="ctr">
              <a:defRPr sz="2799" cap="none"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here 28pt, minimum 20pt and in sentence case. </a:t>
            </a:r>
            <a:br>
              <a:rPr lang="en-US" dirty="0"/>
            </a:br>
            <a:r>
              <a:rPr lang="en-US" dirty="0"/>
              <a:t>Pit as et </a:t>
            </a:r>
            <a:r>
              <a:rPr lang="en-US" dirty="0" err="1"/>
              <a:t>eum</a:t>
            </a:r>
            <a:r>
              <a:rPr lang="en-US" dirty="0"/>
              <a:t> </a:t>
            </a:r>
            <a:r>
              <a:rPr lang="en-US" dirty="0" err="1"/>
              <a:t>aliqui</a:t>
            </a:r>
            <a:r>
              <a:rPr lang="en-US" dirty="0"/>
              <a:t> </a:t>
            </a:r>
            <a:r>
              <a:rPr lang="en-US" dirty="0" err="1"/>
              <a:t>ius</a:t>
            </a:r>
            <a:r>
              <a:rPr lang="en-US" dirty="0"/>
              <a:t>, </a:t>
            </a:r>
            <a:r>
              <a:rPr lang="en-US" dirty="0" err="1"/>
              <a:t>ut</a:t>
            </a:r>
            <a:r>
              <a:rPr lang="en-US" dirty="0"/>
              <a:t> que mi, </a:t>
            </a:r>
            <a:r>
              <a:rPr lang="en-US" dirty="0" err="1"/>
              <a:t>consequatiae</a:t>
            </a:r>
            <a:r>
              <a:rPr lang="en-US" dirty="0"/>
              <a:t> </a:t>
            </a:r>
            <a:r>
              <a:rPr lang="en-US" dirty="0" err="1"/>
              <a:t>nim</a:t>
            </a:r>
            <a:r>
              <a:rPr lang="en-US" dirty="0"/>
              <a:t> </a:t>
            </a:r>
            <a:r>
              <a:rPr lang="en-US" dirty="0" err="1"/>
              <a:t>quis</a:t>
            </a:r>
            <a:r>
              <a:rPr lang="en-US" dirty="0"/>
              <a:t> </a:t>
            </a:r>
            <a:r>
              <a:rPr lang="en-US" dirty="0" err="1"/>
              <a:t>sitis</a:t>
            </a:r>
            <a:r>
              <a:rPr lang="en-US" dirty="0"/>
              <a:t> </a:t>
            </a:r>
            <a:r>
              <a:rPr lang="en-US" dirty="0" err="1"/>
              <a:t>apictur</a:t>
            </a:r>
            <a:r>
              <a:rPr lang="en-US" dirty="0"/>
              <a:t>, qui </a:t>
            </a:r>
            <a:r>
              <a:rPr lang="en-US" dirty="0" err="1"/>
              <a:t>dolupti</a:t>
            </a:r>
            <a:r>
              <a:rPr lang="en-US" dirty="0"/>
              <a:t> </a:t>
            </a:r>
            <a:r>
              <a:rPr lang="en-US" dirty="0" err="1"/>
              <a:t>asitatia</a:t>
            </a:r>
            <a:r>
              <a:rPr lang="en-US" dirty="0"/>
              <a:t> </a:t>
            </a:r>
            <a:r>
              <a:rPr lang="en-US" dirty="0" err="1"/>
              <a:t>quia</a:t>
            </a:r>
            <a:r>
              <a:rPr lang="en-US" dirty="0"/>
              <a:t> </a:t>
            </a:r>
            <a:r>
              <a:rPr lang="en-US" dirty="0" err="1"/>
              <a:t>volecusda</a:t>
            </a:r>
            <a:r>
              <a:rPr lang="en-US" dirty="0"/>
              <a:t> </a:t>
            </a:r>
            <a:r>
              <a:rPr lang="en-US" dirty="0" err="1"/>
              <a:t>consequi</a:t>
            </a:r>
            <a:r>
              <a:rPr lang="en-US" dirty="0"/>
              <a:t> cum </a:t>
            </a:r>
            <a:r>
              <a:rPr lang="en-US" dirty="0" err="1"/>
              <a:t>esedit</a:t>
            </a:r>
            <a:r>
              <a:rPr lang="en-US" dirty="0"/>
              <a:t> </a:t>
            </a:r>
            <a:r>
              <a:rPr lang="en-US" dirty="0" err="1"/>
              <a:t>volorrum</a:t>
            </a:r>
            <a:r>
              <a:rPr lang="en-US" dirty="0"/>
              <a:t> </a:t>
            </a:r>
            <a:br>
              <a:rPr lang="en-US" dirty="0"/>
            </a:br>
            <a:r>
              <a:rPr lang="en-US" dirty="0"/>
              <a:t>que ma </a:t>
            </a:r>
            <a:r>
              <a:rPr lang="en-US" dirty="0" err="1"/>
              <a:t>ius</a:t>
            </a:r>
            <a:r>
              <a:rPr lang="en-US" dirty="0"/>
              <a:t> </a:t>
            </a:r>
            <a:r>
              <a:rPr lang="en-US" dirty="0" err="1"/>
              <a:t>sam</a:t>
            </a:r>
            <a:r>
              <a:rPr lang="en-US" dirty="0"/>
              <a:t> </a:t>
            </a:r>
            <a:r>
              <a:rPr lang="en-US" dirty="0" err="1"/>
              <a:t>simollu</a:t>
            </a:r>
            <a:r>
              <a:rPr lang="en-US" dirty="0"/>
              <a:t> </a:t>
            </a:r>
            <a:r>
              <a:rPr lang="en-US" dirty="0" err="1"/>
              <a:t>ptaestia</a:t>
            </a:r>
            <a:r>
              <a:rPr lang="en-US" dirty="0"/>
              <a:t> </a:t>
            </a:r>
            <a:r>
              <a:rPr lang="en-US" dirty="0" err="1"/>
              <a:t>doluptias</a:t>
            </a:r>
            <a:r>
              <a:rPr lang="en-US" dirty="0"/>
              <a:t> </a:t>
            </a:r>
            <a:r>
              <a:rPr lang="en-US" dirty="0" err="1"/>
              <a:t>dios</a:t>
            </a:r>
            <a:r>
              <a:rPr lang="en-US" dirty="0"/>
              <a:t> </a:t>
            </a:r>
            <a:r>
              <a:rPr lang="en-US" dirty="0" err="1"/>
              <a:t>exerro</a:t>
            </a:r>
            <a:r>
              <a:rPr lang="en-US" dirty="0"/>
              <a:t> </a:t>
            </a:r>
            <a:r>
              <a:rPr lang="en-US" dirty="0" err="1"/>
              <a:t>magnat</a:t>
            </a:r>
            <a:r>
              <a:rPr lang="en-US" dirty="0"/>
              <a:t>.</a:t>
            </a:r>
          </a:p>
        </p:txBody>
      </p:sp>
      <p:sp>
        <p:nvSpPr>
          <p:cNvPr id="6"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9"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65503768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2_Statement_Blue">
    <p:bg>
      <p:bgPr>
        <a:solidFill>
          <a:schemeClr val="accent4"/>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3" hasCustomPrompt="1"/>
          </p:nvPr>
        </p:nvSpPr>
        <p:spPr>
          <a:xfrm>
            <a:off x="355739" y="2481268"/>
            <a:ext cx="11474082" cy="1895465"/>
          </a:xfrm>
        </p:spPr>
        <p:txBody>
          <a:bodyPr>
            <a:spAutoFit/>
          </a:bodyPr>
          <a:lstStyle>
            <a:lvl1pPr algn="ctr">
              <a:defRPr sz="2799" cap="none"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here 28pt, minimum 20pt and in sentence case. </a:t>
            </a:r>
            <a:br>
              <a:rPr lang="en-US" dirty="0"/>
            </a:br>
            <a:r>
              <a:rPr lang="en-US" dirty="0"/>
              <a:t>Pit as et </a:t>
            </a:r>
            <a:r>
              <a:rPr lang="en-US" dirty="0" err="1"/>
              <a:t>eum</a:t>
            </a:r>
            <a:r>
              <a:rPr lang="en-US" dirty="0"/>
              <a:t> </a:t>
            </a:r>
            <a:r>
              <a:rPr lang="en-US" dirty="0" err="1"/>
              <a:t>aliqui</a:t>
            </a:r>
            <a:r>
              <a:rPr lang="en-US" dirty="0"/>
              <a:t> </a:t>
            </a:r>
            <a:r>
              <a:rPr lang="en-US" dirty="0" err="1"/>
              <a:t>ius</a:t>
            </a:r>
            <a:r>
              <a:rPr lang="en-US" dirty="0"/>
              <a:t>, </a:t>
            </a:r>
            <a:r>
              <a:rPr lang="en-US" dirty="0" err="1"/>
              <a:t>ut</a:t>
            </a:r>
            <a:r>
              <a:rPr lang="en-US" dirty="0"/>
              <a:t> que mi, </a:t>
            </a:r>
            <a:r>
              <a:rPr lang="en-US" dirty="0" err="1"/>
              <a:t>consequatiae</a:t>
            </a:r>
            <a:r>
              <a:rPr lang="en-US" dirty="0"/>
              <a:t> </a:t>
            </a:r>
            <a:r>
              <a:rPr lang="en-US" dirty="0" err="1"/>
              <a:t>nim</a:t>
            </a:r>
            <a:r>
              <a:rPr lang="en-US" dirty="0"/>
              <a:t> </a:t>
            </a:r>
            <a:r>
              <a:rPr lang="en-US" dirty="0" err="1"/>
              <a:t>quis</a:t>
            </a:r>
            <a:r>
              <a:rPr lang="en-US" dirty="0"/>
              <a:t> </a:t>
            </a:r>
            <a:r>
              <a:rPr lang="en-US" dirty="0" err="1"/>
              <a:t>sitis</a:t>
            </a:r>
            <a:r>
              <a:rPr lang="en-US" dirty="0"/>
              <a:t> </a:t>
            </a:r>
            <a:r>
              <a:rPr lang="en-US" dirty="0" err="1"/>
              <a:t>apictur</a:t>
            </a:r>
            <a:r>
              <a:rPr lang="en-US" dirty="0"/>
              <a:t>, qui </a:t>
            </a:r>
            <a:r>
              <a:rPr lang="en-US" dirty="0" err="1"/>
              <a:t>dolupti</a:t>
            </a:r>
            <a:r>
              <a:rPr lang="en-US" dirty="0"/>
              <a:t> </a:t>
            </a:r>
            <a:r>
              <a:rPr lang="en-US" dirty="0" err="1"/>
              <a:t>asitatia</a:t>
            </a:r>
            <a:r>
              <a:rPr lang="en-US" dirty="0"/>
              <a:t> </a:t>
            </a:r>
            <a:r>
              <a:rPr lang="en-US" dirty="0" err="1"/>
              <a:t>quia</a:t>
            </a:r>
            <a:r>
              <a:rPr lang="en-US" dirty="0"/>
              <a:t> </a:t>
            </a:r>
            <a:r>
              <a:rPr lang="en-US" dirty="0" err="1"/>
              <a:t>volecusda</a:t>
            </a:r>
            <a:r>
              <a:rPr lang="en-US" dirty="0"/>
              <a:t> </a:t>
            </a:r>
            <a:r>
              <a:rPr lang="en-US" dirty="0" err="1"/>
              <a:t>consequi</a:t>
            </a:r>
            <a:r>
              <a:rPr lang="en-US" dirty="0"/>
              <a:t> cum </a:t>
            </a:r>
            <a:r>
              <a:rPr lang="en-US" dirty="0" err="1"/>
              <a:t>esedit</a:t>
            </a:r>
            <a:r>
              <a:rPr lang="en-US" dirty="0"/>
              <a:t> </a:t>
            </a:r>
            <a:r>
              <a:rPr lang="en-US" dirty="0" err="1"/>
              <a:t>volorrum</a:t>
            </a:r>
            <a:r>
              <a:rPr lang="en-US" dirty="0"/>
              <a:t> </a:t>
            </a:r>
            <a:br>
              <a:rPr lang="en-US" dirty="0"/>
            </a:br>
            <a:r>
              <a:rPr lang="en-US" dirty="0"/>
              <a:t>que ma </a:t>
            </a:r>
            <a:r>
              <a:rPr lang="en-US" dirty="0" err="1"/>
              <a:t>ius</a:t>
            </a:r>
            <a:r>
              <a:rPr lang="en-US" dirty="0"/>
              <a:t> </a:t>
            </a:r>
            <a:r>
              <a:rPr lang="en-US" dirty="0" err="1"/>
              <a:t>sam</a:t>
            </a:r>
            <a:r>
              <a:rPr lang="en-US" dirty="0"/>
              <a:t> </a:t>
            </a:r>
            <a:r>
              <a:rPr lang="en-US" dirty="0" err="1"/>
              <a:t>simollu</a:t>
            </a:r>
            <a:r>
              <a:rPr lang="en-US" dirty="0"/>
              <a:t> </a:t>
            </a:r>
            <a:r>
              <a:rPr lang="en-US" dirty="0" err="1"/>
              <a:t>ptaestia</a:t>
            </a:r>
            <a:r>
              <a:rPr lang="en-US" dirty="0"/>
              <a:t> </a:t>
            </a:r>
            <a:r>
              <a:rPr lang="en-US" dirty="0" err="1"/>
              <a:t>doluptias</a:t>
            </a:r>
            <a:r>
              <a:rPr lang="en-US" dirty="0"/>
              <a:t> </a:t>
            </a:r>
            <a:r>
              <a:rPr lang="en-US" dirty="0" err="1"/>
              <a:t>dios</a:t>
            </a:r>
            <a:r>
              <a:rPr lang="en-US" dirty="0"/>
              <a:t> </a:t>
            </a:r>
            <a:r>
              <a:rPr lang="en-US" dirty="0" err="1"/>
              <a:t>exerro</a:t>
            </a:r>
            <a:r>
              <a:rPr lang="en-US" dirty="0"/>
              <a:t> </a:t>
            </a:r>
            <a:r>
              <a:rPr lang="en-US" dirty="0" err="1"/>
              <a:t>magnat</a:t>
            </a:r>
            <a:r>
              <a:rPr lang="en-US" dirty="0"/>
              <a:t>.</a:t>
            </a:r>
          </a:p>
        </p:txBody>
      </p:sp>
      <p:sp>
        <p:nvSpPr>
          <p:cNvPr id="6"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9"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73426531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3_Keypoint_White">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331879"/>
            <a:ext cx="11474082" cy="1096328"/>
          </a:xfrm>
        </p:spPr>
        <p:txBody>
          <a:bodyPr anchor="b">
            <a:spAutoFit/>
          </a:bodyPr>
          <a:lstStyle>
            <a:lvl1pPr algn="ctr">
              <a:lnSpc>
                <a:spcPct val="80000"/>
              </a:lnSpc>
              <a:spcBef>
                <a:spcPts val="0"/>
              </a:spcBef>
              <a:defRPr sz="43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at </a:t>
            </a:r>
            <a:br>
              <a:rPr lang="en-US" dirty="0"/>
            </a:br>
            <a:r>
              <a:rPr lang="en-US" dirty="0"/>
              <a:t>44pt min 36pt MAX 3 LINES</a:t>
            </a:r>
          </a:p>
        </p:txBody>
      </p:sp>
      <p:sp>
        <p:nvSpPr>
          <p:cNvPr id="5" name="Text Placeholder 3"/>
          <p:cNvSpPr>
            <a:spLocks noGrp="1"/>
          </p:cNvSpPr>
          <p:nvPr>
            <p:ph type="body" sz="quarter" idx="13" hasCustomPrompt="1"/>
          </p:nvPr>
        </p:nvSpPr>
        <p:spPr>
          <a:xfrm>
            <a:off x="355739" y="3496772"/>
            <a:ext cx="11474082" cy="1421599"/>
          </a:xfrm>
        </p:spPr>
        <p:txBody>
          <a:bodyPr>
            <a:spAutoFit/>
          </a:bodyPr>
          <a:lstStyle>
            <a:lvl1pPr algn="ctr">
              <a:defRPr sz="2799" cap="none" baseline="0">
                <a:solidFill>
                  <a:schemeClr val="tx2"/>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maximum 3 lines to support </a:t>
            </a:r>
            <a:br>
              <a:rPr lang="en-US" dirty="0"/>
            </a:br>
            <a:r>
              <a:rPr lang="en-US" dirty="0"/>
              <a:t>main title. Text here should be 28pt, </a:t>
            </a:r>
            <a:br>
              <a:rPr lang="en-US" dirty="0"/>
            </a:br>
            <a:r>
              <a:rPr lang="en-US" dirty="0"/>
              <a:t>minimum 20pt and sentence case.</a:t>
            </a:r>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39656335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3_Keypoint_Yellow">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331879"/>
            <a:ext cx="11474082" cy="1096328"/>
          </a:xfrm>
        </p:spPr>
        <p:txBody>
          <a:bodyPr anchor="b">
            <a:spAutoFit/>
          </a:bodyPr>
          <a:lstStyle>
            <a:lvl1pPr algn="ctr">
              <a:lnSpc>
                <a:spcPct val="80000"/>
              </a:lnSpc>
              <a:spcBef>
                <a:spcPts val="0"/>
              </a:spcBef>
              <a:defRPr sz="43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at </a:t>
            </a:r>
            <a:br>
              <a:rPr lang="en-US" dirty="0"/>
            </a:br>
            <a:r>
              <a:rPr lang="en-US" dirty="0"/>
              <a:t>44pt min 36pt MAX 3 LINES</a:t>
            </a:r>
          </a:p>
        </p:txBody>
      </p:sp>
      <p:sp>
        <p:nvSpPr>
          <p:cNvPr id="5" name="Text Placeholder 3"/>
          <p:cNvSpPr>
            <a:spLocks noGrp="1"/>
          </p:cNvSpPr>
          <p:nvPr>
            <p:ph type="body" sz="quarter" idx="13" hasCustomPrompt="1"/>
          </p:nvPr>
        </p:nvSpPr>
        <p:spPr>
          <a:xfrm>
            <a:off x="355739" y="3496772"/>
            <a:ext cx="11474082" cy="1421599"/>
          </a:xfrm>
        </p:spPr>
        <p:txBody>
          <a:bodyPr>
            <a:spAutoFit/>
          </a:bodyPr>
          <a:lstStyle>
            <a:lvl1pPr algn="ctr">
              <a:defRPr sz="2799" cap="none" baseline="0">
                <a:solidFill>
                  <a:schemeClr val="tx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maximum 3 lines to support </a:t>
            </a:r>
            <a:br>
              <a:rPr lang="en-US" dirty="0"/>
            </a:br>
            <a:r>
              <a:rPr lang="en-US" dirty="0"/>
              <a:t>main title. Text here should be 28pt, </a:t>
            </a:r>
            <a:br>
              <a:rPr lang="en-US" dirty="0"/>
            </a:br>
            <a:r>
              <a:rPr lang="en-US" dirty="0"/>
              <a:t>minimum 20pt and sentence case.</a:t>
            </a:r>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957979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AD_Dimensional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25978" y="735750"/>
            <a:ext cx="2866557" cy="2972203"/>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6"/>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321627605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3_Keypoint_HeroYellow">
    <p:bg>
      <p:bgPr>
        <a:solidFill>
          <a:schemeClr val="tx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331879"/>
            <a:ext cx="11474082" cy="1096328"/>
          </a:xfrm>
        </p:spPr>
        <p:txBody>
          <a:bodyPr anchor="b">
            <a:spAutoFit/>
          </a:bodyPr>
          <a:lstStyle>
            <a:lvl1pPr algn="ctr">
              <a:lnSpc>
                <a:spcPct val="80000"/>
              </a:lnSpc>
              <a:spcBef>
                <a:spcPts val="0"/>
              </a:spcBef>
              <a:defRPr sz="43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at </a:t>
            </a:r>
            <a:br>
              <a:rPr lang="en-US" dirty="0"/>
            </a:br>
            <a:r>
              <a:rPr lang="en-US" dirty="0"/>
              <a:t>44pt min 36pt MAX 3 LINES</a:t>
            </a:r>
          </a:p>
        </p:txBody>
      </p:sp>
      <p:sp>
        <p:nvSpPr>
          <p:cNvPr id="5" name="Text Placeholder 3"/>
          <p:cNvSpPr>
            <a:spLocks noGrp="1"/>
          </p:cNvSpPr>
          <p:nvPr>
            <p:ph type="body" sz="quarter" idx="13" hasCustomPrompt="1"/>
          </p:nvPr>
        </p:nvSpPr>
        <p:spPr>
          <a:xfrm>
            <a:off x="355739" y="3496772"/>
            <a:ext cx="11474082" cy="1421599"/>
          </a:xfrm>
        </p:spPr>
        <p:txBody>
          <a:bodyPr>
            <a:spAutoFit/>
          </a:bodyPr>
          <a:lstStyle>
            <a:lvl1pPr algn="ctr">
              <a:defRPr sz="2799" cap="none"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maximum 3 lines to support </a:t>
            </a:r>
            <a:br>
              <a:rPr lang="en-US" dirty="0"/>
            </a:br>
            <a:r>
              <a:rPr lang="en-US" dirty="0"/>
              <a:t>main title. Text here should be 28pt, </a:t>
            </a:r>
            <a:br>
              <a:rPr lang="en-US" dirty="0"/>
            </a:br>
            <a:r>
              <a:rPr lang="en-US" dirty="0"/>
              <a:t>minimum 20pt and sentence case.</a:t>
            </a:r>
          </a:p>
        </p:txBody>
      </p:sp>
      <p:sp>
        <p:nvSpPr>
          <p:cNvPr id="9"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10"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90720443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3_Keypoint_Orange">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331879"/>
            <a:ext cx="11474082" cy="1096328"/>
          </a:xfrm>
        </p:spPr>
        <p:txBody>
          <a:bodyPr anchor="b">
            <a:spAutoFit/>
          </a:bodyPr>
          <a:lstStyle>
            <a:lvl1pPr algn="ctr">
              <a:lnSpc>
                <a:spcPct val="80000"/>
              </a:lnSpc>
              <a:spcBef>
                <a:spcPts val="0"/>
              </a:spcBef>
              <a:defRPr sz="43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at </a:t>
            </a:r>
            <a:br>
              <a:rPr lang="en-US" dirty="0"/>
            </a:br>
            <a:r>
              <a:rPr lang="en-US" dirty="0"/>
              <a:t>44pt min 36pt MAX 3 LINES</a:t>
            </a:r>
          </a:p>
        </p:txBody>
      </p:sp>
      <p:sp>
        <p:nvSpPr>
          <p:cNvPr id="5" name="Text Placeholder 3"/>
          <p:cNvSpPr>
            <a:spLocks noGrp="1"/>
          </p:cNvSpPr>
          <p:nvPr>
            <p:ph type="body" sz="quarter" idx="13" hasCustomPrompt="1"/>
          </p:nvPr>
        </p:nvSpPr>
        <p:spPr>
          <a:xfrm>
            <a:off x="355739" y="3496772"/>
            <a:ext cx="11474082" cy="1421599"/>
          </a:xfrm>
        </p:spPr>
        <p:txBody>
          <a:bodyPr>
            <a:spAutoFit/>
          </a:bodyPr>
          <a:lstStyle>
            <a:lvl1pPr algn="ctr">
              <a:defRPr sz="2799" cap="none"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maximum 3 lines to support </a:t>
            </a:r>
            <a:br>
              <a:rPr lang="en-US" dirty="0"/>
            </a:br>
            <a:r>
              <a:rPr lang="en-US" dirty="0"/>
              <a:t>main title. Text here should be 28pt, </a:t>
            </a:r>
            <a:br>
              <a:rPr lang="en-US" dirty="0"/>
            </a:br>
            <a:r>
              <a:rPr lang="en-US" dirty="0"/>
              <a:t>minimum 20pt and sentence case.</a:t>
            </a:r>
          </a:p>
        </p:txBody>
      </p:sp>
      <p:sp>
        <p:nvSpPr>
          <p:cNvPr id="11"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12"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65474626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3_Keypoint_Red">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331879"/>
            <a:ext cx="11474082" cy="1096328"/>
          </a:xfrm>
        </p:spPr>
        <p:txBody>
          <a:bodyPr anchor="b">
            <a:spAutoFit/>
          </a:bodyPr>
          <a:lstStyle>
            <a:lvl1pPr algn="ctr">
              <a:lnSpc>
                <a:spcPct val="80000"/>
              </a:lnSpc>
              <a:spcBef>
                <a:spcPts val="0"/>
              </a:spcBef>
              <a:defRPr sz="43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at </a:t>
            </a:r>
            <a:br>
              <a:rPr lang="en-US" dirty="0"/>
            </a:br>
            <a:r>
              <a:rPr lang="en-US" dirty="0"/>
              <a:t>44pt min 36pt MAX 3 LINES</a:t>
            </a:r>
          </a:p>
        </p:txBody>
      </p:sp>
      <p:sp>
        <p:nvSpPr>
          <p:cNvPr id="5" name="Text Placeholder 3"/>
          <p:cNvSpPr>
            <a:spLocks noGrp="1"/>
          </p:cNvSpPr>
          <p:nvPr>
            <p:ph type="body" sz="quarter" idx="13" hasCustomPrompt="1"/>
          </p:nvPr>
        </p:nvSpPr>
        <p:spPr>
          <a:xfrm>
            <a:off x="355739" y="3496772"/>
            <a:ext cx="11474082" cy="1421599"/>
          </a:xfrm>
        </p:spPr>
        <p:txBody>
          <a:bodyPr>
            <a:spAutoFit/>
          </a:bodyPr>
          <a:lstStyle>
            <a:lvl1pPr algn="ctr">
              <a:defRPr sz="2799" cap="none"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maximum 3 lines to support </a:t>
            </a:r>
            <a:br>
              <a:rPr lang="en-US" dirty="0"/>
            </a:br>
            <a:r>
              <a:rPr lang="en-US" dirty="0"/>
              <a:t>main title. Text here should be 28pt, </a:t>
            </a:r>
            <a:br>
              <a:rPr lang="en-US" dirty="0"/>
            </a:br>
            <a:r>
              <a:rPr lang="en-US" dirty="0"/>
              <a:t>minimum 20pt and sentence case.</a:t>
            </a:r>
          </a:p>
        </p:txBody>
      </p:sp>
      <p:sp>
        <p:nvSpPr>
          <p:cNvPr id="11"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12"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49359914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3_Keypoint_Blue">
    <p:bg>
      <p:bgPr>
        <a:solidFill>
          <a:schemeClr val="accent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331879"/>
            <a:ext cx="11474082" cy="1096328"/>
          </a:xfrm>
        </p:spPr>
        <p:txBody>
          <a:bodyPr anchor="b">
            <a:spAutoFit/>
          </a:bodyPr>
          <a:lstStyle>
            <a:lvl1pPr algn="ctr">
              <a:lnSpc>
                <a:spcPct val="80000"/>
              </a:lnSpc>
              <a:spcBef>
                <a:spcPts val="0"/>
              </a:spcBef>
              <a:defRPr sz="43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at </a:t>
            </a:r>
            <a:br>
              <a:rPr lang="en-US" dirty="0"/>
            </a:br>
            <a:r>
              <a:rPr lang="en-US" dirty="0"/>
              <a:t>44pt min 36pt MAX 3 LINES</a:t>
            </a:r>
          </a:p>
        </p:txBody>
      </p:sp>
      <p:sp>
        <p:nvSpPr>
          <p:cNvPr id="5" name="Text Placeholder 3"/>
          <p:cNvSpPr>
            <a:spLocks noGrp="1"/>
          </p:cNvSpPr>
          <p:nvPr>
            <p:ph type="body" sz="quarter" idx="13" hasCustomPrompt="1"/>
          </p:nvPr>
        </p:nvSpPr>
        <p:spPr>
          <a:xfrm>
            <a:off x="355739" y="3496772"/>
            <a:ext cx="11474082" cy="1421599"/>
          </a:xfrm>
        </p:spPr>
        <p:txBody>
          <a:bodyPr>
            <a:spAutoFit/>
          </a:bodyPr>
          <a:lstStyle>
            <a:lvl1pPr algn="ctr">
              <a:defRPr sz="2799" cap="none" baseline="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r>
              <a:rPr lang="en-US" dirty="0"/>
              <a:t>Insert sub-title maximum 3 lines to support </a:t>
            </a:r>
            <a:br>
              <a:rPr lang="en-US" dirty="0"/>
            </a:br>
            <a:r>
              <a:rPr lang="en-US" dirty="0"/>
              <a:t>main title. Text here should be 28pt, </a:t>
            </a:r>
            <a:br>
              <a:rPr lang="en-US" dirty="0"/>
            </a:br>
            <a:r>
              <a:rPr lang="en-US" dirty="0"/>
              <a:t>minimum 20pt and sentence case.</a:t>
            </a:r>
          </a:p>
        </p:txBody>
      </p:sp>
      <p:sp>
        <p:nvSpPr>
          <p:cNvPr id="11"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12"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91911013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4_Divider_LargeFont_White">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681505"/>
            <a:ext cx="11474082" cy="1495000"/>
          </a:xfrm>
        </p:spPr>
        <p:txBody>
          <a:bodyPr anchor="ctr">
            <a:spAutoFit/>
          </a:bodyPr>
          <a:lstStyle>
            <a:lvl1pPr algn="ctr">
              <a:lnSpc>
                <a:spcPct val="80000"/>
              </a:lnSpc>
              <a:spcBef>
                <a:spcPts val="0"/>
              </a:spcBef>
              <a:defRPr sz="59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60PT MIN 36PT MAX 3 LINES</a:t>
            </a:r>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4870019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4_Divider_LargeFont_Yellow">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681505"/>
            <a:ext cx="11474082" cy="1495000"/>
          </a:xfrm>
        </p:spPr>
        <p:txBody>
          <a:bodyPr anchor="ctr">
            <a:spAutoFit/>
          </a:bodyPr>
          <a:lstStyle>
            <a:lvl1pPr algn="ctr">
              <a:lnSpc>
                <a:spcPct val="80000"/>
              </a:lnSpc>
              <a:spcBef>
                <a:spcPts val="0"/>
              </a:spcBef>
              <a:defRPr sz="59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60PT MIN 36PT MAX 3 LINES</a:t>
            </a:r>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61834715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4_Divider_LargeFont_HeroYellow">
    <p:bg>
      <p:bgPr>
        <a:solidFill>
          <a:schemeClr val="tx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681505"/>
            <a:ext cx="11474082" cy="1495000"/>
          </a:xfrm>
        </p:spPr>
        <p:txBody>
          <a:bodyPr anchor="ctr">
            <a:spAutoFit/>
          </a:bodyPr>
          <a:lstStyle>
            <a:lvl1pPr algn="ctr">
              <a:lnSpc>
                <a:spcPct val="80000"/>
              </a:lnSpc>
              <a:spcBef>
                <a:spcPts val="0"/>
              </a:spcBef>
              <a:defRPr sz="59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60PT MIN 36PT MAX 3 LINES</a:t>
            </a:r>
          </a:p>
        </p:txBody>
      </p:sp>
      <p:sp>
        <p:nvSpPr>
          <p:cNvPr id="7"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8"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27940787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4_Divider_LargeFont_Orange">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681505"/>
            <a:ext cx="11474082" cy="1495000"/>
          </a:xfrm>
        </p:spPr>
        <p:txBody>
          <a:bodyPr anchor="ctr">
            <a:spAutoFit/>
          </a:bodyPr>
          <a:lstStyle>
            <a:lvl1pPr algn="ctr">
              <a:lnSpc>
                <a:spcPct val="80000"/>
              </a:lnSpc>
              <a:spcBef>
                <a:spcPts val="0"/>
              </a:spcBef>
              <a:defRPr sz="59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60PT MIN 36PT MAX 3 LINES</a:t>
            </a:r>
          </a:p>
        </p:txBody>
      </p:sp>
      <p:sp>
        <p:nvSpPr>
          <p:cNvPr id="7"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8"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21508778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4_Divider_LargeFont_Red">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681505"/>
            <a:ext cx="11474082" cy="1495000"/>
          </a:xfrm>
        </p:spPr>
        <p:txBody>
          <a:bodyPr anchor="ctr">
            <a:spAutoFit/>
          </a:bodyPr>
          <a:lstStyle>
            <a:lvl1pPr algn="ctr">
              <a:lnSpc>
                <a:spcPct val="80000"/>
              </a:lnSpc>
              <a:spcBef>
                <a:spcPts val="0"/>
              </a:spcBef>
              <a:defRPr sz="59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60PT MIN 36PT MAX 3 LINES</a:t>
            </a:r>
          </a:p>
        </p:txBody>
      </p:sp>
      <p:sp>
        <p:nvSpPr>
          <p:cNvPr id="7"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8"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56047425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4_Divider_LargeFont_Blue">
    <p:bg>
      <p:bgPr>
        <a:solidFill>
          <a:schemeClr val="accent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2681505"/>
            <a:ext cx="11474082" cy="1495000"/>
          </a:xfrm>
        </p:spPr>
        <p:txBody>
          <a:bodyPr anchor="ctr">
            <a:spAutoFit/>
          </a:bodyPr>
          <a:lstStyle>
            <a:lvl1pPr algn="ctr">
              <a:lnSpc>
                <a:spcPct val="80000"/>
              </a:lnSpc>
              <a:spcBef>
                <a:spcPts val="0"/>
              </a:spcBef>
              <a:defRPr sz="59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MAIN TITLE 60PT MIN 36PT MAX 3 LINES</a:t>
            </a:r>
          </a:p>
        </p:txBody>
      </p:sp>
      <p:sp>
        <p:nvSpPr>
          <p:cNvPr id="7"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8"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929533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AD_Dimensional">
    <p:bg>
      <p:bgPr>
        <a:solidFill>
          <a:schemeClr val="bg1"/>
        </a:solidFill>
        <a:effectLst/>
      </p:bgPr>
    </p:bg>
    <p:spTree>
      <p:nvGrpSpPr>
        <p:cNvPr id="1" name=""/>
        <p:cNvGrpSpPr/>
        <p:nvPr/>
      </p:nvGrpSpPr>
      <p:grpSpPr>
        <a:xfrm>
          <a:off x="0" y="0"/>
          <a:ext cx="0" cy="0"/>
          <a:chOff x="0" y="0"/>
          <a:chExt cx="0" cy="0"/>
        </a:xfrm>
      </p:grpSpPr>
      <p:pic>
        <p:nvPicPr>
          <p:cNvPr id="10" name="GTS_Digital_DIMENSIONAL_lightBG"/>
          <p:cNvPicPr>
            <a:picLocks noChangeAspect="1"/>
          </p:cNvPicPr>
          <p:nvPr userDrawn="1"/>
        </p:nvPicPr>
        <p:blipFill>
          <a:blip r:embed="rId2"/>
          <a:stretch>
            <a:fillRect/>
          </a:stretch>
        </p:blipFill>
        <p:spPr>
          <a:xfrm>
            <a:off x="1145015" y="479547"/>
            <a:ext cx="5859445" cy="6075393"/>
          </a:xfrm>
          <a:prstGeom prst="rect">
            <a:avLst/>
          </a:prstGeom>
        </p:spPr>
      </p:pic>
      <p:sp>
        <p:nvSpPr>
          <p:cNvPr id="6" name="SubTitle"/>
          <p:cNvSpPr>
            <a:spLocks noGrp="1"/>
          </p:cNvSpPr>
          <p:nvPr userDrawn="1">
            <p:ph type="body" sz="quarter" idx="12" hasCustomPrompt="1"/>
          </p:nvPr>
        </p:nvSpPr>
        <p:spPr>
          <a:xfrm>
            <a:off x="8197878" y="5073855"/>
            <a:ext cx="3636795" cy="1041195"/>
          </a:xfrm>
        </p:spPr>
        <p:txBody>
          <a:bodyPr anchor="b"/>
          <a:lstStyle>
            <a:lvl1pPr marL="0" indent="0">
              <a:lnSpc>
                <a:spcPct val="80000"/>
              </a:lnSpc>
              <a:buNone/>
              <a:defRPr sz="1999" b="1" i="0" cap="all" baseline="0">
                <a:solidFill>
                  <a:schemeClr val="tx1"/>
                </a:solidFill>
                <a:latin typeface="Arial Black" panose="020B0A04020102020204" pitchFamily="34" charset="0"/>
              </a:defRPr>
            </a:lvl1pPr>
          </a:lstStyle>
          <a:p>
            <a:pPr lvl="0"/>
            <a:r>
              <a:rPr lang="en-US" dirty="0"/>
              <a:t>SUBTITLE LINE</a:t>
            </a:r>
            <a:br>
              <a:rPr lang="en-US" dirty="0"/>
            </a:br>
            <a:r>
              <a:rPr lang="en-US" dirty="0"/>
              <a:t>SECOND LINE</a:t>
            </a:r>
          </a:p>
        </p:txBody>
      </p:sp>
      <p:sp>
        <p:nvSpPr>
          <p:cNvPr id="8" name="MasterTitle"/>
          <p:cNvSpPr>
            <a:spLocks noGrp="1"/>
          </p:cNvSpPr>
          <p:nvPr userDrawn="1">
            <p:ph type="title" hasCustomPrompt="1"/>
          </p:nvPr>
        </p:nvSpPr>
        <p:spPr>
          <a:xfrm>
            <a:off x="579601" y="1759217"/>
            <a:ext cx="5354475" cy="3354789"/>
          </a:xfrm>
        </p:spPr>
        <p:txBody>
          <a:bodyPr tIns="252000" anchor="ctr">
            <a:spAutoFit/>
          </a:bodyPr>
          <a:lstStyle>
            <a:lvl1pPr algn="l">
              <a:lnSpc>
                <a:spcPct val="70000"/>
              </a:lnSpc>
              <a:defRPr sz="7196" spc="-150" baseline="0">
                <a:solidFill>
                  <a:schemeClr val="tx1"/>
                </a:solidFill>
              </a:defRPr>
            </a:lvl1pPr>
          </a:lstStyle>
          <a:p>
            <a:r>
              <a:rPr lang="en-US" dirty="0"/>
              <a:t>Click </a:t>
            </a:r>
            <a:br>
              <a:rPr lang="en-US" dirty="0"/>
            </a:br>
            <a:r>
              <a:rPr lang="en-US" dirty="0"/>
              <a:t>to edit Master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6"/>
          <a:stretch>
            <a:fillRect/>
          </a:stretch>
        </p:blipFill>
        <p:spPr>
          <a:xfrm>
            <a:off x="8197877" y="376242"/>
            <a:ext cx="2579389" cy="499527"/>
          </a:xfrm>
          <a:prstGeom prst="rect">
            <a:avLst/>
          </a:prstGeom>
        </p:spPr>
      </p:pic>
    </p:spTree>
    <p:extLst>
      <p:ext uri="{BB962C8B-B14F-4D97-AF65-F5344CB8AC3E}">
        <p14:creationId xmlns:p14="http://schemas.microsoft.com/office/powerpoint/2010/main" val="301365383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405">
          <p15:clr>
            <a:srgbClr val="5ACBF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5_Quote_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740" y="2267421"/>
            <a:ext cx="7556276" cy="2323159"/>
          </a:xfrm>
        </p:spPr>
        <p:txBody>
          <a:bodyPr>
            <a:spAutoFit/>
          </a:bodyPr>
          <a:lstStyle>
            <a:lvl1pPr algn="l">
              <a:lnSpc>
                <a:spcPct val="70000"/>
              </a:lnSpc>
              <a:defRPr sz="6999">
                <a:solidFill>
                  <a:schemeClr val="tx2"/>
                </a:solidFill>
              </a:defRPr>
            </a:lvl1pPr>
          </a:lstStyle>
          <a:p>
            <a:r>
              <a:rPr lang="en-AU" dirty="0"/>
              <a:t>MAX 70pt</a:t>
            </a:r>
            <a:br>
              <a:rPr lang="en-AU" dirty="0"/>
            </a:br>
            <a:r>
              <a:rPr lang="en-AU" dirty="0"/>
              <a:t>MIN 50pt </a:t>
            </a:r>
            <a:br>
              <a:rPr lang="en-AU" dirty="0"/>
            </a:br>
            <a:r>
              <a:rPr lang="en-AU" dirty="0"/>
              <a:t>MAX 5 LINES</a:t>
            </a:r>
            <a:endParaRPr lang="en-US" dirty="0"/>
          </a:p>
        </p:txBody>
      </p:sp>
      <p:sp>
        <p:nvSpPr>
          <p:cNvPr id="6" name="Footer Placeholder 3"/>
          <p:cNvSpPr>
            <a:spLocks noGrp="1"/>
          </p:cNvSpPr>
          <p:nvPr>
            <p:ph type="ftr" sz="quarter" idx="34"/>
          </p:nvPr>
        </p:nvSpPr>
        <p:spPr>
          <a:xfrm>
            <a:off x="7391584" y="6537399"/>
            <a:ext cx="4141956" cy="161962"/>
          </a:xfrm>
        </p:spPr>
        <p:txBody>
          <a:bodyPr/>
          <a:lstStyle/>
          <a:p>
            <a:endParaRPr lang="en-AU" dirty="0"/>
          </a:p>
        </p:txBody>
      </p:sp>
      <p:sp>
        <p:nvSpPr>
          <p:cNvPr id="7" name="Slide Number Placeholder 6"/>
          <p:cNvSpPr>
            <a:spLocks noGrp="1"/>
          </p:cNvSpPr>
          <p:nvPr>
            <p:ph type="sldNum" sz="quarter" idx="35"/>
          </p:nvPr>
        </p:nvSpPr>
        <p:spPr>
          <a:xfrm flipH="1">
            <a:off x="11617001" y="6537474"/>
            <a:ext cx="216084" cy="161888"/>
          </a:xfrm>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81804144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5_Quote_Yellow">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740" y="2267421"/>
            <a:ext cx="7556276" cy="2323159"/>
          </a:xfrm>
        </p:spPr>
        <p:txBody>
          <a:bodyPr>
            <a:spAutoFit/>
          </a:bodyPr>
          <a:lstStyle>
            <a:lvl1pPr algn="l">
              <a:lnSpc>
                <a:spcPct val="70000"/>
              </a:lnSpc>
              <a:defRPr sz="6999">
                <a:solidFill>
                  <a:schemeClr val="bg1"/>
                </a:solidFill>
              </a:defRPr>
            </a:lvl1pPr>
          </a:lstStyle>
          <a:p>
            <a:r>
              <a:rPr lang="en-AU" dirty="0"/>
              <a:t>MAX 70pt</a:t>
            </a:r>
            <a:br>
              <a:rPr lang="en-AU" dirty="0"/>
            </a:br>
            <a:r>
              <a:rPr lang="en-AU" dirty="0"/>
              <a:t>MIN 50pt </a:t>
            </a:r>
            <a:br>
              <a:rPr lang="en-AU" dirty="0"/>
            </a:br>
            <a:r>
              <a:rPr lang="en-AU" dirty="0"/>
              <a:t>MAX 5 LINES</a:t>
            </a:r>
            <a:endParaRPr lang="en-US" dirty="0"/>
          </a:p>
        </p:txBody>
      </p:sp>
      <p:sp>
        <p:nvSpPr>
          <p:cNvPr id="4" name="Footer Placeholder 1"/>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5" name="Slide Number Placeholder 2"/>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99696096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6_Divider_White">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618028"/>
            <a:ext cx="7544947" cy="1637890"/>
          </a:xfrm>
        </p:spPr>
        <p:txBody>
          <a:bodyPr wrap="square" anchor="t">
            <a:spAutoFit/>
          </a:bodyPr>
          <a:lstStyle>
            <a:lvl1pPr algn="l">
              <a:lnSpc>
                <a:spcPct val="80000"/>
              </a:lnSpc>
              <a:spcBef>
                <a:spcPts val="0"/>
              </a:spcBef>
              <a:defRPr sz="43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TEXT at 44pt minimum 36pt AS DOLESTOTATE</a:t>
            </a:r>
          </a:p>
        </p:txBody>
      </p:sp>
      <p:sp>
        <p:nvSpPr>
          <p:cNvPr id="4" name="Footer Placeholder 3"/>
          <p:cNvSpPr>
            <a:spLocks noGrp="1"/>
          </p:cNvSpPr>
          <p:nvPr>
            <p:ph type="ftr" sz="quarter" idx="34"/>
          </p:nvPr>
        </p:nvSpPr>
        <p:spPr/>
        <p:txBody>
          <a:bodyPr/>
          <a:lstStyle/>
          <a:p>
            <a:endParaRPr lang="en-AU" dirty="0"/>
          </a:p>
        </p:txBody>
      </p:sp>
      <p:sp>
        <p:nvSpPr>
          <p:cNvPr id="7" name="Slide Number Placeholder 6"/>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71623814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6_Divider_Yellow">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618028"/>
            <a:ext cx="7544947" cy="1637890"/>
          </a:xfrm>
        </p:spPr>
        <p:txBody>
          <a:bodyPr wrap="square" anchor="t">
            <a:spAutoFit/>
          </a:bodyPr>
          <a:lstStyle>
            <a:lvl1pPr algn="l">
              <a:lnSpc>
                <a:spcPct val="80000"/>
              </a:lnSpc>
              <a:spcBef>
                <a:spcPts val="0"/>
              </a:spcBef>
              <a:defRPr sz="43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TEXT at 44pt minimum 36pt AS DOLESTOTATE</a:t>
            </a:r>
          </a:p>
        </p:txBody>
      </p:sp>
      <p:sp>
        <p:nvSpPr>
          <p:cNvPr id="4" name="Footer Placeholder 3"/>
          <p:cNvSpPr>
            <a:spLocks noGrp="1"/>
          </p:cNvSpPr>
          <p:nvPr>
            <p:ph type="ftr" sz="quarter" idx="34"/>
          </p:nvPr>
        </p:nvSpPr>
        <p:spPr/>
        <p:txBody>
          <a:bodyPr/>
          <a:lstStyle/>
          <a:p>
            <a:endParaRPr lang="en-AU" dirty="0"/>
          </a:p>
        </p:txBody>
      </p:sp>
      <p:sp>
        <p:nvSpPr>
          <p:cNvPr id="7" name="Slide Number Placeholder 6"/>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55910462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6_Divider_HeroYellow">
    <p:bg>
      <p:bgPr>
        <a:solidFill>
          <a:schemeClr val="tx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618028"/>
            <a:ext cx="7544947" cy="1637890"/>
          </a:xfrm>
        </p:spPr>
        <p:txBody>
          <a:bodyPr wrap="square" anchor="t">
            <a:spAutoFit/>
          </a:bodyPr>
          <a:lstStyle>
            <a:lvl1pPr algn="l">
              <a:lnSpc>
                <a:spcPct val="80000"/>
              </a:lnSpc>
              <a:spcBef>
                <a:spcPts val="0"/>
              </a:spcBef>
              <a:defRPr sz="43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TEXT at 44pt minimum 36pt AS DOLESTOTATE</a:t>
            </a:r>
          </a:p>
        </p:txBody>
      </p:sp>
      <p:sp>
        <p:nvSpPr>
          <p:cNvPr id="12" name="Footer Placeholder 3"/>
          <p:cNvSpPr>
            <a:spLocks noGrp="1"/>
          </p:cNvSpPr>
          <p:nvPr>
            <p:ph type="ftr" sz="quarter" idx="34"/>
          </p:nvPr>
        </p:nvSpPr>
        <p:spPr>
          <a:xfrm>
            <a:off x="7391584" y="6537399"/>
            <a:ext cx="4141956" cy="161962"/>
          </a:xfrm>
        </p:spPr>
        <p:txBody>
          <a:bodyPr/>
          <a:lstStyle>
            <a:lvl1pPr>
              <a:defRPr>
                <a:solidFill>
                  <a:schemeClr val="bg1">
                    <a:alpha val="50000"/>
                  </a:schemeClr>
                </a:solidFill>
              </a:defRPr>
            </a:lvl1pPr>
          </a:lstStyle>
          <a:p>
            <a:endParaRPr lang="en-US" dirty="0"/>
          </a:p>
        </p:txBody>
      </p:sp>
      <p:sp>
        <p:nvSpPr>
          <p:cNvPr id="13" name="Slide Number Placeholder 6"/>
          <p:cNvSpPr>
            <a:spLocks noGrp="1"/>
          </p:cNvSpPr>
          <p:nvPr>
            <p:ph type="sldNum" sz="quarter" idx="35"/>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89532545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6_Divider_Orange">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618028"/>
            <a:ext cx="7544947" cy="1637890"/>
          </a:xfrm>
        </p:spPr>
        <p:txBody>
          <a:bodyPr wrap="square" anchor="t">
            <a:spAutoFit/>
          </a:bodyPr>
          <a:lstStyle>
            <a:lvl1pPr algn="l">
              <a:lnSpc>
                <a:spcPct val="80000"/>
              </a:lnSpc>
              <a:spcBef>
                <a:spcPts val="0"/>
              </a:spcBef>
              <a:defRPr sz="43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TEXT at 44pt minimum 36pt AS DOLESTOTATE</a:t>
            </a:r>
          </a:p>
        </p:txBody>
      </p:sp>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7" name="Slide Number Placeholder 6"/>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417820051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6_Divider_Red">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618028"/>
            <a:ext cx="7544947" cy="1637890"/>
          </a:xfrm>
        </p:spPr>
        <p:txBody>
          <a:bodyPr wrap="square" anchor="t">
            <a:spAutoFit/>
          </a:bodyPr>
          <a:lstStyle>
            <a:lvl1pPr algn="l">
              <a:lnSpc>
                <a:spcPct val="80000"/>
              </a:lnSpc>
              <a:spcBef>
                <a:spcPts val="0"/>
              </a:spcBef>
              <a:defRPr sz="43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TEXT at 44pt minimum 36pt AS DOLESTOTATE</a:t>
            </a:r>
          </a:p>
        </p:txBody>
      </p:sp>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7" name="Slide Number Placeholder 6"/>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63452915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6_Divider_Blue">
    <p:bg>
      <p:bgPr>
        <a:solidFill>
          <a:schemeClr val="accent4"/>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355739" y="618028"/>
            <a:ext cx="7544947" cy="1637890"/>
          </a:xfrm>
        </p:spPr>
        <p:txBody>
          <a:bodyPr wrap="square" anchor="t">
            <a:spAutoFit/>
          </a:bodyPr>
          <a:lstStyle>
            <a:lvl1pPr algn="l">
              <a:lnSpc>
                <a:spcPct val="80000"/>
              </a:lnSpc>
              <a:spcBef>
                <a:spcPts val="0"/>
              </a:spcBef>
              <a:defRPr sz="43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TEXT at 44pt minimum 36pt AS DOLESTOTATE</a:t>
            </a:r>
          </a:p>
        </p:txBody>
      </p:sp>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7" name="Slide Number Placeholder 6"/>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81886780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7_AppleWatchS2_Gradient">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srcRect l="22591" r="24029"/>
          <a:stretch/>
        </p:blipFill>
        <p:spPr>
          <a:xfrm>
            <a:off x="787386" y="0"/>
            <a:ext cx="4884111" cy="6858000"/>
          </a:xfrm>
          <a:prstGeom prst="rect">
            <a:avLst/>
          </a:prstGeom>
        </p:spPr>
      </p:pic>
      <p:sp>
        <p:nvSpPr>
          <p:cNvPr id="9" name="Text Placeholder 5"/>
          <p:cNvSpPr>
            <a:spLocks noGrp="1"/>
          </p:cNvSpPr>
          <p:nvPr>
            <p:ph type="body" sz="quarter" idx="34" hasCustomPrompt="1"/>
          </p:nvPr>
        </p:nvSpPr>
        <p:spPr>
          <a:xfrm>
            <a:off x="6239725" y="2307809"/>
            <a:ext cx="5589383" cy="2076241"/>
          </a:xfrm>
        </p:spPr>
        <p:txBody>
          <a:bodyPr wrap="square" anchor="t">
            <a:spAutoFit/>
          </a:bodyPr>
          <a:lstStyle>
            <a:lvl1pPr algn="l">
              <a:lnSpc>
                <a:spcPct val="80000"/>
              </a:lnSpc>
              <a:spcBef>
                <a:spcPts val="0"/>
              </a:spcBef>
              <a:defRPr sz="27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AT 28PT AND UPPERCASE, MINIMUM 20PT. AS SE ENI OLESTOTATE CON RAERUM ES INI EREPUDI ODIT EHENDIAM EUM.</a:t>
            </a:r>
          </a:p>
        </p:txBody>
      </p:sp>
      <p:sp>
        <p:nvSpPr>
          <p:cNvPr id="12" name="Picture Placeholder 2"/>
          <p:cNvSpPr>
            <a:spLocks noGrp="1"/>
          </p:cNvSpPr>
          <p:nvPr>
            <p:ph type="pic" sz="quarter" idx="33" hasCustomPrompt="1"/>
          </p:nvPr>
        </p:nvSpPr>
        <p:spPr>
          <a:xfrm>
            <a:off x="1440993" y="1349913"/>
            <a:ext cx="3364377" cy="3973210"/>
          </a:xfrm>
          <a:prstGeom prst="rect">
            <a:avLst/>
          </a:prstGeom>
          <a:solidFill>
            <a:schemeClr val="bg2">
              <a:lumMod val="20000"/>
              <a:lumOff val="80000"/>
            </a:schemeClr>
          </a:solidFill>
        </p:spPr>
        <p:txBody>
          <a:bodyPr lIns="0" tIns="1080000" anchor="ctr"/>
          <a:lstStyle>
            <a:lvl1pPr algn="ctr">
              <a:lnSpc>
                <a:spcPct val="110000"/>
              </a:lnSpc>
              <a:spcBef>
                <a:spcPts val="0"/>
              </a:spcBef>
              <a:defRPr sz="1200" baseline="0">
                <a:solidFill>
                  <a:schemeClr val="bg2"/>
                </a:solidFill>
              </a:defRPr>
            </a:lvl1pPr>
          </a:lstStyle>
          <a:p>
            <a:r>
              <a:rPr lang="en-AU" dirty="0"/>
              <a:t>INSERT 11.04 x 9.34CM</a:t>
            </a:r>
            <a:br>
              <a:rPr lang="en-AU" dirty="0"/>
            </a:br>
            <a:r>
              <a:rPr lang="en-AU" dirty="0"/>
              <a:t>OR 4.35” X 3.68” </a:t>
            </a:r>
            <a:br>
              <a:rPr lang="en-AU" dirty="0"/>
            </a:br>
            <a:r>
              <a:rPr lang="en-AU" dirty="0"/>
              <a:t>SCREENSHOT HERE</a:t>
            </a:r>
          </a:p>
        </p:txBody>
      </p:sp>
      <p:sp>
        <p:nvSpPr>
          <p:cNvPr id="2" name="Footer Placeholder 1"/>
          <p:cNvSpPr>
            <a:spLocks noGrp="1"/>
          </p:cNvSpPr>
          <p:nvPr>
            <p:ph type="ftr" sz="quarter" idx="36"/>
          </p:nvPr>
        </p:nvSpPr>
        <p:spPr/>
        <p:txBody>
          <a:bodyPr/>
          <a:lstStyle/>
          <a:p>
            <a:endParaRPr lang="en-AU" dirty="0"/>
          </a:p>
        </p:txBody>
      </p:sp>
      <p:sp>
        <p:nvSpPr>
          <p:cNvPr id="3" name="Slide Number Placeholder 2"/>
          <p:cNvSpPr>
            <a:spLocks noGrp="1"/>
          </p:cNvSpPr>
          <p:nvPr>
            <p:ph type="sldNum" sz="quarter" idx="37"/>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333758339"/>
      </p:ext>
    </p:extLst>
  </p:cSld>
  <p:clrMapOvr>
    <a:overrideClrMapping bg1="lt1" tx1="dk1" bg2="lt2" tx2="dk2" accent1="accent1" accent2="accent2" accent3="accent3" accent4="accent4" accent5="accent5" accent6="accent6" hlink="hlink" folHlink="folHlink"/>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9_Phone_Gradient">
    <p:bg>
      <p:bgPr>
        <a:solidFill>
          <a:schemeClr val="accent1"/>
        </a:solidFill>
        <a:effectLst/>
      </p:bgPr>
    </p:bg>
    <p:spTree>
      <p:nvGrpSpPr>
        <p:cNvPr id="1" name=""/>
        <p:cNvGrpSpPr/>
        <p:nvPr/>
      </p:nvGrpSpPr>
      <p:grpSpPr>
        <a:xfrm>
          <a:off x="0" y="0"/>
          <a:ext cx="0" cy="0"/>
          <a:chOff x="0" y="0"/>
          <a:chExt cx="0" cy="0"/>
        </a:xfrm>
      </p:grpSpPr>
      <p:sp>
        <p:nvSpPr>
          <p:cNvPr id="9" name="Text Placeholder 5"/>
          <p:cNvSpPr>
            <a:spLocks noGrp="1"/>
          </p:cNvSpPr>
          <p:nvPr>
            <p:ph type="body" sz="quarter" idx="34" hasCustomPrompt="1"/>
          </p:nvPr>
        </p:nvSpPr>
        <p:spPr>
          <a:xfrm>
            <a:off x="4191226" y="1412165"/>
            <a:ext cx="5589383" cy="2076241"/>
          </a:xfrm>
        </p:spPr>
        <p:txBody>
          <a:bodyPr wrap="square" anchor="t">
            <a:spAutoFit/>
          </a:bodyPr>
          <a:lstStyle>
            <a:lvl1pPr algn="l">
              <a:lnSpc>
                <a:spcPct val="80000"/>
              </a:lnSpc>
              <a:spcBef>
                <a:spcPts val="0"/>
              </a:spcBef>
              <a:defRPr sz="27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AT 28PT AND UPPERCASE, MINIMUM 20PT. AS SE ENI OLESTOTATE CON RAERUM ES INI EREPUDI ODIT EHENDIAM EUM.</a:t>
            </a:r>
          </a:p>
        </p:txBody>
      </p:sp>
      <p:sp>
        <p:nvSpPr>
          <p:cNvPr id="2" name="Footer Placeholder 1"/>
          <p:cNvSpPr>
            <a:spLocks noGrp="1"/>
          </p:cNvSpPr>
          <p:nvPr>
            <p:ph type="ftr" sz="quarter" idx="36"/>
          </p:nvPr>
        </p:nvSpPr>
        <p:spPr/>
        <p:txBody>
          <a:bodyPr/>
          <a:lstStyle/>
          <a:p>
            <a:endParaRPr lang="en-AU" dirty="0"/>
          </a:p>
        </p:txBody>
      </p:sp>
      <p:sp>
        <p:nvSpPr>
          <p:cNvPr id="3" name="Slide Number Placeholder 2"/>
          <p:cNvSpPr>
            <a:spLocks noGrp="1"/>
          </p:cNvSpPr>
          <p:nvPr>
            <p:ph type="sldNum" sz="quarter" idx="37"/>
          </p:nvPr>
        </p:nvSpPr>
        <p:spPr/>
        <p:txBody>
          <a:bodyPr/>
          <a:lstStyle/>
          <a:p>
            <a:pPr>
              <a:defRPr/>
            </a:pPr>
            <a:fld id="{90CBDC3A-D49F-4631-A8C7-55D59B33E5FA}" type="slidenum">
              <a:rPr lang="en-US" smtClean="0"/>
              <a:pPr>
                <a:defRPr/>
              </a:pPr>
              <a:t>‹#›</a:t>
            </a:fld>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111" y="663497"/>
            <a:ext cx="2746620" cy="5542789"/>
          </a:xfrm>
          <a:prstGeom prst="rect">
            <a:avLst/>
          </a:prstGeom>
        </p:spPr>
      </p:pic>
      <p:sp>
        <p:nvSpPr>
          <p:cNvPr id="13" name="Picture Placeholder 2"/>
          <p:cNvSpPr>
            <a:spLocks noGrp="1"/>
          </p:cNvSpPr>
          <p:nvPr>
            <p:ph type="pic" sz="quarter" idx="33" hasCustomPrompt="1"/>
          </p:nvPr>
        </p:nvSpPr>
        <p:spPr>
          <a:xfrm>
            <a:off x="1234922" y="1477354"/>
            <a:ext cx="2232872" cy="3887100"/>
          </a:xfrm>
          <a:solidFill>
            <a:schemeClr val="bg2">
              <a:lumMod val="20000"/>
              <a:lumOff val="80000"/>
            </a:schemeClr>
          </a:solidFill>
        </p:spPr>
        <p:txBody>
          <a:bodyPr lIns="0" tIns="1080000" anchor="t"/>
          <a:lstStyle>
            <a:lvl1pPr algn="ctr">
              <a:lnSpc>
                <a:spcPct val="110000"/>
              </a:lnSpc>
              <a:spcBef>
                <a:spcPts val="0"/>
              </a:spcBef>
              <a:defRPr sz="1200" b="0" baseline="0">
                <a:solidFill>
                  <a:schemeClr val="bg2"/>
                </a:solidFill>
              </a:defRPr>
            </a:lvl1pPr>
          </a:lstStyle>
          <a:p>
            <a:r>
              <a:rPr lang="en-AU" dirty="0"/>
              <a:t>INSERT 10.8 x 6.2CM</a:t>
            </a:r>
            <a:br>
              <a:rPr lang="en-AU" dirty="0"/>
            </a:br>
            <a:r>
              <a:rPr lang="en-AU" dirty="0"/>
              <a:t>OR 4.25” x 2.44” </a:t>
            </a:r>
            <a:br>
              <a:rPr lang="en-AU" dirty="0"/>
            </a:br>
            <a:r>
              <a:rPr lang="en-AU" dirty="0"/>
              <a:t>SCREENSHOT HERE</a:t>
            </a:r>
          </a:p>
        </p:txBody>
      </p:sp>
    </p:spTree>
    <p:extLst>
      <p:ext uri="{BB962C8B-B14F-4D97-AF65-F5344CB8AC3E}">
        <p14:creationId xmlns:p14="http://schemas.microsoft.com/office/powerpoint/2010/main" val="277061172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_AD_GradientL">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5268210" y="376152"/>
            <a:ext cx="5797813" cy="6011489"/>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6"/>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223016828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9_TabletV_Gradient">
    <p:bg>
      <p:bgPr>
        <a:solidFill>
          <a:schemeClr val="accent1"/>
        </a:solidFill>
        <a:effectLst/>
      </p:bgPr>
    </p:bg>
    <p:spTree>
      <p:nvGrpSpPr>
        <p:cNvPr id="1" name=""/>
        <p:cNvGrpSpPr/>
        <p:nvPr/>
      </p:nvGrpSpPr>
      <p:grpSpPr>
        <a:xfrm>
          <a:off x="0" y="0"/>
          <a:ext cx="0" cy="0"/>
          <a:chOff x="0" y="0"/>
          <a:chExt cx="0" cy="0"/>
        </a:xfrm>
      </p:grpSpPr>
      <p:sp>
        <p:nvSpPr>
          <p:cNvPr id="13" name="Text Placeholder 5"/>
          <p:cNvSpPr>
            <a:spLocks noGrp="1"/>
          </p:cNvSpPr>
          <p:nvPr>
            <p:ph type="body" sz="quarter" idx="34" hasCustomPrompt="1"/>
          </p:nvPr>
        </p:nvSpPr>
        <p:spPr>
          <a:xfrm>
            <a:off x="4810679" y="1287165"/>
            <a:ext cx="4933927" cy="2076241"/>
          </a:xfrm>
        </p:spPr>
        <p:txBody>
          <a:bodyPr wrap="square" anchor="t">
            <a:spAutoFit/>
          </a:bodyPr>
          <a:lstStyle>
            <a:lvl1pPr algn="l">
              <a:lnSpc>
                <a:spcPct val="80000"/>
              </a:lnSpc>
              <a:spcBef>
                <a:spcPts val="0"/>
              </a:spcBef>
              <a:defRPr sz="27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AT 28PT AND UPPERCASE, MINIMUM 20PT. AS SE ENI OLESTOTATE CON RAERUM ES INI EREPUDI ODIT EHENDIAM EUM.</a:t>
            </a:r>
          </a:p>
        </p:txBody>
      </p:sp>
      <p:sp>
        <p:nvSpPr>
          <p:cNvPr id="2" name="Footer Placeholder 1"/>
          <p:cNvSpPr>
            <a:spLocks noGrp="1"/>
          </p:cNvSpPr>
          <p:nvPr>
            <p:ph type="ftr" sz="quarter" idx="36"/>
          </p:nvPr>
        </p:nvSpPr>
        <p:spPr/>
        <p:txBody>
          <a:bodyPr/>
          <a:lstStyle/>
          <a:p>
            <a:endParaRPr lang="en-AU" dirty="0"/>
          </a:p>
        </p:txBody>
      </p:sp>
      <p:sp>
        <p:nvSpPr>
          <p:cNvPr id="3" name="Slide Number Placeholder 2"/>
          <p:cNvSpPr>
            <a:spLocks noGrp="1"/>
          </p:cNvSpPr>
          <p:nvPr>
            <p:ph type="sldNum" sz="quarter" idx="37"/>
          </p:nvPr>
        </p:nvSpPr>
        <p:spPr/>
        <p:txBody>
          <a:bodyPr/>
          <a:lstStyle/>
          <a:p>
            <a:pPr>
              <a:defRPr/>
            </a:pPr>
            <a:fld id="{90CBDC3A-D49F-4631-A8C7-55D59B33E5FA}" type="slidenum">
              <a:rPr lang="en-US" smtClean="0"/>
              <a:pPr>
                <a:defRPr/>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075" y="536012"/>
            <a:ext cx="4121528" cy="5694805"/>
          </a:xfrm>
          <a:prstGeom prst="rect">
            <a:avLst/>
          </a:prstGeom>
        </p:spPr>
      </p:pic>
      <p:sp>
        <p:nvSpPr>
          <p:cNvPr id="8" name="Picture Placeholder 2"/>
          <p:cNvSpPr>
            <a:spLocks noGrp="1"/>
          </p:cNvSpPr>
          <p:nvPr>
            <p:ph type="pic" sz="quarter" idx="33" hasCustomPrompt="1"/>
          </p:nvPr>
        </p:nvSpPr>
        <p:spPr>
          <a:xfrm>
            <a:off x="687453" y="1111573"/>
            <a:ext cx="3403329" cy="4534950"/>
          </a:xfrm>
          <a:solidFill>
            <a:schemeClr val="bg2">
              <a:lumMod val="20000"/>
              <a:lumOff val="80000"/>
            </a:schemeClr>
          </a:solidFill>
        </p:spPr>
        <p:txBody>
          <a:bodyPr lIns="0" tIns="1080000" anchor="t"/>
          <a:lstStyle>
            <a:lvl1pPr algn="ctr">
              <a:lnSpc>
                <a:spcPct val="110000"/>
              </a:lnSpc>
              <a:spcBef>
                <a:spcPts val="0"/>
              </a:spcBef>
              <a:defRPr sz="1200" b="0" baseline="0">
                <a:solidFill>
                  <a:schemeClr val="bg2"/>
                </a:solidFill>
              </a:defRPr>
            </a:lvl1pPr>
          </a:lstStyle>
          <a:p>
            <a:r>
              <a:rPr lang="en-AU" dirty="0"/>
              <a:t>INSERT 12.6 x 9.45CM</a:t>
            </a:r>
            <a:br>
              <a:rPr lang="en-AU" dirty="0"/>
            </a:br>
            <a:r>
              <a:rPr lang="en-AU" dirty="0"/>
              <a:t>OR 4.96” X 3.72” </a:t>
            </a:r>
            <a:br>
              <a:rPr lang="en-AU" dirty="0"/>
            </a:br>
            <a:r>
              <a:rPr lang="en-AU" dirty="0"/>
              <a:t>SCREENSHOT HERE</a:t>
            </a:r>
          </a:p>
        </p:txBody>
      </p:sp>
    </p:spTree>
    <p:extLst>
      <p:ext uri="{BB962C8B-B14F-4D97-AF65-F5344CB8AC3E}">
        <p14:creationId xmlns:p14="http://schemas.microsoft.com/office/powerpoint/2010/main" val="3319106182"/>
      </p:ext>
    </p:extLst>
  </p:cSld>
  <p:clrMapOvr>
    <a:overrideClrMapping bg1="lt1" tx1="dk1" bg2="lt2" tx2="dk2" accent1="accent1" accent2="accent2" accent3="accent3" accent4="accent4" accent5="accent5" accent6="accent6" hlink="hlink" folHlink="folHlink"/>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9_TabletH_Gradient">
    <p:bg>
      <p:bgPr>
        <a:solidFill>
          <a:schemeClr val="accent1"/>
        </a:solidFill>
        <a:effectLst/>
      </p:bgPr>
    </p:bg>
    <p:spTree>
      <p:nvGrpSpPr>
        <p:cNvPr id="1" name=""/>
        <p:cNvGrpSpPr/>
        <p:nvPr/>
      </p:nvGrpSpPr>
      <p:grpSpPr>
        <a:xfrm>
          <a:off x="0" y="0"/>
          <a:ext cx="0" cy="0"/>
          <a:chOff x="0" y="0"/>
          <a:chExt cx="0" cy="0"/>
        </a:xfrm>
      </p:grpSpPr>
      <p:sp>
        <p:nvSpPr>
          <p:cNvPr id="9" name="Text Placeholder 5"/>
          <p:cNvSpPr>
            <a:spLocks noGrp="1"/>
          </p:cNvSpPr>
          <p:nvPr>
            <p:ph type="body" sz="quarter" idx="34" hasCustomPrompt="1"/>
          </p:nvPr>
        </p:nvSpPr>
        <p:spPr>
          <a:xfrm>
            <a:off x="7249558" y="1287165"/>
            <a:ext cx="3636795" cy="3101670"/>
          </a:xfrm>
        </p:spPr>
        <p:txBody>
          <a:bodyPr wrap="square" anchor="t">
            <a:spAutoFit/>
          </a:bodyPr>
          <a:lstStyle>
            <a:lvl1pPr algn="l">
              <a:lnSpc>
                <a:spcPct val="80000"/>
              </a:lnSpc>
              <a:spcBef>
                <a:spcPts val="0"/>
              </a:spcBef>
              <a:defRPr sz="27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a:t>
            </a:r>
            <a:br>
              <a:rPr lang="en-US" dirty="0"/>
            </a:br>
            <a:r>
              <a:rPr lang="en-US" dirty="0"/>
              <a:t>AT 28PT AND UPPERCASE, MINIMUM 20PT. AS SE ENI OLESTOTATE CON RAERUM ES INI EREPUDI ODIT.</a:t>
            </a:r>
          </a:p>
        </p:txBody>
      </p:sp>
      <p:sp>
        <p:nvSpPr>
          <p:cNvPr id="2" name="Footer Placeholder 1"/>
          <p:cNvSpPr>
            <a:spLocks noGrp="1"/>
          </p:cNvSpPr>
          <p:nvPr>
            <p:ph type="ftr" sz="quarter" idx="36"/>
          </p:nvPr>
        </p:nvSpPr>
        <p:spPr/>
        <p:txBody>
          <a:bodyPr/>
          <a:lstStyle/>
          <a:p>
            <a:endParaRPr lang="en-AU" dirty="0"/>
          </a:p>
        </p:txBody>
      </p:sp>
      <p:sp>
        <p:nvSpPr>
          <p:cNvPr id="3" name="Slide Number Placeholder 2"/>
          <p:cNvSpPr>
            <a:spLocks noGrp="1"/>
          </p:cNvSpPr>
          <p:nvPr>
            <p:ph type="sldNum" sz="quarter" idx="37"/>
          </p:nvPr>
        </p:nvSpPr>
        <p:spPr/>
        <p:txBody>
          <a:bodyPr/>
          <a:lstStyle/>
          <a:p>
            <a:pPr>
              <a:defRPr/>
            </a:pPr>
            <a:fld id="{90CBDC3A-D49F-4631-A8C7-55D59B33E5FA}" type="slidenum">
              <a:rPr lang="en-US" smtClean="0"/>
              <a:pPr>
                <a:defRPr/>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1294266" y="102567"/>
            <a:ext cx="4824421" cy="6674309"/>
          </a:xfrm>
          <a:prstGeom prst="rect">
            <a:avLst/>
          </a:prstGeom>
        </p:spPr>
      </p:pic>
      <p:sp>
        <p:nvSpPr>
          <p:cNvPr id="8" name="Picture Placeholder 2"/>
          <p:cNvSpPr>
            <a:spLocks noGrp="1"/>
          </p:cNvSpPr>
          <p:nvPr>
            <p:ph type="pic" sz="quarter" idx="33" hasCustomPrompt="1"/>
          </p:nvPr>
        </p:nvSpPr>
        <p:spPr>
          <a:xfrm>
            <a:off x="1036723" y="1447465"/>
            <a:ext cx="5330082" cy="3995075"/>
          </a:xfrm>
          <a:solidFill>
            <a:schemeClr val="bg2">
              <a:lumMod val="20000"/>
              <a:lumOff val="80000"/>
            </a:schemeClr>
          </a:solidFill>
        </p:spPr>
        <p:txBody>
          <a:bodyPr lIns="0" tIns="1080000" anchor="t"/>
          <a:lstStyle>
            <a:lvl1pPr algn="ctr">
              <a:lnSpc>
                <a:spcPct val="110000"/>
              </a:lnSpc>
              <a:spcBef>
                <a:spcPts val="0"/>
              </a:spcBef>
              <a:defRPr sz="1200" b="0" baseline="0">
                <a:solidFill>
                  <a:schemeClr val="bg2"/>
                </a:solidFill>
              </a:defRPr>
            </a:lvl1pPr>
          </a:lstStyle>
          <a:p>
            <a:r>
              <a:rPr lang="en-AU" dirty="0"/>
              <a:t>INSERT 11.1 x 14.8CM</a:t>
            </a:r>
            <a:br>
              <a:rPr lang="en-AU" dirty="0"/>
            </a:br>
            <a:r>
              <a:rPr lang="en-AU" dirty="0"/>
              <a:t>OR 4.37” X 5.82” </a:t>
            </a:r>
            <a:br>
              <a:rPr lang="en-AU" dirty="0"/>
            </a:br>
            <a:r>
              <a:rPr lang="en-AU" dirty="0"/>
              <a:t>SCREENSHOT HERE</a:t>
            </a:r>
          </a:p>
        </p:txBody>
      </p:sp>
    </p:spTree>
    <p:extLst>
      <p:ext uri="{BB962C8B-B14F-4D97-AF65-F5344CB8AC3E}">
        <p14:creationId xmlns:p14="http://schemas.microsoft.com/office/powerpoint/2010/main" val="3397649305"/>
      </p:ext>
    </p:extLst>
  </p:cSld>
  <p:clrMapOvr>
    <a:overrideClrMapping bg1="lt1" tx1="dk1" bg2="lt2" tx2="dk2" accent1="accent1" accent2="accent2" accent3="accent3" accent4="accent4" accent5="accent5" accent6="accent6" hlink="hlink" folHlink="folHlink"/>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9_Laptop_Gradient">
    <p:bg>
      <p:bgPr>
        <a:solidFill>
          <a:schemeClr val="accent1"/>
        </a:solidFill>
        <a:effectLst/>
      </p:bgPr>
    </p:bg>
    <p:spTree>
      <p:nvGrpSpPr>
        <p:cNvPr id="1" name=""/>
        <p:cNvGrpSpPr/>
        <p:nvPr/>
      </p:nvGrpSpPr>
      <p:grpSpPr>
        <a:xfrm>
          <a:off x="0" y="0"/>
          <a:ext cx="0" cy="0"/>
          <a:chOff x="0" y="0"/>
          <a:chExt cx="0" cy="0"/>
        </a:xfrm>
      </p:grpSpPr>
      <p:sp>
        <p:nvSpPr>
          <p:cNvPr id="9" name="Text Placeholder 5"/>
          <p:cNvSpPr>
            <a:spLocks noGrp="1"/>
          </p:cNvSpPr>
          <p:nvPr>
            <p:ph type="body" sz="quarter" idx="34" hasCustomPrompt="1"/>
          </p:nvPr>
        </p:nvSpPr>
        <p:spPr>
          <a:xfrm>
            <a:off x="7381690" y="1287165"/>
            <a:ext cx="3636795" cy="3101670"/>
          </a:xfrm>
        </p:spPr>
        <p:txBody>
          <a:bodyPr wrap="square" anchor="t">
            <a:spAutoFit/>
          </a:bodyPr>
          <a:lstStyle>
            <a:lvl1pPr algn="l">
              <a:lnSpc>
                <a:spcPct val="80000"/>
              </a:lnSpc>
              <a:spcBef>
                <a:spcPts val="0"/>
              </a:spcBef>
              <a:defRPr sz="27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a:t>
            </a:r>
            <a:br>
              <a:rPr lang="en-US" dirty="0"/>
            </a:br>
            <a:r>
              <a:rPr lang="en-US" dirty="0"/>
              <a:t>AT 28PT AND UPPERCASE, MINIMUM 20PT. AS SE ENI OLESTOTATE CON RAERUM ES INI EREPUDI ODIT.</a:t>
            </a:r>
          </a:p>
        </p:txBody>
      </p:sp>
      <p:sp>
        <p:nvSpPr>
          <p:cNvPr id="2" name="Footer Placeholder 1"/>
          <p:cNvSpPr>
            <a:spLocks noGrp="1"/>
          </p:cNvSpPr>
          <p:nvPr>
            <p:ph type="ftr" sz="quarter" idx="36"/>
          </p:nvPr>
        </p:nvSpPr>
        <p:spPr/>
        <p:txBody>
          <a:bodyPr/>
          <a:lstStyle/>
          <a:p>
            <a:endParaRPr lang="en-AU" dirty="0"/>
          </a:p>
        </p:txBody>
      </p:sp>
      <p:sp>
        <p:nvSpPr>
          <p:cNvPr id="3" name="Slide Number Placeholder 2"/>
          <p:cNvSpPr>
            <a:spLocks noGrp="1"/>
          </p:cNvSpPr>
          <p:nvPr>
            <p:ph type="sldNum" sz="quarter" idx="37"/>
          </p:nvPr>
        </p:nvSpPr>
        <p:spPr/>
        <p:txBody>
          <a:bodyPr/>
          <a:lstStyle/>
          <a:p>
            <a:pPr>
              <a:defRPr/>
            </a:pPr>
            <a:fld id="{90CBDC3A-D49F-4631-A8C7-55D59B33E5FA}" type="slidenum">
              <a:rPr lang="en-US" smtClean="0"/>
              <a:pPr>
                <a:defRPr/>
              </a:pPr>
              <a:t>‹#›</a:t>
            </a:fld>
            <a:endParaRPr lang="en-US" dirty="0"/>
          </a:p>
        </p:txBody>
      </p:sp>
      <p:sp>
        <p:nvSpPr>
          <p:cNvPr id="7" name="Picture Placeholder 2"/>
          <p:cNvSpPr>
            <a:spLocks noGrp="1"/>
          </p:cNvSpPr>
          <p:nvPr>
            <p:ph type="pic" sz="quarter" idx="33" hasCustomPrompt="1"/>
          </p:nvPr>
        </p:nvSpPr>
        <p:spPr>
          <a:xfrm>
            <a:off x="974379" y="1274722"/>
            <a:ext cx="5780410" cy="3776177"/>
          </a:xfrm>
          <a:solidFill>
            <a:schemeClr val="bg2">
              <a:lumMod val="20000"/>
              <a:lumOff val="80000"/>
            </a:schemeClr>
          </a:solidFill>
        </p:spPr>
        <p:txBody>
          <a:bodyPr lIns="0" tIns="900000" anchor="t"/>
          <a:lstStyle>
            <a:lvl1pPr algn="ctr">
              <a:lnSpc>
                <a:spcPct val="110000"/>
              </a:lnSpc>
              <a:spcBef>
                <a:spcPts val="0"/>
              </a:spcBef>
              <a:defRPr sz="1200" b="0" baseline="0">
                <a:solidFill>
                  <a:schemeClr val="bg2"/>
                </a:solidFill>
              </a:defRPr>
            </a:lvl1pPr>
          </a:lstStyle>
          <a:p>
            <a:r>
              <a:rPr lang="en-AU" dirty="0"/>
              <a:t>INSERT 10.49 x 16.05CM</a:t>
            </a:r>
            <a:br>
              <a:rPr lang="en-AU" dirty="0"/>
            </a:br>
            <a:r>
              <a:rPr lang="en-AU" dirty="0"/>
              <a:t>OR 4.13” X 6.32” </a:t>
            </a:r>
            <a:br>
              <a:rPr lang="en-AU" dirty="0"/>
            </a:br>
            <a:r>
              <a:rPr lang="en-AU" dirty="0"/>
              <a:t>SCREENSHOT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078" y="947520"/>
            <a:ext cx="7510224" cy="4487547"/>
          </a:xfrm>
          <a:prstGeom prst="rect">
            <a:avLst/>
          </a:prstGeom>
        </p:spPr>
      </p:pic>
    </p:spTree>
    <p:extLst>
      <p:ext uri="{BB962C8B-B14F-4D97-AF65-F5344CB8AC3E}">
        <p14:creationId xmlns:p14="http://schemas.microsoft.com/office/powerpoint/2010/main" val="4241849599"/>
      </p:ext>
    </p:extLst>
  </p:cSld>
  <p:clrMapOvr>
    <a:overrideClrMapping bg1="lt1" tx1="dk1" bg2="lt2" tx2="dk2" accent1="accent1" accent2="accent2" accent3="accent3" accent4="accent4" accent5="accent5" accent6="accent6" hlink="hlink" folHlink="folHlink"/>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9_Desktop_Gradient">
    <p:bg>
      <p:bgPr>
        <a:solidFill>
          <a:schemeClr val="accent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34" hasCustomPrompt="1"/>
          </p:nvPr>
        </p:nvSpPr>
        <p:spPr>
          <a:xfrm>
            <a:off x="7518385" y="1287165"/>
            <a:ext cx="3636795" cy="3101670"/>
          </a:xfrm>
        </p:spPr>
        <p:txBody>
          <a:bodyPr wrap="square" anchor="t">
            <a:spAutoFit/>
          </a:bodyPr>
          <a:lstStyle>
            <a:lvl1pPr algn="l">
              <a:lnSpc>
                <a:spcPct val="80000"/>
              </a:lnSpc>
              <a:spcBef>
                <a:spcPts val="0"/>
              </a:spcBef>
              <a:defRPr sz="27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a:t>
            </a:r>
            <a:br>
              <a:rPr lang="en-US" dirty="0"/>
            </a:br>
            <a:r>
              <a:rPr lang="en-US" dirty="0"/>
              <a:t>AT 28PT AND UPPERCASE, MINIMUM 20PT. AS SE ENI OLESTOTATE CON RAERUM ES INI EREPUDI ODIT.</a:t>
            </a:r>
          </a:p>
        </p:txBody>
      </p:sp>
      <p:sp>
        <p:nvSpPr>
          <p:cNvPr id="2" name="Footer Placeholder 1"/>
          <p:cNvSpPr>
            <a:spLocks noGrp="1"/>
          </p:cNvSpPr>
          <p:nvPr>
            <p:ph type="ftr" sz="quarter" idx="36"/>
          </p:nvPr>
        </p:nvSpPr>
        <p:spPr/>
        <p:txBody>
          <a:bodyPr/>
          <a:lstStyle/>
          <a:p>
            <a:endParaRPr lang="en-AU" dirty="0"/>
          </a:p>
        </p:txBody>
      </p:sp>
      <p:sp>
        <p:nvSpPr>
          <p:cNvPr id="3" name="Slide Number Placeholder 2"/>
          <p:cNvSpPr>
            <a:spLocks noGrp="1"/>
          </p:cNvSpPr>
          <p:nvPr>
            <p:ph type="sldNum" sz="quarter" idx="37"/>
          </p:nvPr>
        </p:nvSpPr>
        <p:spPr/>
        <p:txBody>
          <a:bodyPr/>
          <a:lstStyle/>
          <a:p>
            <a:pPr>
              <a:defRPr/>
            </a:pPr>
            <a:fld id="{90CBDC3A-D49F-4631-A8C7-55D59B33E5FA}" type="slidenum">
              <a:rPr lang="en-US" smtClean="0"/>
              <a:pPr>
                <a:defRPr/>
              </a:pPr>
              <a:t>‹#›</a:t>
            </a:fld>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92557" y="331394"/>
            <a:ext cx="6796813" cy="5779937"/>
          </a:xfrm>
          <a:prstGeom prst="rect">
            <a:avLst/>
          </a:prstGeom>
          <a:noFill/>
          <a:extLst>
            <a:ext uri="{909E8E84-426E-40DD-AFC4-6F175D3DCCD1}">
              <a14:hiddenFill xmlns:a14="http://schemas.microsoft.com/office/drawing/2010/main">
                <a:solidFill>
                  <a:srgbClr val="FFFFFF"/>
                </a:solidFill>
              </a14:hiddenFill>
            </a:ext>
          </a:extLst>
        </p:spPr>
      </p:pic>
      <p:sp>
        <p:nvSpPr>
          <p:cNvPr id="8" name="Picture Placeholder 2"/>
          <p:cNvSpPr>
            <a:spLocks noGrp="1"/>
          </p:cNvSpPr>
          <p:nvPr>
            <p:ph type="pic" sz="quarter" idx="33" hasCustomPrompt="1"/>
          </p:nvPr>
        </p:nvSpPr>
        <p:spPr>
          <a:xfrm>
            <a:off x="554953" y="655600"/>
            <a:ext cx="6279046" cy="3945814"/>
          </a:xfrm>
          <a:solidFill>
            <a:schemeClr val="bg2">
              <a:lumMod val="20000"/>
              <a:lumOff val="80000"/>
            </a:schemeClr>
          </a:solidFill>
        </p:spPr>
        <p:txBody>
          <a:bodyPr lIns="0" tIns="900000" anchor="t"/>
          <a:lstStyle>
            <a:lvl1pPr algn="ctr">
              <a:lnSpc>
                <a:spcPct val="110000"/>
              </a:lnSpc>
              <a:spcBef>
                <a:spcPts val="0"/>
              </a:spcBef>
              <a:defRPr sz="1200" b="0" baseline="0">
                <a:solidFill>
                  <a:schemeClr val="bg2"/>
                </a:solidFill>
              </a:defRPr>
            </a:lvl1pPr>
          </a:lstStyle>
          <a:p>
            <a:r>
              <a:rPr lang="en-AU" dirty="0"/>
              <a:t>INSERT 10.96 x 17.44CM</a:t>
            </a:r>
            <a:br>
              <a:rPr lang="en-AU" dirty="0"/>
            </a:br>
            <a:r>
              <a:rPr lang="en-AU" dirty="0"/>
              <a:t>OR 4.31” X 6.87” </a:t>
            </a:r>
            <a:br>
              <a:rPr lang="en-AU" dirty="0"/>
            </a:br>
            <a:r>
              <a:rPr lang="en-AU" dirty="0"/>
              <a:t>SCREENSHOT HERE</a:t>
            </a:r>
          </a:p>
        </p:txBody>
      </p:sp>
    </p:spTree>
    <p:extLst>
      <p:ext uri="{BB962C8B-B14F-4D97-AF65-F5344CB8AC3E}">
        <p14:creationId xmlns:p14="http://schemas.microsoft.com/office/powerpoint/2010/main" val="3109961357"/>
      </p:ext>
    </p:extLst>
  </p:cSld>
  <p:clrMapOvr>
    <a:overrideClrMapping bg1="lt1" tx1="dk1" bg2="lt2" tx2="dk2" accent1="accent1" accent2="accent2" accent3="accent3" accent4="accent4" accent5="accent5" accent6="accent6" hlink="hlink" folHlink="folHlink"/>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8_GooglePixel_Gradient">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srcRect l="30055" t="5305" r="30055" b="7205"/>
          <a:stretch/>
        </p:blipFill>
        <p:spPr>
          <a:xfrm>
            <a:off x="776274" y="609459"/>
            <a:ext cx="3203315" cy="5617179"/>
          </a:xfrm>
          <a:prstGeom prst="rect">
            <a:avLst/>
          </a:prstGeom>
        </p:spPr>
      </p:pic>
      <p:sp>
        <p:nvSpPr>
          <p:cNvPr id="15" name="Picture Placeholder 2"/>
          <p:cNvSpPr>
            <a:spLocks noGrp="1"/>
          </p:cNvSpPr>
          <p:nvPr>
            <p:ph type="pic" sz="quarter" idx="33" hasCustomPrompt="1"/>
          </p:nvPr>
        </p:nvSpPr>
        <p:spPr>
          <a:xfrm>
            <a:off x="1219677" y="1264627"/>
            <a:ext cx="2304900" cy="4104706"/>
          </a:xfrm>
          <a:solidFill>
            <a:schemeClr val="bg2">
              <a:lumMod val="20000"/>
              <a:lumOff val="80000"/>
            </a:schemeClr>
          </a:solidFill>
        </p:spPr>
        <p:txBody>
          <a:bodyPr lIns="0" tIns="900000" anchor="t"/>
          <a:lstStyle>
            <a:lvl1pPr algn="ctr">
              <a:lnSpc>
                <a:spcPct val="110000"/>
              </a:lnSpc>
              <a:spcBef>
                <a:spcPts val="0"/>
              </a:spcBef>
              <a:defRPr sz="1200" baseline="0">
                <a:solidFill>
                  <a:schemeClr val="bg2"/>
                </a:solidFill>
              </a:defRPr>
            </a:lvl1pPr>
          </a:lstStyle>
          <a:p>
            <a:r>
              <a:rPr lang="en-AU" dirty="0"/>
              <a:t>INSERT 11.52 x 6.58CM</a:t>
            </a:r>
            <a:br>
              <a:rPr lang="en-AU" dirty="0"/>
            </a:br>
            <a:r>
              <a:rPr lang="en-AU" dirty="0"/>
              <a:t>OR 4.54” X 2.59” </a:t>
            </a:r>
            <a:br>
              <a:rPr lang="en-AU" dirty="0"/>
            </a:br>
            <a:r>
              <a:rPr lang="en-AU" dirty="0"/>
              <a:t>SCREENSHOT HERE</a:t>
            </a:r>
          </a:p>
        </p:txBody>
      </p:sp>
      <p:sp>
        <p:nvSpPr>
          <p:cNvPr id="12" name="Text Placeholder 5"/>
          <p:cNvSpPr>
            <a:spLocks noGrp="1"/>
          </p:cNvSpPr>
          <p:nvPr>
            <p:ph type="body" sz="quarter" idx="34" hasCustomPrompt="1"/>
          </p:nvPr>
        </p:nvSpPr>
        <p:spPr>
          <a:xfrm>
            <a:off x="4258068" y="1409761"/>
            <a:ext cx="5616864" cy="1723150"/>
          </a:xfrm>
        </p:spPr>
        <p:txBody>
          <a:bodyPr wrap="square" anchor="t">
            <a:spAutoFit/>
          </a:bodyPr>
          <a:lstStyle>
            <a:lvl1pPr algn="l">
              <a:lnSpc>
                <a:spcPct val="80000"/>
              </a:lnSpc>
              <a:spcBef>
                <a:spcPts val="0"/>
              </a:spcBef>
              <a:defRPr sz="27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a:t>
            </a:r>
            <a:br>
              <a:rPr lang="en-US" dirty="0"/>
            </a:br>
            <a:r>
              <a:rPr lang="en-US" dirty="0"/>
              <a:t>AT 28PT AND UPPERCASE, MINIMUM 20PT. AS SE ENI OLESTOTATE CON RAERUM ES INI EREPUDI ODIT.</a:t>
            </a:r>
          </a:p>
        </p:txBody>
      </p:sp>
      <p:sp>
        <p:nvSpPr>
          <p:cNvPr id="2" name="Footer Placeholder 1"/>
          <p:cNvSpPr>
            <a:spLocks noGrp="1"/>
          </p:cNvSpPr>
          <p:nvPr>
            <p:ph type="ftr" sz="quarter" idx="36"/>
          </p:nvPr>
        </p:nvSpPr>
        <p:spPr/>
        <p:txBody>
          <a:bodyPr/>
          <a:lstStyle>
            <a:lvl1pPr>
              <a:defRPr>
                <a:solidFill>
                  <a:schemeClr val="bg1">
                    <a:alpha val="50000"/>
                  </a:schemeClr>
                </a:solidFill>
              </a:defRPr>
            </a:lvl1pPr>
          </a:lstStyle>
          <a:p>
            <a:endParaRPr lang="en-US" dirty="0"/>
          </a:p>
        </p:txBody>
      </p:sp>
      <p:sp>
        <p:nvSpPr>
          <p:cNvPr id="3" name="Slide Number Placeholder 2"/>
          <p:cNvSpPr>
            <a:spLocks noGrp="1"/>
          </p:cNvSpPr>
          <p:nvPr>
            <p:ph type="sldNum" sz="quarter" idx="37"/>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974300722"/>
      </p:ext>
    </p:extLst>
  </p:cSld>
  <p:clrMapOvr>
    <a:overrideClrMapping bg1="lt1" tx1="dk1" bg2="lt2" tx2="dk2" accent1="accent1" accent2="accent2" accent3="accent3" accent4="accent4" accent5="accent5" accent6="accent6" hlink="hlink" folHlink="folHlink"/>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8_SamsungS7_Gradient">
    <p:bg>
      <p:bgPr>
        <a:solidFill>
          <a:schemeClr val="accent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178935" y="79645"/>
            <a:ext cx="4382341" cy="6502510"/>
          </a:xfrm>
          <a:prstGeom prst="rect">
            <a:avLst/>
          </a:prstGeom>
        </p:spPr>
      </p:pic>
      <p:sp>
        <p:nvSpPr>
          <p:cNvPr id="15" name="Picture Placeholder 2"/>
          <p:cNvSpPr>
            <a:spLocks noGrp="1"/>
          </p:cNvSpPr>
          <p:nvPr>
            <p:ph type="pic" sz="quarter" idx="33" hasCustomPrompt="1"/>
          </p:nvPr>
        </p:nvSpPr>
        <p:spPr>
          <a:xfrm>
            <a:off x="1189184" y="1266151"/>
            <a:ext cx="2370746" cy="4209075"/>
          </a:xfrm>
          <a:solidFill>
            <a:schemeClr val="bg2">
              <a:lumMod val="20000"/>
              <a:lumOff val="80000"/>
            </a:schemeClr>
          </a:solidFill>
        </p:spPr>
        <p:txBody>
          <a:bodyPr lIns="0" tIns="900000" anchor="t"/>
          <a:lstStyle>
            <a:lvl1pPr algn="ctr">
              <a:lnSpc>
                <a:spcPct val="110000"/>
              </a:lnSpc>
              <a:spcBef>
                <a:spcPts val="0"/>
              </a:spcBef>
              <a:defRPr sz="1200" baseline="0">
                <a:solidFill>
                  <a:schemeClr val="bg2"/>
                </a:solidFill>
              </a:defRPr>
            </a:lvl1pPr>
          </a:lstStyle>
          <a:p>
            <a:r>
              <a:rPr lang="en-AU" dirty="0"/>
              <a:t>INSERT 11.7 x 6.58CM</a:t>
            </a:r>
            <a:br>
              <a:rPr lang="en-AU" dirty="0"/>
            </a:br>
            <a:r>
              <a:rPr lang="en-AU" dirty="0"/>
              <a:t>OR 4.61” X 2.59” </a:t>
            </a:r>
            <a:br>
              <a:rPr lang="en-AU" dirty="0"/>
            </a:br>
            <a:r>
              <a:rPr lang="en-AU" dirty="0"/>
              <a:t>SCREENSHOT HERE</a:t>
            </a:r>
          </a:p>
        </p:txBody>
      </p:sp>
      <p:sp>
        <p:nvSpPr>
          <p:cNvPr id="12" name="Text Placeholder 5"/>
          <p:cNvSpPr>
            <a:spLocks noGrp="1"/>
          </p:cNvSpPr>
          <p:nvPr>
            <p:ph type="body" sz="quarter" idx="34" hasCustomPrompt="1"/>
          </p:nvPr>
        </p:nvSpPr>
        <p:spPr>
          <a:xfrm>
            <a:off x="4258068" y="1409761"/>
            <a:ext cx="5616864" cy="1723150"/>
          </a:xfrm>
        </p:spPr>
        <p:txBody>
          <a:bodyPr wrap="square" anchor="t">
            <a:spAutoFit/>
          </a:bodyPr>
          <a:lstStyle>
            <a:lvl1pPr algn="l">
              <a:lnSpc>
                <a:spcPct val="80000"/>
              </a:lnSpc>
              <a:spcBef>
                <a:spcPts val="0"/>
              </a:spcBef>
              <a:defRPr sz="27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STATEMENT </a:t>
            </a:r>
            <a:br>
              <a:rPr lang="en-US" dirty="0"/>
            </a:br>
            <a:r>
              <a:rPr lang="en-US" dirty="0"/>
              <a:t>AT 28PT AND UPPERCASE, MINIMUM 20PT. AS SE ENI OLESTOTATE CON RAERUM ES INI EREPUDI ODIT.</a:t>
            </a:r>
          </a:p>
        </p:txBody>
      </p:sp>
      <p:sp>
        <p:nvSpPr>
          <p:cNvPr id="2" name="Footer Placeholder 1"/>
          <p:cNvSpPr>
            <a:spLocks noGrp="1"/>
          </p:cNvSpPr>
          <p:nvPr>
            <p:ph type="ftr" sz="quarter" idx="36"/>
          </p:nvPr>
        </p:nvSpPr>
        <p:spPr/>
        <p:txBody>
          <a:bodyPr/>
          <a:lstStyle>
            <a:lvl1pPr>
              <a:defRPr>
                <a:solidFill>
                  <a:schemeClr val="bg1">
                    <a:alpha val="50000"/>
                  </a:schemeClr>
                </a:solidFill>
              </a:defRPr>
            </a:lvl1pPr>
          </a:lstStyle>
          <a:p>
            <a:endParaRPr lang="en-US" dirty="0"/>
          </a:p>
        </p:txBody>
      </p:sp>
      <p:sp>
        <p:nvSpPr>
          <p:cNvPr id="3" name="Slide Number Placeholder 2"/>
          <p:cNvSpPr>
            <a:spLocks noGrp="1"/>
          </p:cNvSpPr>
          <p:nvPr>
            <p:ph type="sldNum" sz="quarter" idx="37"/>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036217839"/>
      </p:ext>
    </p:extLst>
  </p:cSld>
  <p:clrMapOvr>
    <a:overrideClrMapping bg1="lt1" tx1="dk1" bg2="lt2" tx2="dk2" accent1="accent1" accent2="accent2" accent3="accent3" accent4="accent4" accent5="accent5" accent6="accent6" hlink="hlink" folHlink="folHlink"/>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20_Quote_ImageLight">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tx1">
                    <a:alpha val="50000"/>
                  </a:schemeClr>
                </a:solidFill>
              </a:defRPr>
            </a:lvl1pPr>
          </a:lstStyle>
          <a:p>
            <a:endParaRPr lang="en-US" dirty="0"/>
          </a:p>
        </p:txBody>
      </p:sp>
      <p:sp>
        <p:nvSpPr>
          <p:cNvPr id="7" name="Slide Number Placeholder 6"/>
          <p:cNvSpPr>
            <a:spLocks noGrp="1"/>
          </p:cNvSpPr>
          <p:nvPr>
            <p:ph type="sldNum" sz="quarter" idx="32"/>
          </p:nvPr>
        </p:nvSpPr>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15" name="Title 1"/>
          <p:cNvSpPr>
            <a:spLocks noGrp="1"/>
          </p:cNvSpPr>
          <p:nvPr>
            <p:ph type="title" hasCustomPrompt="1"/>
          </p:nvPr>
        </p:nvSpPr>
        <p:spPr>
          <a:xfrm>
            <a:off x="355741" y="1287578"/>
            <a:ext cx="5582180" cy="1731199"/>
          </a:xfrm>
        </p:spPr>
        <p:txBody>
          <a:bodyPr tIns="0" anchor="b" anchorCtr="0"/>
          <a:lstStyle>
            <a:lvl1pPr marL="0" indent="0" algn="l" rtl="0" eaLnBrk="1" fontAlgn="base" hangingPunct="1">
              <a:lnSpc>
                <a:spcPct val="80000"/>
              </a:lnSpc>
              <a:spcBef>
                <a:spcPts val="0"/>
              </a:spcBef>
              <a:spcAft>
                <a:spcPct val="0"/>
              </a:spcAft>
              <a:buFont typeface="Arial" pitchFamily="34" charset="0"/>
              <a:buNone/>
              <a:defRPr lang="en-AU" sz="2799" b="0" kern="1200" cap="all" baseline="0" dirty="0">
                <a:solidFill>
                  <a:schemeClr val="tx1"/>
                </a:solidFill>
                <a:latin typeface="Arial Black" panose="020B0A04020102020204" pitchFamily="34" charset="0"/>
                <a:ea typeface="Roboto" panose="02000000000000000000" pitchFamily="2" charset="0"/>
                <a:cs typeface="Arial" panose="020B0604020202020204" pitchFamily="34" charset="0"/>
              </a:defRPr>
            </a:lvl1pPr>
          </a:lstStyle>
          <a:p>
            <a:r>
              <a:rPr lang="en-US" dirty="0"/>
              <a:t>INSERT QUOTE at 28pt min 36pt MAX 3 LINES     AS OLESTOTATE CON RAERUM ES INI EREPUDI ODIT EHENDIAM EUM.</a:t>
            </a:r>
          </a:p>
        </p:txBody>
      </p:sp>
      <p:sp>
        <p:nvSpPr>
          <p:cNvPr id="16" name="Text Placeholder 4"/>
          <p:cNvSpPr>
            <a:spLocks noGrp="1"/>
          </p:cNvSpPr>
          <p:nvPr>
            <p:ph type="body" sz="quarter" idx="12" hasCustomPrompt="1"/>
          </p:nvPr>
        </p:nvSpPr>
        <p:spPr>
          <a:xfrm>
            <a:off x="1792702" y="3276929"/>
            <a:ext cx="4145219" cy="664643"/>
          </a:xfrm>
        </p:spPr>
        <p:txBody>
          <a:bodyPr>
            <a:spAutoFit/>
          </a:bodyPr>
          <a:lstStyle>
            <a:lvl1pPr marL="0" marR="0" indent="0" algn="l" defTabSz="914217" rtl="0" eaLnBrk="1" fontAlgn="base" latinLnBrk="0" hangingPunct="1">
              <a:lnSpc>
                <a:spcPct val="90000"/>
              </a:lnSpc>
              <a:spcBef>
                <a:spcPts val="0"/>
              </a:spcBef>
              <a:spcAft>
                <a:spcPct val="0"/>
              </a:spcAft>
              <a:buClrTx/>
              <a:buSzTx/>
              <a:buFont typeface="Arial" pitchFamily="34" charset="0"/>
              <a:buNone/>
              <a:tabLst/>
              <a:defRPr lang="en-US" sz="1600" b="0" kern="1200" cap="all" baseline="0" dirty="0">
                <a:solidFill>
                  <a:schemeClr val="tx1"/>
                </a:solidFill>
                <a:latin typeface="+mj-lt"/>
                <a:ea typeface="Roboto" panose="02000000000000000000" pitchFamily="2" charset="0"/>
                <a:cs typeface="Arial" panose="020B0604020202020204" pitchFamily="34" charset="0"/>
              </a:defRPr>
            </a:lvl1pPr>
          </a:lstStyle>
          <a:p>
            <a:r>
              <a:rPr lang="en-US" dirty="0"/>
              <a:t>INSERT AUTHOR’S DETAILS HERE. UPPERCASE, maximum 3 lines </a:t>
            </a:r>
            <a:br>
              <a:rPr lang="en-US" dirty="0"/>
            </a:br>
            <a:r>
              <a:rPr lang="en-US" dirty="0"/>
              <a:t>AT 16PT, MINIMUM 14PT. </a:t>
            </a:r>
          </a:p>
        </p:txBody>
      </p:sp>
    </p:spTree>
    <p:extLst>
      <p:ext uri="{BB962C8B-B14F-4D97-AF65-F5344CB8AC3E}">
        <p14:creationId xmlns:p14="http://schemas.microsoft.com/office/powerpoint/2010/main" val="267740196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20_Quote_ImageDark">
    <p:bg>
      <p:bgPr>
        <a:solidFill>
          <a:schemeClr val="tx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7" name="Slide Number Placeholder 6"/>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5" name="Title 1"/>
          <p:cNvSpPr>
            <a:spLocks noGrp="1"/>
          </p:cNvSpPr>
          <p:nvPr>
            <p:ph type="title" hasCustomPrompt="1"/>
          </p:nvPr>
        </p:nvSpPr>
        <p:spPr>
          <a:xfrm>
            <a:off x="355741" y="1287578"/>
            <a:ext cx="5582180" cy="1731199"/>
          </a:xfrm>
        </p:spPr>
        <p:txBody>
          <a:bodyPr tIns="0" anchor="b" anchorCtr="0"/>
          <a:lstStyle>
            <a:lvl1pPr marL="0" indent="0" algn="l" rtl="0" eaLnBrk="1" fontAlgn="base" hangingPunct="1">
              <a:lnSpc>
                <a:spcPct val="80000"/>
              </a:lnSpc>
              <a:spcBef>
                <a:spcPts val="0"/>
              </a:spcBef>
              <a:spcAft>
                <a:spcPct val="0"/>
              </a:spcAft>
              <a:buFont typeface="Arial" pitchFamily="34" charset="0"/>
              <a:buNone/>
              <a:defRPr lang="en-AU" sz="2799" b="0" kern="1200" cap="all" baseline="0" dirty="0">
                <a:solidFill>
                  <a:schemeClr val="bg1"/>
                </a:solidFill>
                <a:latin typeface="Arial Black" panose="020B0A04020102020204" pitchFamily="34" charset="0"/>
                <a:ea typeface="Roboto" panose="02000000000000000000" pitchFamily="2" charset="0"/>
                <a:cs typeface="Arial" panose="020B0604020202020204" pitchFamily="34" charset="0"/>
              </a:defRPr>
            </a:lvl1pPr>
          </a:lstStyle>
          <a:p>
            <a:r>
              <a:rPr lang="en-US" dirty="0"/>
              <a:t>INSERT QUOTE at 28pt min 36pt MAX 3 LINES     AS OLESTOTATE CON RAERUM ES INI EREPUDI ODIT EHENDIAM EUM.</a:t>
            </a:r>
          </a:p>
        </p:txBody>
      </p:sp>
      <p:sp>
        <p:nvSpPr>
          <p:cNvPr id="16" name="Text Placeholder 4"/>
          <p:cNvSpPr>
            <a:spLocks noGrp="1"/>
          </p:cNvSpPr>
          <p:nvPr>
            <p:ph type="body" sz="quarter" idx="12" hasCustomPrompt="1"/>
          </p:nvPr>
        </p:nvSpPr>
        <p:spPr>
          <a:xfrm>
            <a:off x="1792702" y="3276929"/>
            <a:ext cx="4145219" cy="664643"/>
          </a:xfrm>
        </p:spPr>
        <p:txBody>
          <a:bodyPr>
            <a:spAutoFit/>
          </a:bodyPr>
          <a:lstStyle>
            <a:lvl1pPr marL="0" marR="0" indent="0" algn="l" defTabSz="914217" rtl="0" eaLnBrk="1" fontAlgn="base" latinLnBrk="0" hangingPunct="1">
              <a:lnSpc>
                <a:spcPct val="90000"/>
              </a:lnSpc>
              <a:spcBef>
                <a:spcPts val="0"/>
              </a:spcBef>
              <a:spcAft>
                <a:spcPct val="0"/>
              </a:spcAft>
              <a:buClrTx/>
              <a:buSzTx/>
              <a:buFont typeface="Arial" pitchFamily="34" charset="0"/>
              <a:buNone/>
              <a:tabLst/>
              <a:defRPr lang="en-US" sz="1600" b="0" kern="1200" cap="all" baseline="0" dirty="0">
                <a:solidFill>
                  <a:schemeClr val="bg1"/>
                </a:solidFill>
                <a:latin typeface="+mj-lt"/>
                <a:ea typeface="Roboto" panose="02000000000000000000" pitchFamily="2" charset="0"/>
                <a:cs typeface="Arial" panose="020B0604020202020204" pitchFamily="34" charset="0"/>
              </a:defRPr>
            </a:lvl1pPr>
          </a:lstStyle>
          <a:p>
            <a:r>
              <a:rPr lang="en-US" dirty="0"/>
              <a:t>INSERT AUTHOR’S DETAILS HERE. UPPERCASE, maximum 3 lines </a:t>
            </a:r>
            <a:br>
              <a:rPr lang="en-US" dirty="0"/>
            </a:br>
            <a:r>
              <a:rPr lang="en-US" dirty="0"/>
              <a:t>AT 16PT, MINIMUM 14PT. </a:t>
            </a:r>
          </a:p>
        </p:txBody>
      </p:sp>
    </p:spTree>
    <p:extLst>
      <p:ext uri="{BB962C8B-B14F-4D97-AF65-F5344CB8AC3E}">
        <p14:creationId xmlns:p14="http://schemas.microsoft.com/office/powerpoint/2010/main" val="214953389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21_Quote_White">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877289" y="2272934"/>
            <a:ext cx="10430983" cy="1969314"/>
          </a:xfrm>
        </p:spPr>
        <p:txBody>
          <a:bodyPr anchor="t">
            <a:spAutoFit/>
          </a:bodyPr>
          <a:lstStyle>
            <a:lvl1pPr marL="0" marR="0" indent="0" algn="l" defTabSz="914217" rtl="0" eaLnBrk="1" fontAlgn="base" latinLnBrk="0" hangingPunct="1">
              <a:lnSpc>
                <a:spcPct val="80000"/>
              </a:lnSpc>
              <a:spcBef>
                <a:spcPts val="800"/>
              </a:spcBef>
              <a:spcAft>
                <a:spcPct val="0"/>
              </a:spcAft>
              <a:buClrTx/>
              <a:buSzTx/>
              <a:buFont typeface="Arial" pitchFamily="34" charset="0"/>
              <a:buNone/>
              <a:tabLst/>
              <a:defRPr sz="39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QUOTE at 40pt min 36pt MAX 4 LINES AS SE ENIOLESTOTATE CON RAERUM ES INI EREPUDI ODIT EHENDIAM EUM.</a:t>
            </a:r>
          </a:p>
        </p:txBody>
      </p:sp>
      <p:sp>
        <p:nvSpPr>
          <p:cNvPr id="9" name="Text Placeholder 5"/>
          <p:cNvSpPr>
            <a:spLocks noGrp="1"/>
          </p:cNvSpPr>
          <p:nvPr>
            <p:ph type="body" sz="quarter" idx="35" hasCustomPrompt="1"/>
          </p:nvPr>
        </p:nvSpPr>
        <p:spPr>
          <a:xfrm>
            <a:off x="4905116" y="4543961"/>
            <a:ext cx="6403301" cy="443095"/>
          </a:xfrm>
        </p:spPr>
        <p:txBody>
          <a:bodyPr wrap="square" anchor="t">
            <a:spAutoFit/>
          </a:bodyPr>
          <a:lstStyle>
            <a:lvl1pPr marL="0" marR="0" indent="0" algn="l" defTabSz="914217" rtl="0" eaLnBrk="1" fontAlgn="base" latinLnBrk="0" hangingPunct="1">
              <a:lnSpc>
                <a:spcPct val="90000"/>
              </a:lnSpc>
              <a:spcBef>
                <a:spcPts val="0"/>
              </a:spcBef>
              <a:spcAft>
                <a:spcPct val="0"/>
              </a:spcAft>
              <a:buClrTx/>
              <a:buSzTx/>
              <a:buFont typeface="Arial" pitchFamily="34" charset="0"/>
              <a:buNone/>
              <a:tabLst/>
              <a:defRPr sz="1600" b="0" cap="all" baseline="0">
                <a:solidFill>
                  <a:schemeClr val="tx2"/>
                </a:solidFill>
                <a:latin typeface="+mj-lt"/>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AUTHOR’S DETAILS HERE.</a:t>
            </a:r>
            <a:br>
              <a:rPr lang="en-US" dirty="0"/>
            </a:br>
            <a:r>
              <a:rPr lang="en-US" dirty="0"/>
              <a:t>UPPERCASE, maximum 3 lines at 16pt, MINIMUM 14PT. </a:t>
            </a:r>
          </a:p>
        </p:txBody>
      </p:sp>
      <p:sp>
        <p:nvSpPr>
          <p:cNvPr id="2" name="Footer Placeholder 1"/>
          <p:cNvSpPr>
            <a:spLocks noGrp="1"/>
          </p:cNvSpPr>
          <p:nvPr>
            <p:ph type="ftr" sz="quarter" idx="36"/>
          </p:nvPr>
        </p:nvSpPr>
        <p:spPr/>
        <p:txBody>
          <a:bodyPr/>
          <a:lstStyle/>
          <a:p>
            <a:endParaRPr lang="en-AU" dirty="0"/>
          </a:p>
        </p:txBody>
      </p:sp>
      <p:sp>
        <p:nvSpPr>
          <p:cNvPr id="3" name="Slide Number Placeholder 2"/>
          <p:cNvSpPr>
            <a:spLocks noGrp="1"/>
          </p:cNvSpPr>
          <p:nvPr>
            <p:ph type="sldNum" sz="quarter" idx="37"/>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3222275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21_Quote_Yellow">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hasCustomPrompt="1"/>
          </p:nvPr>
        </p:nvSpPr>
        <p:spPr>
          <a:xfrm>
            <a:off x="877289" y="2272934"/>
            <a:ext cx="10430983" cy="1969314"/>
          </a:xfrm>
        </p:spPr>
        <p:txBody>
          <a:bodyPr anchor="t">
            <a:spAutoFit/>
          </a:bodyPr>
          <a:lstStyle>
            <a:lvl1pPr marL="0" marR="0" indent="0" algn="l" defTabSz="914217" rtl="0" eaLnBrk="1" fontAlgn="base" latinLnBrk="0" hangingPunct="1">
              <a:lnSpc>
                <a:spcPct val="80000"/>
              </a:lnSpc>
              <a:spcBef>
                <a:spcPts val="800"/>
              </a:spcBef>
              <a:spcAft>
                <a:spcPct val="0"/>
              </a:spcAft>
              <a:buClrTx/>
              <a:buSzTx/>
              <a:buFont typeface="Arial" pitchFamily="34" charset="0"/>
              <a:buNone/>
              <a:tabLst/>
              <a:defRPr sz="3999" b="0" cap="all" baseline="0">
                <a:solidFill>
                  <a:schemeClr val="tx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QUOTE at 40pt min 36pt MAX 4 LINES AS SE ENIOLESTOTATE CON RAERUM ES INI EREPUDI ODIT EHENDIAM EUM.</a:t>
            </a:r>
          </a:p>
        </p:txBody>
      </p:sp>
      <p:sp>
        <p:nvSpPr>
          <p:cNvPr id="9" name="Text Placeholder 5"/>
          <p:cNvSpPr>
            <a:spLocks noGrp="1"/>
          </p:cNvSpPr>
          <p:nvPr>
            <p:ph type="body" sz="quarter" idx="35" hasCustomPrompt="1"/>
          </p:nvPr>
        </p:nvSpPr>
        <p:spPr>
          <a:xfrm>
            <a:off x="4905116" y="4543961"/>
            <a:ext cx="6403301" cy="443095"/>
          </a:xfrm>
        </p:spPr>
        <p:txBody>
          <a:bodyPr wrap="square" anchor="t">
            <a:spAutoFit/>
          </a:bodyPr>
          <a:lstStyle>
            <a:lvl1pPr marL="0" marR="0" indent="0" algn="l" defTabSz="914217" rtl="0" eaLnBrk="1" fontAlgn="base" latinLnBrk="0" hangingPunct="1">
              <a:lnSpc>
                <a:spcPct val="90000"/>
              </a:lnSpc>
              <a:spcBef>
                <a:spcPts val="0"/>
              </a:spcBef>
              <a:spcAft>
                <a:spcPct val="0"/>
              </a:spcAft>
              <a:buClrTx/>
              <a:buSzTx/>
              <a:buFont typeface="Arial" pitchFamily="34" charset="0"/>
              <a:buNone/>
              <a:tabLst/>
              <a:defRPr sz="1600" b="0" cap="all" baseline="0">
                <a:solidFill>
                  <a:schemeClr val="tx1"/>
                </a:solidFill>
                <a:latin typeface="+mj-lt"/>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AUTHOR’S DETAILS HERE.</a:t>
            </a:r>
            <a:br>
              <a:rPr lang="en-US" dirty="0"/>
            </a:br>
            <a:r>
              <a:rPr lang="en-US" dirty="0"/>
              <a:t>UPPERCASE, maximum 3 lines at 16pt, MINIMUM 14PT. </a:t>
            </a:r>
          </a:p>
        </p:txBody>
      </p:sp>
      <p:sp>
        <p:nvSpPr>
          <p:cNvPr id="2" name="Footer Placeholder 1"/>
          <p:cNvSpPr>
            <a:spLocks noGrp="1"/>
          </p:cNvSpPr>
          <p:nvPr>
            <p:ph type="ftr" sz="quarter" idx="36"/>
          </p:nvPr>
        </p:nvSpPr>
        <p:spPr/>
        <p:txBody>
          <a:bodyPr/>
          <a:lstStyle/>
          <a:p>
            <a:endParaRPr lang="en-AU" dirty="0"/>
          </a:p>
        </p:txBody>
      </p:sp>
      <p:sp>
        <p:nvSpPr>
          <p:cNvPr id="3" name="Slide Number Placeholder 2"/>
          <p:cNvSpPr>
            <a:spLocks noGrp="1"/>
          </p:cNvSpPr>
          <p:nvPr>
            <p:ph type="sldNum" sz="quarter" idx="37"/>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106642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AD_GradientH">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3245" b="3245"/>
          <a:stretch/>
        </p:blipFill>
        <p:spPr>
          <a:xfrm>
            <a:off x="3992534" y="0"/>
            <a:ext cx="7073488" cy="6858000"/>
          </a:xfrm>
          <a:prstGeom prst="rect">
            <a:avLst/>
          </a:prstGeom>
        </p:spPr>
      </p:pic>
      <p:sp>
        <p:nvSpPr>
          <p:cNvPr id="6" name="SubTitle"/>
          <p:cNvSpPr>
            <a:spLocks noGrp="1"/>
          </p:cNvSpPr>
          <p:nvPr userDrawn="1">
            <p:ph type="body" sz="quarter" idx="12" hasCustomPrompt="1"/>
          </p:nvPr>
        </p:nvSpPr>
        <p:spPr>
          <a:xfrm>
            <a:off x="1125978" y="3356960"/>
            <a:ext cx="9683404" cy="592333"/>
          </a:xfrm>
        </p:spPr>
        <p:txBody>
          <a:bodyPr wrap="square" tIns="0" anchor="b">
            <a:spAutoFit/>
          </a:bodyPr>
          <a:lstStyle>
            <a:lvl1pPr marL="0" indent="0">
              <a:lnSpc>
                <a:spcPct val="70000"/>
              </a:lnSpc>
              <a:buNone/>
              <a:defRPr sz="53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009136"/>
            <a:ext cx="9683404" cy="807726"/>
          </a:xfrm>
        </p:spPr>
        <p:txBody>
          <a:bodyPr wrap="square" tIns="0" anchor="t">
            <a:spAutoFit/>
          </a:bodyPr>
          <a:lstStyle>
            <a:lvl1pPr algn="l">
              <a:lnSpc>
                <a:spcPct val="70000"/>
              </a:lnSpc>
              <a:defRPr sz="74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6"/>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378742728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21_Quote_HeroYellow">
    <p:bg>
      <p:bgPr>
        <a:solidFill>
          <a:schemeClr val="tx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US" dirty="0"/>
          </a:p>
        </p:txBody>
      </p:sp>
      <p:sp>
        <p:nvSpPr>
          <p:cNvPr id="7" name="Slide Number Placeholder 6"/>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6" name="Text Placeholder 5"/>
          <p:cNvSpPr>
            <a:spLocks noGrp="1"/>
          </p:cNvSpPr>
          <p:nvPr>
            <p:ph type="body" sz="quarter" idx="12" hasCustomPrompt="1"/>
          </p:nvPr>
        </p:nvSpPr>
        <p:spPr>
          <a:xfrm>
            <a:off x="877289" y="2272934"/>
            <a:ext cx="10430983" cy="1969314"/>
          </a:xfrm>
        </p:spPr>
        <p:txBody>
          <a:bodyPr anchor="t">
            <a:spAutoFit/>
          </a:bodyPr>
          <a:lstStyle>
            <a:lvl1pPr marL="0" marR="0" indent="0" algn="l" defTabSz="914217" rtl="0" eaLnBrk="1" fontAlgn="base" latinLnBrk="0" hangingPunct="1">
              <a:lnSpc>
                <a:spcPct val="80000"/>
              </a:lnSpc>
              <a:spcBef>
                <a:spcPts val="800"/>
              </a:spcBef>
              <a:spcAft>
                <a:spcPct val="0"/>
              </a:spcAft>
              <a:buClrTx/>
              <a:buSzTx/>
              <a:buFont typeface="Arial" pitchFamily="34" charset="0"/>
              <a:buNone/>
              <a:tabLst/>
              <a:defRPr sz="39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QUOTE at 40pt min 36pt MAX 4 LINES AS SE ENIOLESTOTATE CON RAERUM ES INI EREPUDI ODIT EHENDIAM EUM.</a:t>
            </a:r>
          </a:p>
        </p:txBody>
      </p:sp>
      <p:sp>
        <p:nvSpPr>
          <p:cNvPr id="9" name="Text Placeholder 5"/>
          <p:cNvSpPr>
            <a:spLocks noGrp="1"/>
          </p:cNvSpPr>
          <p:nvPr>
            <p:ph type="body" sz="quarter" idx="35" hasCustomPrompt="1"/>
          </p:nvPr>
        </p:nvSpPr>
        <p:spPr>
          <a:xfrm>
            <a:off x="4905116" y="4543961"/>
            <a:ext cx="6403301" cy="443095"/>
          </a:xfrm>
        </p:spPr>
        <p:txBody>
          <a:bodyPr wrap="square" anchor="t">
            <a:spAutoFit/>
          </a:bodyPr>
          <a:lstStyle>
            <a:lvl1pPr marL="0" marR="0" indent="0" algn="l" defTabSz="914217" rtl="0" eaLnBrk="1" fontAlgn="base" latinLnBrk="0" hangingPunct="1">
              <a:lnSpc>
                <a:spcPct val="90000"/>
              </a:lnSpc>
              <a:spcBef>
                <a:spcPts val="0"/>
              </a:spcBef>
              <a:spcAft>
                <a:spcPct val="0"/>
              </a:spcAft>
              <a:buClrTx/>
              <a:buSzTx/>
              <a:buFont typeface="Arial" pitchFamily="34" charset="0"/>
              <a:buNone/>
              <a:tabLst/>
              <a:defRPr sz="1600" b="0" cap="all" baseline="0">
                <a:solidFill>
                  <a:schemeClr val="accent1">
                    <a:lumMod val="20000"/>
                    <a:lumOff val="80000"/>
                  </a:schemeClr>
                </a:solidFill>
                <a:latin typeface="+mj-lt"/>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AUTHOR’S DETAILS HERE.</a:t>
            </a:r>
            <a:br>
              <a:rPr lang="en-US" dirty="0"/>
            </a:br>
            <a:r>
              <a:rPr lang="en-US" dirty="0"/>
              <a:t>UPPERCASE, maximum 3 lines at 16pt, MINIMUM 14PT. </a:t>
            </a:r>
          </a:p>
        </p:txBody>
      </p:sp>
    </p:spTree>
    <p:extLst>
      <p:ext uri="{BB962C8B-B14F-4D97-AF65-F5344CB8AC3E}">
        <p14:creationId xmlns:p14="http://schemas.microsoft.com/office/powerpoint/2010/main" val="373822321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21_Quote_Orange">
    <p:bg>
      <p:bgPr>
        <a:solidFill>
          <a:schemeClr val="accent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7" name="Slide Number Placeholder 6"/>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6" name="Text Placeholder 5"/>
          <p:cNvSpPr>
            <a:spLocks noGrp="1"/>
          </p:cNvSpPr>
          <p:nvPr>
            <p:ph type="body" sz="quarter" idx="12" hasCustomPrompt="1"/>
          </p:nvPr>
        </p:nvSpPr>
        <p:spPr>
          <a:xfrm>
            <a:off x="877289" y="2272934"/>
            <a:ext cx="10430983" cy="1969314"/>
          </a:xfrm>
        </p:spPr>
        <p:txBody>
          <a:bodyPr anchor="t">
            <a:spAutoFit/>
          </a:bodyPr>
          <a:lstStyle>
            <a:lvl1pPr marL="0" marR="0" indent="0" algn="l" defTabSz="914217" rtl="0" eaLnBrk="1" fontAlgn="base" latinLnBrk="0" hangingPunct="1">
              <a:lnSpc>
                <a:spcPct val="80000"/>
              </a:lnSpc>
              <a:spcBef>
                <a:spcPts val="800"/>
              </a:spcBef>
              <a:spcAft>
                <a:spcPct val="0"/>
              </a:spcAft>
              <a:buClrTx/>
              <a:buSzTx/>
              <a:buFont typeface="Arial" pitchFamily="34" charset="0"/>
              <a:buNone/>
              <a:tabLst/>
              <a:defRPr sz="39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QUOTE at 40pt min 36pt MAX 4 LINES AS SE ENIOLESTOTATE CON RAERUM ES INI EREPUDI ODIT EHENDIAM EUM.</a:t>
            </a:r>
          </a:p>
        </p:txBody>
      </p:sp>
      <p:sp>
        <p:nvSpPr>
          <p:cNvPr id="9" name="Text Placeholder 5"/>
          <p:cNvSpPr>
            <a:spLocks noGrp="1"/>
          </p:cNvSpPr>
          <p:nvPr>
            <p:ph type="body" sz="quarter" idx="35" hasCustomPrompt="1"/>
          </p:nvPr>
        </p:nvSpPr>
        <p:spPr>
          <a:xfrm>
            <a:off x="4905116" y="4543961"/>
            <a:ext cx="6403301" cy="443095"/>
          </a:xfrm>
        </p:spPr>
        <p:txBody>
          <a:bodyPr wrap="square" anchor="t">
            <a:spAutoFit/>
          </a:bodyPr>
          <a:lstStyle>
            <a:lvl1pPr marL="0" marR="0" indent="0" algn="l" defTabSz="914217" rtl="0" eaLnBrk="1" fontAlgn="base" latinLnBrk="0" hangingPunct="1">
              <a:lnSpc>
                <a:spcPct val="90000"/>
              </a:lnSpc>
              <a:spcBef>
                <a:spcPts val="0"/>
              </a:spcBef>
              <a:spcAft>
                <a:spcPct val="0"/>
              </a:spcAft>
              <a:buClrTx/>
              <a:buSzTx/>
              <a:buFont typeface="Arial" pitchFamily="34" charset="0"/>
              <a:buNone/>
              <a:tabLst/>
              <a:defRPr sz="1600" b="0" cap="all" baseline="0">
                <a:solidFill>
                  <a:schemeClr val="bg1"/>
                </a:solidFill>
                <a:latin typeface="+mj-lt"/>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AUTHOR’S DETAILS HERE.</a:t>
            </a:r>
            <a:br>
              <a:rPr lang="en-US" dirty="0"/>
            </a:br>
            <a:r>
              <a:rPr lang="en-US" dirty="0"/>
              <a:t>UPPERCASE, maximum 3 lines at 16pt, MINIMUM 14PT. </a:t>
            </a:r>
          </a:p>
        </p:txBody>
      </p:sp>
    </p:spTree>
    <p:extLst>
      <p:ext uri="{BB962C8B-B14F-4D97-AF65-F5344CB8AC3E}">
        <p14:creationId xmlns:p14="http://schemas.microsoft.com/office/powerpoint/2010/main" val="253409619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21_Quote_Red">
    <p:bg>
      <p:bgPr>
        <a:solidFill>
          <a:schemeClr val="accent3"/>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7" name="Slide Number Placeholder 6"/>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6" name="Text Placeholder 5"/>
          <p:cNvSpPr>
            <a:spLocks noGrp="1"/>
          </p:cNvSpPr>
          <p:nvPr>
            <p:ph type="body" sz="quarter" idx="12" hasCustomPrompt="1"/>
          </p:nvPr>
        </p:nvSpPr>
        <p:spPr>
          <a:xfrm>
            <a:off x="877289" y="2272934"/>
            <a:ext cx="10430983" cy="1969314"/>
          </a:xfrm>
        </p:spPr>
        <p:txBody>
          <a:bodyPr anchor="t">
            <a:spAutoFit/>
          </a:bodyPr>
          <a:lstStyle>
            <a:lvl1pPr marL="0" marR="0" indent="0" algn="l" defTabSz="914217" rtl="0" eaLnBrk="1" fontAlgn="base" latinLnBrk="0" hangingPunct="1">
              <a:lnSpc>
                <a:spcPct val="80000"/>
              </a:lnSpc>
              <a:spcBef>
                <a:spcPts val="800"/>
              </a:spcBef>
              <a:spcAft>
                <a:spcPct val="0"/>
              </a:spcAft>
              <a:buClrTx/>
              <a:buSzTx/>
              <a:buFont typeface="Arial" pitchFamily="34" charset="0"/>
              <a:buNone/>
              <a:tabLst/>
              <a:defRPr sz="39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QUOTE at 40pt min 36pt MAX 4 LINES AS SE ENIOLESTOTATE CON RAERUM ES INI EREPUDI ODIT EHENDIAM EUM.</a:t>
            </a:r>
          </a:p>
        </p:txBody>
      </p:sp>
      <p:sp>
        <p:nvSpPr>
          <p:cNvPr id="9" name="Text Placeholder 5"/>
          <p:cNvSpPr>
            <a:spLocks noGrp="1"/>
          </p:cNvSpPr>
          <p:nvPr>
            <p:ph type="body" sz="quarter" idx="35" hasCustomPrompt="1"/>
          </p:nvPr>
        </p:nvSpPr>
        <p:spPr>
          <a:xfrm>
            <a:off x="4905116" y="4543961"/>
            <a:ext cx="6403301" cy="443095"/>
          </a:xfrm>
        </p:spPr>
        <p:txBody>
          <a:bodyPr wrap="square" anchor="t">
            <a:spAutoFit/>
          </a:bodyPr>
          <a:lstStyle>
            <a:lvl1pPr marL="0" marR="0" indent="0" algn="l" defTabSz="914217" rtl="0" eaLnBrk="1" fontAlgn="base" latinLnBrk="0" hangingPunct="1">
              <a:lnSpc>
                <a:spcPct val="90000"/>
              </a:lnSpc>
              <a:spcBef>
                <a:spcPts val="0"/>
              </a:spcBef>
              <a:spcAft>
                <a:spcPct val="0"/>
              </a:spcAft>
              <a:buClrTx/>
              <a:buSzTx/>
              <a:buFont typeface="Arial" pitchFamily="34" charset="0"/>
              <a:buNone/>
              <a:tabLst/>
              <a:defRPr sz="1600" b="0" cap="all" baseline="0">
                <a:solidFill>
                  <a:schemeClr val="bg1"/>
                </a:solidFill>
                <a:latin typeface="+mj-lt"/>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AUTHOR’S DETAILS HERE.</a:t>
            </a:r>
            <a:br>
              <a:rPr lang="en-US" dirty="0"/>
            </a:br>
            <a:r>
              <a:rPr lang="en-US" dirty="0"/>
              <a:t>UPPERCASE, maximum 3 lines at 16pt, MINIMUM 14PT. </a:t>
            </a:r>
          </a:p>
        </p:txBody>
      </p:sp>
    </p:spTree>
    <p:extLst>
      <p:ext uri="{BB962C8B-B14F-4D97-AF65-F5344CB8AC3E}">
        <p14:creationId xmlns:p14="http://schemas.microsoft.com/office/powerpoint/2010/main" val="268447500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21_Quote_Blue">
    <p:bg>
      <p:bgPr>
        <a:solidFill>
          <a:schemeClr val="accent4"/>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7" name="Slide Number Placeholder 6"/>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6" name="Text Placeholder 5"/>
          <p:cNvSpPr>
            <a:spLocks noGrp="1"/>
          </p:cNvSpPr>
          <p:nvPr>
            <p:ph type="body" sz="quarter" idx="12" hasCustomPrompt="1"/>
          </p:nvPr>
        </p:nvSpPr>
        <p:spPr>
          <a:xfrm>
            <a:off x="877289" y="2272934"/>
            <a:ext cx="10430983" cy="1969314"/>
          </a:xfrm>
        </p:spPr>
        <p:txBody>
          <a:bodyPr anchor="t">
            <a:spAutoFit/>
          </a:bodyPr>
          <a:lstStyle>
            <a:lvl1pPr marL="0" marR="0" indent="0" algn="l" defTabSz="914217" rtl="0" eaLnBrk="1" fontAlgn="base" latinLnBrk="0" hangingPunct="1">
              <a:lnSpc>
                <a:spcPct val="80000"/>
              </a:lnSpc>
              <a:spcBef>
                <a:spcPts val="800"/>
              </a:spcBef>
              <a:spcAft>
                <a:spcPct val="0"/>
              </a:spcAft>
              <a:buClrTx/>
              <a:buSzTx/>
              <a:buFont typeface="Arial" pitchFamily="34" charset="0"/>
              <a:buNone/>
              <a:tabLst/>
              <a:defRPr sz="3999" b="0" cap="all" baseline="0">
                <a:solidFill>
                  <a:schemeClr val="bg1"/>
                </a:solidFill>
                <a:latin typeface="Arial Black" panose="020B0A04020102020204" pitchFamily="34" charset="0"/>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QUOTE at 40pt min 36pt MAX 4 LINES AS SE ENIOLESTOTATE CON RAERUM ES INI EREPUDI ODIT EHENDIAM EUM.</a:t>
            </a:r>
          </a:p>
        </p:txBody>
      </p:sp>
      <p:sp>
        <p:nvSpPr>
          <p:cNvPr id="9" name="Text Placeholder 5"/>
          <p:cNvSpPr>
            <a:spLocks noGrp="1"/>
          </p:cNvSpPr>
          <p:nvPr>
            <p:ph type="body" sz="quarter" idx="35" hasCustomPrompt="1"/>
          </p:nvPr>
        </p:nvSpPr>
        <p:spPr>
          <a:xfrm>
            <a:off x="4905116" y="4543961"/>
            <a:ext cx="6403301" cy="443095"/>
          </a:xfrm>
        </p:spPr>
        <p:txBody>
          <a:bodyPr wrap="square" anchor="t">
            <a:spAutoFit/>
          </a:bodyPr>
          <a:lstStyle>
            <a:lvl1pPr marL="0" marR="0" indent="0" algn="l" defTabSz="914217" rtl="0" eaLnBrk="1" fontAlgn="base" latinLnBrk="0" hangingPunct="1">
              <a:lnSpc>
                <a:spcPct val="90000"/>
              </a:lnSpc>
              <a:spcBef>
                <a:spcPts val="0"/>
              </a:spcBef>
              <a:spcAft>
                <a:spcPct val="0"/>
              </a:spcAft>
              <a:buClrTx/>
              <a:buSzTx/>
              <a:buFont typeface="Arial" pitchFamily="34" charset="0"/>
              <a:buNone/>
              <a:tabLst/>
              <a:defRPr sz="1600" b="0" cap="all" baseline="0">
                <a:solidFill>
                  <a:schemeClr val="bg1"/>
                </a:solidFill>
                <a:latin typeface="+mj-lt"/>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INSERT AUTHOR’S DETAILS HERE.</a:t>
            </a:r>
            <a:br>
              <a:rPr lang="en-US" dirty="0"/>
            </a:br>
            <a:r>
              <a:rPr lang="en-US" dirty="0"/>
              <a:t>UPPERCASE, maximum 3 lines at 16pt, MINIMUM 14PT. </a:t>
            </a:r>
          </a:p>
        </p:txBody>
      </p:sp>
    </p:spTree>
    <p:extLst>
      <p:ext uri="{BB962C8B-B14F-4D97-AF65-F5344CB8AC3E}">
        <p14:creationId xmlns:p14="http://schemas.microsoft.com/office/powerpoint/2010/main" val="85480037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2_StandardCredential_Image">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2" y="0"/>
            <a:ext cx="4746294"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59709" tIns="29854" rIns="59709" bIns="29854" rtlCol="0" anchor="ctr"/>
          <a:lstStyle/>
          <a:p>
            <a:pPr algn="ctr" defTabSz="609149"/>
            <a:endParaRPr lang="en-US" sz="1800" dirty="0">
              <a:solidFill>
                <a:prstClr val="white"/>
              </a:solidFill>
              <a:latin typeface="Calibri"/>
            </a:endParaRPr>
          </a:p>
        </p:txBody>
      </p:sp>
      <p:sp>
        <p:nvSpPr>
          <p:cNvPr id="17" name="Text Placeholder 4"/>
          <p:cNvSpPr>
            <a:spLocks noGrp="1"/>
          </p:cNvSpPr>
          <p:nvPr>
            <p:ph type="body" sz="quarter" idx="12" hasCustomPrompt="1"/>
          </p:nvPr>
        </p:nvSpPr>
        <p:spPr>
          <a:xfrm>
            <a:off x="356539" y="300893"/>
            <a:ext cx="4141618" cy="553870"/>
          </a:xfrm>
        </p:spPr>
        <p:txBody>
          <a:bodyPr anchor="b">
            <a:noAutofit/>
          </a:bodyPr>
          <a:lstStyle>
            <a:lvl1pPr algn="l" rtl="0" fontAlgn="base">
              <a:lnSpc>
                <a:spcPct val="90000"/>
              </a:lnSpc>
              <a:spcBef>
                <a:spcPct val="0"/>
              </a:spcBef>
              <a:spcAft>
                <a:spcPts val="0"/>
              </a:spcAft>
              <a:defRPr lang="en-US" sz="1800" kern="1200" cap="all" baseline="0" dirty="0">
                <a:solidFill>
                  <a:schemeClr val="tx1"/>
                </a:solidFill>
                <a:latin typeface="Arial" charset="0"/>
                <a:ea typeface="+mn-ea"/>
                <a:cs typeface="Arial" charset="0"/>
              </a:defRPr>
            </a:lvl1pPr>
          </a:lstStyle>
          <a:p>
            <a:r>
              <a:rPr lang="en-AU" dirty="0"/>
              <a:t>INSERT CLIENT NAME </a:t>
            </a:r>
            <a:br>
              <a:rPr lang="en-AU" dirty="0"/>
            </a:br>
            <a:r>
              <a:rPr lang="en-AU" dirty="0"/>
              <a:t>OR DESCRIPTION</a:t>
            </a:r>
            <a:endParaRPr lang="en-GB" dirty="0"/>
          </a:p>
        </p:txBody>
      </p:sp>
      <p:sp>
        <p:nvSpPr>
          <p:cNvPr id="18" name="Content Placeholder 14"/>
          <p:cNvSpPr>
            <a:spLocks noGrp="1"/>
          </p:cNvSpPr>
          <p:nvPr>
            <p:ph sz="quarter" idx="24" hasCustomPrompt="1"/>
          </p:nvPr>
        </p:nvSpPr>
        <p:spPr>
          <a:xfrm>
            <a:off x="356539" y="2780239"/>
            <a:ext cx="4141618" cy="812342"/>
          </a:xfrm>
        </p:spPr>
        <p:txBody>
          <a:bodyPr>
            <a:spAutoFit/>
          </a:bodyPr>
          <a:lstStyle>
            <a:lvl1pPr algn="l" rtl="0" fontAlgn="base">
              <a:lnSpc>
                <a:spcPct val="110000"/>
              </a:lnSpc>
              <a:spcBef>
                <a:spcPts val="1200"/>
              </a:spcBef>
              <a:spcAft>
                <a:spcPct val="0"/>
              </a:spcAft>
              <a:defRPr lang="en-US" sz="1600" kern="1200" dirty="0" smtClean="0">
                <a:solidFill>
                  <a:schemeClr val="tx1"/>
                </a:solidFill>
                <a:latin typeface="Arial" charset="0"/>
                <a:ea typeface="+mn-ea"/>
                <a:cs typeface="Arial" charset="0"/>
              </a:defRPr>
            </a:lvl1pPr>
            <a:lvl2pPr algn="l" rtl="0" fontAlgn="base">
              <a:lnSpc>
                <a:spcPct val="110000"/>
              </a:lnSpc>
              <a:spcBef>
                <a:spcPts val="1200"/>
              </a:spcBef>
              <a:spcAft>
                <a:spcPct val="0"/>
              </a:spcAft>
              <a:defRPr lang="en-US" sz="1600" kern="1200" dirty="0" smtClean="0">
                <a:solidFill>
                  <a:srgbClr val="FFFFFF"/>
                </a:solidFill>
                <a:latin typeface="Arial" charset="0"/>
                <a:ea typeface="+mn-ea"/>
                <a:cs typeface="Arial" charset="0"/>
              </a:defRPr>
            </a:lvl2pPr>
            <a:lvl3pPr algn="l" rtl="0" fontAlgn="base">
              <a:lnSpc>
                <a:spcPct val="110000"/>
              </a:lnSpc>
              <a:spcBef>
                <a:spcPts val="1200"/>
              </a:spcBef>
              <a:spcAft>
                <a:spcPct val="0"/>
              </a:spcAft>
              <a:defRPr lang="en-US" sz="1600" kern="1200" dirty="0" smtClean="0">
                <a:solidFill>
                  <a:srgbClr val="FFFFFF"/>
                </a:solidFill>
                <a:latin typeface="Arial" charset="0"/>
                <a:ea typeface="+mn-ea"/>
                <a:cs typeface="Arial" charset="0"/>
              </a:defRPr>
            </a:lvl3pPr>
            <a:lvl4pPr algn="l" rtl="0" fontAlgn="base">
              <a:lnSpc>
                <a:spcPct val="110000"/>
              </a:lnSpc>
              <a:spcBef>
                <a:spcPts val="1200"/>
              </a:spcBef>
              <a:spcAft>
                <a:spcPct val="0"/>
              </a:spcAft>
              <a:defRPr lang="en-US" sz="1600" kern="1200" dirty="0" smtClean="0">
                <a:solidFill>
                  <a:srgbClr val="FFFFFF"/>
                </a:solidFill>
                <a:latin typeface="Arial" charset="0"/>
                <a:ea typeface="+mn-ea"/>
                <a:cs typeface="Arial" charset="0"/>
              </a:defRPr>
            </a:lvl4pPr>
            <a:lvl5pPr algn="l" rtl="0" fontAlgn="base">
              <a:lnSpc>
                <a:spcPct val="110000"/>
              </a:lnSpc>
              <a:spcBef>
                <a:spcPts val="1200"/>
              </a:spcBef>
              <a:spcAft>
                <a:spcPct val="0"/>
              </a:spcAft>
              <a:defRPr lang="en-US" sz="1600" kern="1200" dirty="0">
                <a:solidFill>
                  <a:srgbClr val="FFFFFF"/>
                </a:solidFill>
                <a:latin typeface="Arial" charset="0"/>
                <a:ea typeface="+mn-ea"/>
                <a:cs typeface="Arial" charset="0"/>
              </a:defRPr>
            </a:lvl5pPr>
          </a:lstStyle>
          <a:p>
            <a:pPr lvl="0"/>
            <a:r>
              <a:rPr lang="en-AU" dirty="0"/>
              <a:t>Insert short description of client challenge, solution provided, outcomes delivered, min 14pt font with paragraph spacing 1.1</a:t>
            </a:r>
          </a:p>
        </p:txBody>
      </p:sp>
      <p:sp>
        <p:nvSpPr>
          <p:cNvPr id="19" name="Title 1"/>
          <p:cNvSpPr>
            <a:spLocks noGrp="1"/>
          </p:cNvSpPr>
          <p:nvPr>
            <p:ph type="title" hasCustomPrompt="1"/>
          </p:nvPr>
        </p:nvSpPr>
        <p:spPr>
          <a:xfrm>
            <a:off x="356539" y="1299411"/>
            <a:ext cx="4141618" cy="1378520"/>
          </a:xfrm>
        </p:spPr>
        <p:txBody>
          <a:bodyPr tIns="0">
            <a:spAutoFit/>
          </a:bodyPr>
          <a:lstStyle>
            <a:lvl1pPr algn="l">
              <a:defRPr sz="2799">
                <a:solidFill>
                  <a:schemeClr val="tx2"/>
                </a:solidFill>
              </a:defRPr>
            </a:lvl1pPr>
          </a:lstStyle>
          <a:p>
            <a:r>
              <a:rPr lang="en-US" dirty="0"/>
              <a:t>SHORT HEADLINE OF VALUE/SOLUTION DELIVERED AT 28PT, MAX 4 LINES</a:t>
            </a:r>
            <a:endParaRPr lang="en-AU" dirty="0"/>
          </a:p>
        </p:txBody>
      </p:sp>
      <p:sp>
        <p:nvSpPr>
          <p:cNvPr id="2" name="Footer Placeholder 1"/>
          <p:cNvSpPr>
            <a:spLocks noGrp="1"/>
          </p:cNvSpPr>
          <p:nvPr>
            <p:ph type="ftr" sz="quarter" idx="31"/>
          </p:nvPr>
        </p:nvSpPr>
        <p:spPr/>
        <p:txBody>
          <a:bodyPr/>
          <a:lstStyle/>
          <a:p>
            <a:endParaRPr lang="en-AU" dirty="0"/>
          </a:p>
        </p:txBody>
      </p:sp>
      <p:sp>
        <p:nvSpPr>
          <p:cNvPr id="3" name="Slide Number Placeholder 2"/>
          <p:cNvSpPr>
            <a:spLocks noGrp="1"/>
          </p:cNvSpPr>
          <p:nvPr>
            <p:ph type="sldNum" sz="quarter" idx="32"/>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51110879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22_DetailedCredential_Image">
    <p:spTree>
      <p:nvGrpSpPr>
        <p:cNvPr id="1" name=""/>
        <p:cNvGrpSpPr/>
        <p:nvPr/>
      </p:nvGrpSpPr>
      <p:grpSpPr>
        <a:xfrm>
          <a:off x="0" y="0"/>
          <a:ext cx="0" cy="0"/>
          <a:chOff x="0" y="0"/>
          <a:chExt cx="0" cy="0"/>
        </a:xfrm>
      </p:grpSpPr>
      <p:sp>
        <p:nvSpPr>
          <p:cNvPr id="11" name="Content Placeholder 7"/>
          <p:cNvSpPr>
            <a:spLocks noGrp="1"/>
          </p:cNvSpPr>
          <p:nvPr>
            <p:ph sz="quarter" idx="11" hasCustomPrompt="1"/>
          </p:nvPr>
        </p:nvSpPr>
        <p:spPr>
          <a:xfrm>
            <a:off x="360144" y="2357455"/>
            <a:ext cx="2647033" cy="3599167"/>
          </a:xfrm>
        </p:spPr>
        <p:txBody>
          <a:bodyPr/>
          <a:lstStyle>
            <a:lvl1pPr>
              <a:lnSpc>
                <a:spcPct val="110000"/>
              </a:lnSpc>
              <a:defRPr sz="1800" baseline="0">
                <a:solidFill>
                  <a:schemeClr val="tx1"/>
                </a:solidFill>
                <a:latin typeface="Arial" panose="020B0604020202020204" pitchFamily="34" charset="0"/>
                <a:ea typeface="Roboto" panose="02000000000000000000" pitchFamily="2" charset="0"/>
              </a:defRPr>
            </a:lvl1pPr>
            <a:lvl2pPr>
              <a:lnSpc>
                <a:spcPct val="110000"/>
              </a:lnSpc>
              <a:defRPr>
                <a:solidFill>
                  <a:schemeClr val="bg1"/>
                </a:solidFill>
                <a:latin typeface="Arial" panose="020B0604020202020204" pitchFamily="34" charset="0"/>
                <a:ea typeface="Roboto" panose="02000000000000000000" pitchFamily="2" charset="0"/>
              </a:defRPr>
            </a:lvl2pPr>
            <a:lvl3pPr>
              <a:lnSpc>
                <a:spcPct val="110000"/>
              </a:lnSpc>
              <a:defRPr>
                <a:solidFill>
                  <a:schemeClr val="bg1"/>
                </a:solidFill>
                <a:latin typeface="Arial" panose="020B0604020202020204" pitchFamily="34" charset="0"/>
                <a:ea typeface="Roboto" panose="02000000000000000000" pitchFamily="2" charset="0"/>
              </a:defRPr>
            </a:lvl3pPr>
            <a:lvl4pPr>
              <a:lnSpc>
                <a:spcPct val="110000"/>
              </a:lnSpc>
              <a:defRPr>
                <a:solidFill>
                  <a:schemeClr val="bg1"/>
                </a:solidFill>
                <a:latin typeface="Arial" panose="020B0604020202020204" pitchFamily="34" charset="0"/>
                <a:ea typeface="Roboto" panose="02000000000000000000" pitchFamily="2" charset="0"/>
              </a:defRPr>
            </a:lvl4pPr>
            <a:lvl5pPr>
              <a:lnSpc>
                <a:spcPct val="110000"/>
              </a:lnSpc>
              <a:defRPr>
                <a:solidFill>
                  <a:schemeClr val="bg1"/>
                </a:solidFill>
                <a:latin typeface="Arial" panose="020B0604020202020204" pitchFamily="34" charset="0"/>
                <a:ea typeface="Roboto" panose="02000000000000000000" pitchFamily="2" charset="0"/>
              </a:defRPr>
            </a:lvl5pPr>
          </a:lstStyle>
          <a:p>
            <a:r>
              <a:rPr lang="en-AU" dirty="0"/>
              <a:t>Insert text maximum lines to the bottom of this text box, minimum 14pt font size with paragraph spacing 1.1</a:t>
            </a:r>
          </a:p>
          <a:p>
            <a:r>
              <a:rPr lang="en-AU" dirty="0" err="1"/>
              <a:t>Sequisit</a:t>
            </a:r>
            <a:r>
              <a:rPr lang="en-AU" dirty="0"/>
              <a:t> as </a:t>
            </a:r>
            <a:r>
              <a:rPr lang="en-AU" dirty="0" err="1"/>
              <a:t>quatem</a:t>
            </a:r>
            <a:r>
              <a:rPr lang="en-AU" dirty="0"/>
              <a:t> quam, </a:t>
            </a:r>
            <a:r>
              <a:rPr lang="en-AU" dirty="0" err="1"/>
              <a:t>expliamet</a:t>
            </a:r>
            <a:r>
              <a:rPr lang="en-AU" dirty="0"/>
              <a:t> </a:t>
            </a:r>
            <a:r>
              <a:rPr lang="en-AU" dirty="0" err="1"/>
              <a:t>porepud</a:t>
            </a:r>
            <a:r>
              <a:rPr lang="en-AU" dirty="0"/>
              <a:t> </a:t>
            </a:r>
            <a:r>
              <a:rPr lang="en-AU" dirty="0" err="1"/>
              <a:t>aestibuste</a:t>
            </a:r>
            <a:r>
              <a:rPr lang="en-AU" dirty="0"/>
              <a:t> </a:t>
            </a:r>
            <a:r>
              <a:rPr lang="en-AU" dirty="0" err="1"/>
              <a:t>cuptat</a:t>
            </a:r>
            <a:r>
              <a:rPr lang="en-AU" dirty="0"/>
              <a:t> </a:t>
            </a:r>
            <a:r>
              <a:rPr lang="en-AU" dirty="0" err="1"/>
              <a:t>ellaborit</a:t>
            </a:r>
            <a:r>
              <a:rPr lang="en-AU" dirty="0"/>
              <a:t> </a:t>
            </a:r>
            <a:r>
              <a:rPr lang="en-AU" dirty="0" err="1"/>
              <a:t>ut</a:t>
            </a:r>
            <a:r>
              <a:rPr lang="en-AU" dirty="0"/>
              <a:t> </a:t>
            </a:r>
            <a:r>
              <a:rPr lang="en-AU" dirty="0" err="1"/>
              <a:t>ut</a:t>
            </a:r>
            <a:r>
              <a:rPr lang="en-AU" dirty="0"/>
              <a:t> as </a:t>
            </a:r>
            <a:r>
              <a:rPr lang="en-AU" dirty="0" err="1"/>
              <a:t>dolo</a:t>
            </a:r>
            <a:r>
              <a:rPr lang="en-AU" dirty="0"/>
              <a:t> </a:t>
            </a:r>
            <a:r>
              <a:rPr lang="en-AU" dirty="0" err="1"/>
              <a:t>duci</a:t>
            </a:r>
            <a:r>
              <a:rPr lang="en-AU" dirty="0"/>
              <a:t> unto.</a:t>
            </a:r>
          </a:p>
        </p:txBody>
      </p:sp>
      <p:sp>
        <p:nvSpPr>
          <p:cNvPr id="12" name="Content Placeholder 7"/>
          <p:cNvSpPr>
            <a:spLocks noGrp="1"/>
          </p:cNvSpPr>
          <p:nvPr>
            <p:ph sz="quarter" idx="17" hasCustomPrompt="1"/>
          </p:nvPr>
        </p:nvSpPr>
        <p:spPr>
          <a:xfrm>
            <a:off x="6242442" y="2357455"/>
            <a:ext cx="2647033" cy="3599167"/>
          </a:xfrm>
        </p:spPr>
        <p:txBody>
          <a:bodyPr/>
          <a:lstStyle>
            <a:lvl1pPr>
              <a:lnSpc>
                <a:spcPct val="110000"/>
              </a:lnSpc>
              <a:defRPr sz="1800">
                <a:solidFill>
                  <a:schemeClr val="tx1"/>
                </a:solidFill>
                <a:latin typeface="Arial" panose="020B0604020202020204" pitchFamily="34" charset="0"/>
                <a:ea typeface="Roboto" panose="02000000000000000000" pitchFamily="2" charset="0"/>
              </a:defRPr>
            </a:lvl1pPr>
            <a:lvl2pPr>
              <a:lnSpc>
                <a:spcPct val="110000"/>
              </a:lnSpc>
              <a:defRPr>
                <a:solidFill>
                  <a:schemeClr val="bg1"/>
                </a:solidFill>
                <a:latin typeface="Arial" panose="020B0604020202020204" pitchFamily="34" charset="0"/>
                <a:ea typeface="Roboto" panose="02000000000000000000" pitchFamily="2" charset="0"/>
              </a:defRPr>
            </a:lvl2pPr>
            <a:lvl3pPr>
              <a:lnSpc>
                <a:spcPct val="110000"/>
              </a:lnSpc>
              <a:defRPr>
                <a:solidFill>
                  <a:schemeClr val="bg1"/>
                </a:solidFill>
                <a:latin typeface="Arial" panose="020B0604020202020204" pitchFamily="34" charset="0"/>
                <a:ea typeface="Roboto" panose="02000000000000000000" pitchFamily="2" charset="0"/>
              </a:defRPr>
            </a:lvl3pPr>
            <a:lvl4pPr>
              <a:lnSpc>
                <a:spcPct val="110000"/>
              </a:lnSpc>
              <a:defRPr>
                <a:solidFill>
                  <a:schemeClr val="bg1"/>
                </a:solidFill>
                <a:latin typeface="Arial" panose="020B0604020202020204" pitchFamily="34" charset="0"/>
                <a:ea typeface="Roboto" panose="02000000000000000000" pitchFamily="2" charset="0"/>
              </a:defRPr>
            </a:lvl4pPr>
            <a:lvl5pPr>
              <a:lnSpc>
                <a:spcPct val="110000"/>
              </a:lnSpc>
              <a:defRPr>
                <a:solidFill>
                  <a:schemeClr val="bg1"/>
                </a:solidFill>
                <a:latin typeface="Arial" panose="020B0604020202020204" pitchFamily="34" charset="0"/>
                <a:ea typeface="Roboto" panose="02000000000000000000" pitchFamily="2" charset="0"/>
              </a:defRPr>
            </a:lvl5pPr>
          </a:lstStyle>
          <a:p>
            <a:r>
              <a:rPr lang="en-AU" dirty="0"/>
              <a:t>Insert text maximum lines to the bottom of this text box, minimum 14pt font size with paragraph spacing 1.1</a:t>
            </a:r>
          </a:p>
          <a:p>
            <a:r>
              <a:rPr lang="en-AU" dirty="0" err="1"/>
              <a:t>Sequisit</a:t>
            </a:r>
            <a:r>
              <a:rPr lang="en-AU" dirty="0"/>
              <a:t> as </a:t>
            </a:r>
            <a:r>
              <a:rPr lang="en-AU" dirty="0" err="1"/>
              <a:t>quatem</a:t>
            </a:r>
            <a:r>
              <a:rPr lang="en-AU" dirty="0"/>
              <a:t> quam, </a:t>
            </a:r>
            <a:r>
              <a:rPr lang="en-AU" dirty="0" err="1"/>
              <a:t>expliamet</a:t>
            </a:r>
            <a:r>
              <a:rPr lang="en-AU" dirty="0"/>
              <a:t> </a:t>
            </a:r>
            <a:r>
              <a:rPr lang="en-AU" dirty="0" err="1"/>
              <a:t>porepud</a:t>
            </a:r>
            <a:r>
              <a:rPr lang="en-AU" dirty="0"/>
              <a:t> </a:t>
            </a:r>
            <a:r>
              <a:rPr lang="en-AU" dirty="0" err="1"/>
              <a:t>aestibuste</a:t>
            </a:r>
            <a:r>
              <a:rPr lang="en-AU" dirty="0"/>
              <a:t> </a:t>
            </a:r>
            <a:r>
              <a:rPr lang="en-AU" dirty="0" err="1"/>
              <a:t>cuptat</a:t>
            </a:r>
            <a:r>
              <a:rPr lang="en-AU" dirty="0"/>
              <a:t> </a:t>
            </a:r>
            <a:r>
              <a:rPr lang="en-AU" dirty="0" err="1"/>
              <a:t>ellaborit</a:t>
            </a:r>
            <a:r>
              <a:rPr lang="en-AU" dirty="0"/>
              <a:t> </a:t>
            </a:r>
            <a:r>
              <a:rPr lang="en-AU" dirty="0" err="1"/>
              <a:t>ut</a:t>
            </a:r>
            <a:r>
              <a:rPr lang="en-AU" dirty="0"/>
              <a:t> </a:t>
            </a:r>
            <a:r>
              <a:rPr lang="en-AU" dirty="0" err="1"/>
              <a:t>ut</a:t>
            </a:r>
            <a:r>
              <a:rPr lang="en-AU" dirty="0"/>
              <a:t> as </a:t>
            </a:r>
            <a:r>
              <a:rPr lang="en-AU" dirty="0" err="1"/>
              <a:t>dolo</a:t>
            </a:r>
            <a:r>
              <a:rPr lang="en-AU" dirty="0"/>
              <a:t> </a:t>
            </a:r>
            <a:r>
              <a:rPr lang="en-AU" dirty="0" err="1"/>
              <a:t>duci</a:t>
            </a:r>
            <a:r>
              <a:rPr lang="en-AU" dirty="0"/>
              <a:t> unto.</a:t>
            </a:r>
          </a:p>
        </p:txBody>
      </p:sp>
      <p:sp>
        <p:nvSpPr>
          <p:cNvPr id="13" name="Content Placeholder 2"/>
          <p:cNvSpPr>
            <a:spLocks noGrp="1"/>
          </p:cNvSpPr>
          <p:nvPr>
            <p:ph sz="quarter" idx="18" hasCustomPrompt="1"/>
          </p:nvPr>
        </p:nvSpPr>
        <p:spPr>
          <a:xfrm>
            <a:off x="3301292" y="2357455"/>
            <a:ext cx="2647033" cy="3599167"/>
          </a:xfrm>
        </p:spPr>
        <p:txBody>
          <a:bodyPr/>
          <a:lstStyle>
            <a:lvl1pPr>
              <a:lnSpc>
                <a:spcPct val="110000"/>
              </a:lnSpc>
              <a:defRPr sz="1800">
                <a:solidFill>
                  <a:schemeClr val="tx1"/>
                </a:solidFill>
              </a:defRPr>
            </a:lvl1pPr>
            <a:lvl2pPr>
              <a:lnSpc>
                <a:spcPct val="110000"/>
              </a:lnSpc>
              <a:defRPr>
                <a:solidFill>
                  <a:schemeClr val="bg1"/>
                </a:solidFill>
              </a:defRPr>
            </a:lvl2pPr>
            <a:lvl3pPr>
              <a:lnSpc>
                <a:spcPct val="110000"/>
              </a:lnSpc>
              <a:defRPr>
                <a:solidFill>
                  <a:schemeClr val="bg1"/>
                </a:solidFill>
              </a:defRPr>
            </a:lvl3pPr>
            <a:lvl4pPr>
              <a:lnSpc>
                <a:spcPct val="110000"/>
              </a:lnSpc>
              <a:defRPr>
                <a:solidFill>
                  <a:schemeClr val="bg1"/>
                </a:solidFill>
              </a:defRPr>
            </a:lvl4pPr>
            <a:lvl5pPr>
              <a:lnSpc>
                <a:spcPct val="110000"/>
              </a:lnSpc>
              <a:defRPr>
                <a:solidFill>
                  <a:schemeClr val="bg1"/>
                </a:solidFill>
              </a:defRPr>
            </a:lvl5pPr>
          </a:lstStyle>
          <a:p>
            <a:r>
              <a:rPr lang="en-AU" dirty="0"/>
              <a:t>Insert text maximum lines to the bottom of this text box, minimum 14pt font size with paragraph spacing 1.1</a:t>
            </a:r>
          </a:p>
          <a:p>
            <a:r>
              <a:rPr lang="en-AU" dirty="0" err="1"/>
              <a:t>Sequisit</a:t>
            </a:r>
            <a:r>
              <a:rPr lang="en-AU" dirty="0"/>
              <a:t> as </a:t>
            </a:r>
            <a:r>
              <a:rPr lang="en-AU" dirty="0" err="1"/>
              <a:t>quatem</a:t>
            </a:r>
            <a:r>
              <a:rPr lang="en-AU" dirty="0"/>
              <a:t> quam, </a:t>
            </a:r>
            <a:r>
              <a:rPr lang="en-AU" dirty="0" err="1"/>
              <a:t>expliamet</a:t>
            </a:r>
            <a:r>
              <a:rPr lang="en-AU" dirty="0"/>
              <a:t> </a:t>
            </a:r>
            <a:r>
              <a:rPr lang="en-AU" dirty="0" err="1"/>
              <a:t>porepud</a:t>
            </a:r>
            <a:r>
              <a:rPr lang="en-AU" dirty="0"/>
              <a:t> </a:t>
            </a:r>
            <a:r>
              <a:rPr lang="en-AU" dirty="0" err="1"/>
              <a:t>aestibuste</a:t>
            </a:r>
            <a:r>
              <a:rPr lang="en-AU" dirty="0"/>
              <a:t> </a:t>
            </a:r>
            <a:r>
              <a:rPr lang="en-AU" dirty="0" err="1"/>
              <a:t>cuptat</a:t>
            </a:r>
            <a:r>
              <a:rPr lang="en-AU" dirty="0"/>
              <a:t> </a:t>
            </a:r>
            <a:r>
              <a:rPr lang="en-AU" dirty="0" err="1"/>
              <a:t>ellaborit</a:t>
            </a:r>
            <a:r>
              <a:rPr lang="en-AU" dirty="0"/>
              <a:t> </a:t>
            </a:r>
            <a:r>
              <a:rPr lang="en-AU" dirty="0" err="1"/>
              <a:t>ut</a:t>
            </a:r>
            <a:r>
              <a:rPr lang="en-AU" dirty="0"/>
              <a:t> </a:t>
            </a:r>
            <a:r>
              <a:rPr lang="en-AU" dirty="0" err="1"/>
              <a:t>ut</a:t>
            </a:r>
            <a:r>
              <a:rPr lang="en-AU" dirty="0"/>
              <a:t> as </a:t>
            </a:r>
            <a:r>
              <a:rPr lang="en-AU" dirty="0" err="1"/>
              <a:t>dolo</a:t>
            </a:r>
            <a:r>
              <a:rPr lang="en-AU" dirty="0"/>
              <a:t> </a:t>
            </a:r>
            <a:r>
              <a:rPr lang="en-AU" dirty="0" err="1"/>
              <a:t>duci</a:t>
            </a:r>
            <a:r>
              <a:rPr lang="en-AU" dirty="0"/>
              <a:t> unto.</a:t>
            </a:r>
          </a:p>
        </p:txBody>
      </p:sp>
      <p:sp>
        <p:nvSpPr>
          <p:cNvPr id="14" name="Content Placeholder 4"/>
          <p:cNvSpPr>
            <a:spLocks noGrp="1"/>
          </p:cNvSpPr>
          <p:nvPr>
            <p:ph sz="quarter" idx="19" hasCustomPrompt="1"/>
          </p:nvPr>
        </p:nvSpPr>
        <p:spPr>
          <a:xfrm>
            <a:off x="9183589" y="2357455"/>
            <a:ext cx="2647033" cy="3599167"/>
          </a:xfrm>
        </p:spPr>
        <p:txBody>
          <a:bodyPr/>
          <a:lstStyle>
            <a:lvl1pPr>
              <a:lnSpc>
                <a:spcPct val="110000"/>
              </a:lnSpc>
              <a:defRPr sz="1800">
                <a:solidFill>
                  <a:schemeClr val="tx1"/>
                </a:solidFill>
              </a:defRPr>
            </a:lvl1pPr>
            <a:lvl2pPr>
              <a:lnSpc>
                <a:spcPct val="110000"/>
              </a:lnSpc>
              <a:defRPr>
                <a:solidFill>
                  <a:schemeClr val="bg1"/>
                </a:solidFill>
              </a:defRPr>
            </a:lvl2pPr>
            <a:lvl3pPr>
              <a:lnSpc>
                <a:spcPct val="110000"/>
              </a:lnSpc>
              <a:defRPr>
                <a:solidFill>
                  <a:schemeClr val="bg1"/>
                </a:solidFill>
              </a:defRPr>
            </a:lvl3pPr>
            <a:lvl4pPr>
              <a:lnSpc>
                <a:spcPct val="110000"/>
              </a:lnSpc>
              <a:defRPr>
                <a:solidFill>
                  <a:schemeClr val="bg1"/>
                </a:solidFill>
              </a:defRPr>
            </a:lvl4pPr>
            <a:lvl5pPr>
              <a:lnSpc>
                <a:spcPct val="110000"/>
              </a:lnSpc>
              <a:defRPr>
                <a:solidFill>
                  <a:schemeClr val="bg1"/>
                </a:solidFill>
              </a:defRPr>
            </a:lvl5pPr>
          </a:lstStyle>
          <a:p>
            <a:r>
              <a:rPr lang="en-AU" dirty="0"/>
              <a:t>Insert text maximum lines to the bottom of this text box, minimum 14pt font size with paragraph spacing 1.1</a:t>
            </a:r>
          </a:p>
          <a:p>
            <a:r>
              <a:rPr lang="en-AU" dirty="0" err="1"/>
              <a:t>Sequisit</a:t>
            </a:r>
            <a:r>
              <a:rPr lang="en-AU" dirty="0"/>
              <a:t> as </a:t>
            </a:r>
            <a:r>
              <a:rPr lang="en-AU" dirty="0" err="1"/>
              <a:t>quatem</a:t>
            </a:r>
            <a:r>
              <a:rPr lang="en-AU" dirty="0"/>
              <a:t> quam, </a:t>
            </a:r>
            <a:r>
              <a:rPr lang="en-AU" dirty="0" err="1"/>
              <a:t>expliamet</a:t>
            </a:r>
            <a:r>
              <a:rPr lang="en-AU" dirty="0"/>
              <a:t> </a:t>
            </a:r>
            <a:r>
              <a:rPr lang="en-AU" dirty="0" err="1"/>
              <a:t>porepud</a:t>
            </a:r>
            <a:r>
              <a:rPr lang="en-AU" dirty="0"/>
              <a:t> </a:t>
            </a:r>
            <a:r>
              <a:rPr lang="en-AU" dirty="0" err="1"/>
              <a:t>aestibuste</a:t>
            </a:r>
            <a:r>
              <a:rPr lang="en-AU" dirty="0"/>
              <a:t> </a:t>
            </a:r>
            <a:r>
              <a:rPr lang="en-AU" dirty="0" err="1"/>
              <a:t>cuptat</a:t>
            </a:r>
            <a:r>
              <a:rPr lang="en-AU" dirty="0"/>
              <a:t> </a:t>
            </a:r>
            <a:r>
              <a:rPr lang="en-AU" dirty="0" err="1"/>
              <a:t>ellaborit</a:t>
            </a:r>
            <a:r>
              <a:rPr lang="en-AU" dirty="0"/>
              <a:t> </a:t>
            </a:r>
            <a:r>
              <a:rPr lang="en-AU" dirty="0" err="1"/>
              <a:t>ut</a:t>
            </a:r>
            <a:r>
              <a:rPr lang="en-AU" dirty="0"/>
              <a:t> </a:t>
            </a:r>
            <a:r>
              <a:rPr lang="en-AU" dirty="0" err="1"/>
              <a:t>ut</a:t>
            </a:r>
            <a:r>
              <a:rPr lang="en-AU" dirty="0"/>
              <a:t> as </a:t>
            </a:r>
            <a:r>
              <a:rPr lang="en-AU" dirty="0" err="1"/>
              <a:t>dolo</a:t>
            </a:r>
            <a:r>
              <a:rPr lang="en-AU" dirty="0"/>
              <a:t> </a:t>
            </a:r>
            <a:r>
              <a:rPr lang="en-AU" dirty="0" err="1"/>
              <a:t>duci</a:t>
            </a:r>
            <a:r>
              <a:rPr lang="en-AU" dirty="0"/>
              <a:t> unto.</a:t>
            </a:r>
          </a:p>
        </p:txBody>
      </p:sp>
      <p:sp>
        <p:nvSpPr>
          <p:cNvPr id="15"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16" name="Text Placeholder 4"/>
          <p:cNvSpPr>
            <a:spLocks noGrp="1"/>
          </p:cNvSpPr>
          <p:nvPr>
            <p:ph type="body" sz="quarter" idx="12" hasCustomPrompt="1"/>
          </p:nvPr>
        </p:nvSpPr>
        <p:spPr>
          <a:xfrm>
            <a:off x="355741" y="1128768"/>
            <a:ext cx="11474881" cy="407894"/>
          </a:xfrm>
        </p:spPr>
        <p:txBody>
          <a:bodyPr/>
          <a:lstStyle>
            <a:lvl1pPr algn="ctr">
              <a:lnSpc>
                <a:spcPct val="100000"/>
              </a:lnSpc>
              <a:spcBef>
                <a:spcPts val="0"/>
              </a:spcBef>
              <a:defRPr sz="2200">
                <a:solidFill>
                  <a:schemeClr val="tx2"/>
                </a:solidFill>
                <a:latin typeface="Arial Black" panose="020B0A04020102020204" pitchFamily="34" charset="0"/>
              </a:defRPr>
            </a:lvl1pPr>
          </a:lstStyle>
          <a:p>
            <a:r>
              <a:rPr lang="en-US" dirty="0"/>
              <a:t>Client Story Follow Slide: Insert sub-title at 22pt, min 18pt</a:t>
            </a:r>
          </a:p>
        </p:txBody>
      </p:sp>
      <p:sp>
        <p:nvSpPr>
          <p:cNvPr id="17" name="Text Placeholder 5"/>
          <p:cNvSpPr>
            <a:spLocks noGrp="1"/>
          </p:cNvSpPr>
          <p:nvPr>
            <p:ph type="body" sz="quarter" idx="34" hasCustomPrompt="1"/>
          </p:nvPr>
        </p:nvSpPr>
        <p:spPr>
          <a:xfrm>
            <a:off x="355739" y="1687576"/>
            <a:ext cx="2647034" cy="498483"/>
          </a:xfrm>
        </p:spPr>
        <p:txBody>
          <a:bodyPr wrap="square" anchor="ctr">
            <a:spAutoFit/>
          </a:bodyPr>
          <a:lstStyle>
            <a:lvl1pPr algn="l">
              <a:lnSpc>
                <a:spcPct val="90000"/>
              </a:lnSpc>
              <a:spcBef>
                <a:spcPts val="0"/>
              </a:spcBef>
              <a:defRPr sz="1800" b="1" cap="all" baseline="0">
                <a:solidFill>
                  <a:schemeClr val="tx1"/>
                </a:solidFill>
                <a:latin typeface="+mj-lt"/>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HEADING AT 18PT </a:t>
            </a:r>
            <a:br>
              <a:rPr lang="en-US" dirty="0"/>
            </a:br>
            <a:r>
              <a:rPr lang="en-US" dirty="0"/>
              <a:t>MIN 16PT MAX 2 LINES</a:t>
            </a:r>
          </a:p>
        </p:txBody>
      </p:sp>
      <p:sp>
        <p:nvSpPr>
          <p:cNvPr id="19" name="Text Placeholder 5"/>
          <p:cNvSpPr>
            <a:spLocks noGrp="1"/>
          </p:cNvSpPr>
          <p:nvPr>
            <p:ph type="body" sz="quarter" idx="39" hasCustomPrompt="1"/>
          </p:nvPr>
        </p:nvSpPr>
        <p:spPr>
          <a:xfrm>
            <a:off x="3301291" y="1687576"/>
            <a:ext cx="2647034" cy="498483"/>
          </a:xfrm>
        </p:spPr>
        <p:txBody>
          <a:bodyPr wrap="square" anchor="ctr">
            <a:spAutoFit/>
          </a:bodyPr>
          <a:lstStyle>
            <a:lvl1pPr algn="l">
              <a:lnSpc>
                <a:spcPct val="90000"/>
              </a:lnSpc>
              <a:spcBef>
                <a:spcPts val="0"/>
              </a:spcBef>
              <a:defRPr sz="1800" b="1" cap="all" baseline="0">
                <a:solidFill>
                  <a:schemeClr val="tx1"/>
                </a:solidFill>
                <a:latin typeface="+mj-lt"/>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HEADING AT 18PT </a:t>
            </a:r>
            <a:br>
              <a:rPr lang="en-US" dirty="0"/>
            </a:br>
            <a:r>
              <a:rPr lang="en-US" dirty="0"/>
              <a:t>MIN 16PT MAX 2 LINES</a:t>
            </a:r>
          </a:p>
        </p:txBody>
      </p:sp>
      <p:sp>
        <p:nvSpPr>
          <p:cNvPr id="20" name="Text Placeholder 5"/>
          <p:cNvSpPr>
            <a:spLocks noGrp="1"/>
          </p:cNvSpPr>
          <p:nvPr>
            <p:ph type="body" sz="quarter" idx="40" hasCustomPrompt="1"/>
          </p:nvPr>
        </p:nvSpPr>
        <p:spPr>
          <a:xfrm>
            <a:off x="6242440" y="1687576"/>
            <a:ext cx="2647034" cy="498483"/>
          </a:xfrm>
        </p:spPr>
        <p:txBody>
          <a:bodyPr wrap="square" anchor="ctr">
            <a:spAutoFit/>
          </a:bodyPr>
          <a:lstStyle>
            <a:lvl1pPr algn="l">
              <a:lnSpc>
                <a:spcPct val="90000"/>
              </a:lnSpc>
              <a:spcBef>
                <a:spcPts val="0"/>
              </a:spcBef>
              <a:defRPr sz="1800" b="1" cap="all" baseline="0">
                <a:solidFill>
                  <a:schemeClr val="tx1"/>
                </a:solidFill>
                <a:latin typeface="+mj-lt"/>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HEADING AT 18PT </a:t>
            </a:r>
            <a:br>
              <a:rPr lang="en-US" dirty="0"/>
            </a:br>
            <a:r>
              <a:rPr lang="en-US" dirty="0"/>
              <a:t>MIN 16PT MAX 2 LINES</a:t>
            </a:r>
          </a:p>
        </p:txBody>
      </p:sp>
      <p:sp>
        <p:nvSpPr>
          <p:cNvPr id="21" name="Text Placeholder 5"/>
          <p:cNvSpPr>
            <a:spLocks noGrp="1"/>
          </p:cNvSpPr>
          <p:nvPr>
            <p:ph type="body" sz="quarter" idx="41" hasCustomPrompt="1"/>
          </p:nvPr>
        </p:nvSpPr>
        <p:spPr>
          <a:xfrm>
            <a:off x="9183588" y="1687576"/>
            <a:ext cx="2647034" cy="498483"/>
          </a:xfrm>
        </p:spPr>
        <p:txBody>
          <a:bodyPr wrap="square" anchor="ctr">
            <a:spAutoFit/>
          </a:bodyPr>
          <a:lstStyle>
            <a:lvl1pPr algn="l">
              <a:lnSpc>
                <a:spcPct val="90000"/>
              </a:lnSpc>
              <a:spcBef>
                <a:spcPts val="0"/>
              </a:spcBef>
              <a:defRPr sz="1800" b="1" cap="all" baseline="0">
                <a:solidFill>
                  <a:schemeClr val="tx1"/>
                </a:solidFill>
                <a:latin typeface="+mj-lt"/>
              </a:defRPr>
            </a:lvl1pPr>
            <a:lvl2pPr algn="ctr">
              <a:defRPr sz="4399" b="1">
                <a:latin typeface="Arial Black" panose="020B0A04020102020204" pitchFamily="34" charset="0"/>
              </a:defRPr>
            </a:lvl2pPr>
            <a:lvl3pPr algn="ctr">
              <a:defRPr sz="4399" b="1">
                <a:latin typeface="Arial Black" panose="020B0A04020102020204" pitchFamily="34" charset="0"/>
              </a:defRPr>
            </a:lvl3pPr>
            <a:lvl4pPr algn="ctr">
              <a:defRPr sz="4399" b="1">
                <a:latin typeface="Arial Black" panose="020B0A04020102020204" pitchFamily="34" charset="0"/>
              </a:defRPr>
            </a:lvl4pPr>
            <a:lvl5pPr algn="ctr">
              <a:defRPr sz="4399" b="1">
                <a:latin typeface="Arial Black" panose="020B0A04020102020204" pitchFamily="34" charset="0"/>
              </a:defRPr>
            </a:lvl5pPr>
          </a:lstStyle>
          <a:p>
            <a:r>
              <a:rPr lang="en-US" dirty="0"/>
              <a:t>HEADING AT 18PT </a:t>
            </a:r>
            <a:br>
              <a:rPr lang="en-US" dirty="0"/>
            </a:br>
            <a:r>
              <a:rPr lang="en-US" dirty="0"/>
              <a:t>MIN 16PT MAX 2 LINES</a:t>
            </a:r>
          </a:p>
        </p:txBody>
      </p:sp>
      <p:sp>
        <p:nvSpPr>
          <p:cNvPr id="2" name="Footer Placeholder 1"/>
          <p:cNvSpPr>
            <a:spLocks noGrp="1"/>
          </p:cNvSpPr>
          <p:nvPr>
            <p:ph type="ftr" sz="quarter" idx="42"/>
          </p:nvPr>
        </p:nvSpPr>
        <p:spPr/>
        <p:txBody>
          <a:bodyPr/>
          <a:lstStyle/>
          <a:p>
            <a:endParaRPr lang="en-AU" dirty="0"/>
          </a:p>
        </p:txBody>
      </p:sp>
      <p:sp>
        <p:nvSpPr>
          <p:cNvPr id="3" name="Slide Number Placeholder 2"/>
          <p:cNvSpPr>
            <a:spLocks noGrp="1"/>
          </p:cNvSpPr>
          <p:nvPr>
            <p:ph type="sldNum" sz="quarter" idx="4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88412801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3399"/>
        </a:solidFill>
        <a:effectLst/>
      </p:bgPr>
    </p:bg>
    <p:spTree>
      <p:nvGrpSpPr>
        <p:cNvPr id="1" name=""/>
        <p:cNvGrpSpPr/>
        <p:nvPr/>
      </p:nvGrpSpPr>
      <p:grpSpPr>
        <a:xfrm>
          <a:off x="0" y="0"/>
          <a:ext cx="0" cy="0"/>
          <a:chOff x="0" y="0"/>
          <a:chExt cx="0" cy="0"/>
        </a:xfrm>
      </p:grpSpPr>
      <p:sp>
        <p:nvSpPr>
          <p:cNvPr id="5" name="Rectangle 4"/>
          <p:cNvSpPr/>
          <p:nvPr userDrawn="1"/>
        </p:nvSpPr>
        <p:spPr>
          <a:xfrm>
            <a:off x="977564" y="2543200"/>
            <a:ext cx="10235286" cy="2185349"/>
          </a:xfrm>
          <a:prstGeom prst="rect">
            <a:avLst/>
          </a:prstGeom>
        </p:spPr>
        <p:txBody>
          <a:bodyPr wrap="square">
            <a:spAutoFit/>
          </a:bodyPr>
          <a:lstStyle/>
          <a:p>
            <a:pPr algn="ctr">
              <a:lnSpc>
                <a:spcPct val="80000"/>
              </a:lnSpc>
            </a:pPr>
            <a:r>
              <a:rPr lang="en-US" sz="16597" dirty="0">
                <a:solidFill>
                  <a:schemeClr val="bg1"/>
                </a:solidFill>
                <a:latin typeface="Arial Black" panose="020B0A04020102020204" pitchFamily="34" charset="0"/>
              </a:rPr>
              <a:t>the</a:t>
            </a:r>
            <a:r>
              <a:rPr lang="en-US" sz="16597" baseline="0" dirty="0">
                <a:solidFill>
                  <a:schemeClr val="bg1"/>
                </a:solidFill>
                <a:latin typeface="Arial Black" panose="020B0A04020102020204" pitchFamily="34" charset="0"/>
              </a:rPr>
              <a:t> end</a:t>
            </a:r>
            <a:endParaRPr lang="en-US" sz="9598"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0120788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6_AD_Gradient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125978" y="735750"/>
            <a:ext cx="2866557"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6"/>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6828943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7_AD_KeylineL">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5268210" y="376152"/>
            <a:ext cx="5797813" cy="6011489"/>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6"/>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314346148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28A64-36C8-4CBF-AA08-5F04F799B068}" type="slidenum">
              <a:rPr lang="en-US" smtClean="0"/>
              <a:t>‹#›</a:t>
            </a:fld>
            <a:endParaRPr lang="en-US"/>
          </a:p>
        </p:txBody>
      </p:sp>
    </p:spTree>
    <p:extLst>
      <p:ext uri="{BB962C8B-B14F-4D97-AF65-F5344CB8AC3E}">
        <p14:creationId xmlns:p14="http://schemas.microsoft.com/office/powerpoint/2010/main" val="13888764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8_AD_KeylineM">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6244185" y="933039"/>
            <a:ext cx="4812199" cy="498955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6"/>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35533747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9_AD_Keyline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125978" y="735750"/>
            <a:ext cx="2866556"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6"/>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1689185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AD_Dimensiona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68210" y="376152"/>
            <a:ext cx="5797813" cy="6011490"/>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7"/>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278682219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2_AD_Revers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stretch>
            <a:fillRect/>
          </a:stretch>
        </p:blipFill>
        <p:spPr>
          <a:xfrm>
            <a:off x="1125978" y="735750"/>
            <a:ext cx="2866557"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bg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bg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7"/>
          <a:stretch>
            <a:fillRect/>
          </a:stretch>
        </p:blipFill>
        <p:spPr>
          <a:xfrm>
            <a:off x="8440895" y="376324"/>
            <a:ext cx="2579389" cy="499363"/>
          </a:xfrm>
          <a:prstGeom prst="rect">
            <a:avLst/>
          </a:prstGeom>
        </p:spPr>
      </p:pic>
    </p:spTree>
    <p:extLst>
      <p:ext uri="{BB962C8B-B14F-4D97-AF65-F5344CB8AC3E}">
        <p14:creationId xmlns:p14="http://schemas.microsoft.com/office/powerpoint/2010/main" val="37152610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AD_Dimensional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25978" y="867799"/>
            <a:ext cx="2866557" cy="2972203"/>
          </a:xfrm>
          <a:prstGeom prst="rect">
            <a:avLst/>
          </a:prstGeom>
        </p:spPr>
      </p:pic>
      <p:sp>
        <p:nvSpPr>
          <p:cNvPr id="6" name="SubTitle"/>
          <p:cNvSpPr>
            <a:spLocks noGrp="1"/>
          </p:cNvSpPr>
          <p:nvPr userDrawn="1">
            <p:ph type="body" sz="quarter" idx="12" hasCustomPrompt="1"/>
          </p:nvPr>
        </p:nvSpPr>
        <p:spPr>
          <a:xfrm>
            <a:off x="2318655" y="304513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643461"/>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7"/>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78074465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4_AD_Revers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stretch>
            <a:fillRect/>
          </a:stretch>
        </p:blipFill>
        <p:spPr>
          <a:xfrm>
            <a:off x="1125978" y="735750"/>
            <a:ext cx="2866557"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bg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bg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7"/>
          <a:stretch>
            <a:fillRect/>
          </a:stretch>
        </p:blipFill>
        <p:spPr>
          <a:xfrm>
            <a:off x="8440895" y="376324"/>
            <a:ext cx="2579389" cy="499363"/>
          </a:xfrm>
          <a:prstGeom prst="rect">
            <a:avLst/>
          </a:prstGeom>
        </p:spPr>
      </p:pic>
    </p:spTree>
    <p:extLst>
      <p:ext uri="{BB962C8B-B14F-4D97-AF65-F5344CB8AC3E}">
        <p14:creationId xmlns:p14="http://schemas.microsoft.com/office/powerpoint/2010/main" val="137994229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5_AD_Dimensional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6244188" y="933039"/>
            <a:ext cx="4821835" cy="499954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7"/>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7969359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4_AD_Dimensional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25978" y="735750"/>
            <a:ext cx="2866557" cy="2972203"/>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7"/>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10736949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3_AD_Revers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stretch>
            <a:fillRect/>
          </a:stretch>
        </p:blipFill>
        <p:spPr>
          <a:xfrm>
            <a:off x="1125978" y="735750"/>
            <a:ext cx="2866557"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bg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bg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7"/>
          <a:stretch>
            <a:fillRect/>
          </a:stretch>
        </p:blipFill>
        <p:spPr>
          <a:xfrm>
            <a:off x="8440895" y="376324"/>
            <a:ext cx="2579389" cy="499363"/>
          </a:xfrm>
          <a:prstGeom prst="rect">
            <a:avLst/>
          </a:prstGeom>
        </p:spPr>
      </p:pic>
    </p:spTree>
    <p:extLst>
      <p:ext uri="{BB962C8B-B14F-4D97-AF65-F5344CB8AC3E}">
        <p14:creationId xmlns:p14="http://schemas.microsoft.com/office/powerpoint/2010/main" val="27508581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AD_Dimensiona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68210" y="376152"/>
            <a:ext cx="5797813" cy="6011490"/>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34" name="Acc_DigitalBLACK"/>
          <p:cNvPicPr>
            <a:picLocks noChangeAspect="1"/>
          </p:cNvPicPr>
          <p:nvPr userDrawn="1"/>
        </p:nvPicPr>
        <p:blipFill>
          <a:blip r:embed="rId7"/>
          <a:stretch>
            <a:fillRect/>
          </a:stretch>
        </p:blipFill>
        <p:spPr>
          <a:xfrm>
            <a:off x="8440895" y="376242"/>
            <a:ext cx="2579389" cy="499527"/>
          </a:xfrm>
          <a:prstGeom prst="rect">
            <a:avLst/>
          </a:prstGeom>
        </p:spPr>
      </p:pic>
    </p:spTree>
    <p:extLst>
      <p:ext uri="{BB962C8B-B14F-4D97-AF65-F5344CB8AC3E}">
        <p14:creationId xmlns:p14="http://schemas.microsoft.com/office/powerpoint/2010/main" val="10647281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28A64-36C8-4CBF-AA08-5F04F799B068}" type="slidenum">
              <a:rPr lang="en-US" smtClean="0"/>
              <a:t>‹#›</a:t>
            </a:fld>
            <a:endParaRPr lang="en-US"/>
          </a:p>
        </p:txBody>
      </p:sp>
    </p:spTree>
    <p:extLst>
      <p:ext uri="{BB962C8B-B14F-4D97-AF65-F5344CB8AC3E}">
        <p14:creationId xmlns:p14="http://schemas.microsoft.com/office/powerpoint/2010/main" val="1770377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3_AA_DimensionalL">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419218" y="532725"/>
            <a:ext cx="5646805" cy="5854916"/>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Acc_AnalyticsBLACK"/>
          <p:cNvPicPr>
            <a:picLocks noChangeAspect="1"/>
          </p:cNvPicPr>
          <p:nvPr userDrawn="1"/>
        </p:nvPicPr>
        <p:blipFill>
          <a:blip r:embed="rId5"/>
          <a:stretch>
            <a:fillRect/>
          </a:stretch>
        </p:blipFill>
        <p:spPr>
          <a:xfrm>
            <a:off x="7859318" y="532725"/>
            <a:ext cx="3444187" cy="530831"/>
          </a:xfrm>
          <a:prstGeom prst="rect">
            <a:avLst/>
          </a:prstGeom>
        </p:spPr>
      </p:pic>
    </p:spTree>
    <p:extLst>
      <p:ext uri="{BB962C8B-B14F-4D97-AF65-F5344CB8AC3E}">
        <p14:creationId xmlns:p14="http://schemas.microsoft.com/office/powerpoint/2010/main" val="3780303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4_AA_DimensionalM">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6244188" y="933039"/>
            <a:ext cx="4821835" cy="499954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0" name="Acc_AnalyticsBLACK"/>
          <p:cNvPicPr>
            <a:picLocks noChangeAspect="1"/>
          </p:cNvPicPr>
          <p:nvPr userDrawn="1"/>
        </p:nvPicPr>
        <p:blipFill>
          <a:blip r:embed="rId5"/>
          <a:stretch>
            <a:fillRect/>
          </a:stretch>
        </p:blipFill>
        <p:spPr>
          <a:xfrm>
            <a:off x="7859318" y="532725"/>
            <a:ext cx="3444187" cy="530831"/>
          </a:xfrm>
          <a:prstGeom prst="rect">
            <a:avLst/>
          </a:prstGeom>
        </p:spPr>
      </p:pic>
    </p:spTree>
    <p:extLst>
      <p:ext uri="{BB962C8B-B14F-4D97-AF65-F5344CB8AC3E}">
        <p14:creationId xmlns:p14="http://schemas.microsoft.com/office/powerpoint/2010/main" val="411265538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5_AA_Dimensional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25978" y="735750"/>
            <a:ext cx="2866557" cy="2972203"/>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Acc_AnalyticsBLACK"/>
          <p:cNvPicPr>
            <a:picLocks noChangeAspect="1"/>
          </p:cNvPicPr>
          <p:nvPr userDrawn="1"/>
        </p:nvPicPr>
        <p:blipFill>
          <a:blip r:embed="rId5"/>
          <a:stretch>
            <a:fillRect/>
          </a:stretch>
        </p:blipFill>
        <p:spPr>
          <a:xfrm>
            <a:off x="7859318" y="532725"/>
            <a:ext cx="3444187" cy="530831"/>
          </a:xfrm>
          <a:prstGeom prst="rect">
            <a:avLst/>
          </a:prstGeom>
        </p:spPr>
      </p:pic>
    </p:spTree>
    <p:extLst>
      <p:ext uri="{BB962C8B-B14F-4D97-AF65-F5344CB8AC3E}">
        <p14:creationId xmlns:p14="http://schemas.microsoft.com/office/powerpoint/2010/main" val="378200783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A_Dimensional">
    <p:bg>
      <p:bgPr>
        <a:solidFill>
          <a:schemeClr val="bg1"/>
        </a:solidFill>
        <a:effectLst/>
      </p:bgPr>
    </p:bg>
    <p:spTree>
      <p:nvGrpSpPr>
        <p:cNvPr id="1" name=""/>
        <p:cNvGrpSpPr/>
        <p:nvPr/>
      </p:nvGrpSpPr>
      <p:grpSpPr>
        <a:xfrm>
          <a:off x="0" y="0"/>
          <a:ext cx="0" cy="0"/>
          <a:chOff x="0" y="0"/>
          <a:chExt cx="0" cy="0"/>
        </a:xfrm>
      </p:grpSpPr>
      <p:pic>
        <p:nvPicPr>
          <p:cNvPr id="11" name="GTS_Digital_DIMENSIONAL_lightBG"/>
          <p:cNvPicPr>
            <a:picLocks noChangeAspect="1"/>
          </p:cNvPicPr>
          <p:nvPr userDrawn="1"/>
        </p:nvPicPr>
        <p:blipFill>
          <a:blip r:embed="rId2"/>
          <a:stretch>
            <a:fillRect/>
          </a:stretch>
        </p:blipFill>
        <p:spPr>
          <a:xfrm>
            <a:off x="1145015" y="479547"/>
            <a:ext cx="5859445" cy="6075393"/>
          </a:xfrm>
          <a:prstGeom prst="rect">
            <a:avLst/>
          </a:prstGeom>
        </p:spPr>
      </p:pic>
      <p:sp>
        <p:nvSpPr>
          <p:cNvPr id="6" name="SubTitle"/>
          <p:cNvSpPr>
            <a:spLocks noGrp="1"/>
          </p:cNvSpPr>
          <p:nvPr userDrawn="1">
            <p:ph type="body" sz="quarter" idx="12" hasCustomPrompt="1"/>
          </p:nvPr>
        </p:nvSpPr>
        <p:spPr>
          <a:xfrm>
            <a:off x="8197878" y="5073855"/>
            <a:ext cx="3636795" cy="1041195"/>
          </a:xfrm>
        </p:spPr>
        <p:txBody>
          <a:bodyPr anchor="b"/>
          <a:lstStyle>
            <a:lvl1pPr marL="0" indent="0">
              <a:lnSpc>
                <a:spcPct val="80000"/>
              </a:lnSpc>
              <a:buNone/>
              <a:defRPr sz="1999" b="1" i="0" cap="all" baseline="0">
                <a:solidFill>
                  <a:schemeClr val="tx1"/>
                </a:solidFill>
                <a:latin typeface="Arial Black" panose="020B0A04020102020204" pitchFamily="34" charset="0"/>
              </a:defRPr>
            </a:lvl1pPr>
          </a:lstStyle>
          <a:p>
            <a:pPr lvl="0"/>
            <a:r>
              <a:rPr lang="en-US" dirty="0"/>
              <a:t>SUBTITLE LINE</a:t>
            </a:r>
            <a:br>
              <a:rPr lang="en-US" dirty="0"/>
            </a:br>
            <a:r>
              <a:rPr lang="en-US" dirty="0"/>
              <a:t>SECOND LINE</a:t>
            </a:r>
          </a:p>
        </p:txBody>
      </p:sp>
      <p:sp>
        <p:nvSpPr>
          <p:cNvPr id="8" name="MasterTitle"/>
          <p:cNvSpPr>
            <a:spLocks noGrp="1"/>
          </p:cNvSpPr>
          <p:nvPr userDrawn="1">
            <p:ph type="title" hasCustomPrompt="1"/>
          </p:nvPr>
        </p:nvSpPr>
        <p:spPr>
          <a:xfrm>
            <a:off x="579601" y="1759217"/>
            <a:ext cx="5354475" cy="3354789"/>
          </a:xfrm>
        </p:spPr>
        <p:txBody>
          <a:bodyPr tIns="252000" anchor="ctr">
            <a:spAutoFit/>
          </a:bodyPr>
          <a:lstStyle>
            <a:lvl1pPr algn="l">
              <a:lnSpc>
                <a:spcPct val="70000"/>
              </a:lnSpc>
              <a:defRPr sz="7196" spc="-150" baseline="0">
                <a:solidFill>
                  <a:schemeClr val="tx1"/>
                </a:solidFill>
              </a:defRPr>
            </a:lvl1pPr>
          </a:lstStyle>
          <a:p>
            <a:r>
              <a:rPr lang="en-US" dirty="0"/>
              <a:t>Click </a:t>
            </a:r>
            <a:br>
              <a:rPr lang="en-US" dirty="0"/>
            </a:br>
            <a:r>
              <a:rPr lang="en-US" dirty="0"/>
              <a:t>to edit Master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34" name="Acc_DigitalBLACK" hidden="1"/>
          <p:cNvPicPr>
            <a:picLocks noChangeAspect="1"/>
          </p:cNvPicPr>
          <p:nvPr userDrawn="1"/>
        </p:nvPicPr>
        <p:blipFill>
          <a:blip r:embed="rId5"/>
          <a:stretch>
            <a:fillRect/>
          </a:stretch>
        </p:blipFill>
        <p:spPr>
          <a:xfrm>
            <a:off x="8197877" y="376242"/>
            <a:ext cx="2579389" cy="499527"/>
          </a:xfrm>
          <a:prstGeom prst="rect">
            <a:avLst/>
          </a:prstGeom>
        </p:spPr>
      </p:pic>
      <p:pic>
        <p:nvPicPr>
          <p:cNvPr id="9" name="Acc_AnalyticsBLACK"/>
          <p:cNvPicPr>
            <a:picLocks noChangeAspect="1"/>
          </p:cNvPicPr>
          <p:nvPr userDrawn="1"/>
        </p:nvPicPr>
        <p:blipFill>
          <a:blip r:embed="rId6"/>
          <a:stretch>
            <a:fillRect/>
          </a:stretch>
        </p:blipFill>
        <p:spPr>
          <a:xfrm>
            <a:off x="8196099" y="532725"/>
            <a:ext cx="3444187" cy="530831"/>
          </a:xfrm>
          <a:prstGeom prst="rect">
            <a:avLst/>
          </a:prstGeom>
        </p:spPr>
      </p:pic>
    </p:spTree>
    <p:extLst>
      <p:ext uri="{BB962C8B-B14F-4D97-AF65-F5344CB8AC3E}">
        <p14:creationId xmlns:p14="http://schemas.microsoft.com/office/powerpoint/2010/main" val="672382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6_AA_GradientL">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9218" y="532724"/>
            <a:ext cx="5637168" cy="5844924"/>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Acc_AnalyticsBLACK"/>
          <p:cNvPicPr>
            <a:picLocks noChangeAspect="1"/>
          </p:cNvPicPr>
          <p:nvPr userDrawn="1"/>
        </p:nvPicPr>
        <p:blipFill>
          <a:blip r:embed="rId5"/>
          <a:stretch>
            <a:fillRect/>
          </a:stretch>
        </p:blipFill>
        <p:spPr>
          <a:xfrm>
            <a:off x="7859318" y="532725"/>
            <a:ext cx="3444187" cy="530831"/>
          </a:xfrm>
          <a:prstGeom prst="rect">
            <a:avLst/>
          </a:prstGeom>
        </p:spPr>
      </p:pic>
    </p:spTree>
    <p:extLst>
      <p:ext uri="{BB962C8B-B14F-4D97-AF65-F5344CB8AC3E}">
        <p14:creationId xmlns:p14="http://schemas.microsoft.com/office/powerpoint/2010/main" val="25038599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7_AA_GradientM">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44185" y="933039"/>
            <a:ext cx="4812200" cy="498955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Acc_AnalyticsBLACK"/>
          <p:cNvPicPr>
            <a:picLocks noChangeAspect="1"/>
          </p:cNvPicPr>
          <p:nvPr userDrawn="1"/>
        </p:nvPicPr>
        <p:blipFill>
          <a:blip r:embed="rId5"/>
          <a:stretch>
            <a:fillRect/>
          </a:stretch>
        </p:blipFill>
        <p:spPr>
          <a:xfrm>
            <a:off x="7859318" y="532725"/>
            <a:ext cx="3444187" cy="530831"/>
          </a:xfrm>
          <a:prstGeom prst="rect">
            <a:avLst/>
          </a:prstGeom>
        </p:spPr>
      </p:pic>
    </p:spTree>
    <p:extLst>
      <p:ext uri="{BB962C8B-B14F-4D97-AF65-F5344CB8AC3E}">
        <p14:creationId xmlns:p14="http://schemas.microsoft.com/office/powerpoint/2010/main" val="221890979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8_AA_Gradient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125978" y="735750"/>
            <a:ext cx="2866557"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Acc_AnalyticsBLACK"/>
          <p:cNvPicPr>
            <a:picLocks noChangeAspect="1"/>
          </p:cNvPicPr>
          <p:nvPr userDrawn="1"/>
        </p:nvPicPr>
        <p:blipFill>
          <a:blip r:embed="rId5"/>
          <a:stretch>
            <a:fillRect/>
          </a:stretch>
        </p:blipFill>
        <p:spPr>
          <a:xfrm>
            <a:off x="7859318" y="532725"/>
            <a:ext cx="3444187" cy="530831"/>
          </a:xfrm>
          <a:prstGeom prst="rect">
            <a:avLst/>
          </a:prstGeom>
        </p:spPr>
      </p:pic>
    </p:spTree>
    <p:extLst>
      <p:ext uri="{BB962C8B-B14F-4D97-AF65-F5344CB8AC3E}">
        <p14:creationId xmlns:p14="http://schemas.microsoft.com/office/powerpoint/2010/main" val="276473470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9_AA_KeylineL">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5419218" y="532724"/>
            <a:ext cx="5637168" cy="5844923"/>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Acc_AnalyticsBLACK"/>
          <p:cNvPicPr>
            <a:picLocks noChangeAspect="1"/>
          </p:cNvPicPr>
          <p:nvPr userDrawn="1"/>
        </p:nvPicPr>
        <p:blipFill>
          <a:blip r:embed="rId5"/>
          <a:stretch>
            <a:fillRect/>
          </a:stretch>
        </p:blipFill>
        <p:spPr>
          <a:xfrm>
            <a:off x="7859318" y="532725"/>
            <a:ext cx="3444187" cy="530831"/>
          </a:xfrm>
          <a:prstGeom prst="rect">
            <a:avLst/>
          </a:prstGeom>
        </p:spPr>
      </p:pic>
    </p:spTree>
    <p:extLst>
      <p:ext uri="{BB962C8B-B14F-4D97-AF65-F5344CB8AC3E}">
        <p14:creationId xmlns:p14="http://schemas.microsoft.com/office/powerpoint/2010/main" val="23902799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0_AA_KeylineM">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6244185" y="933039"/>
            <a:ext cx="4812199" cy="498955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9" name="Acc_AnalyticsBLACK"/>
          <p:cNvPicPr>
            <a:picLocks noChangeAspect="1"/>
          </p:cNvPicPr>
          <p:nvPr userDrawn="1"/>
        </p:nvPicPr>
        <p:blipFill>
          <a:blip r:embed="rId5"/>
          <a:stretch>
            <a:fillRect/>
          </a:stretch>
        </p:blipFill>
        <p:spPr>
          <a:xfrm>
            <a:off x="7859318" y="532725"/>
            <a:ext cx="3444187" cy="530831"/>
          </a:xfrm>
          <a:prstGeom prst="rect">
            <a:avLst/>
          </a:prstGeom>
        </p:spPr>
      </p:pic>
    </p:spTree>
    <p:extLst>
      <p:ext uri="{BB962C8B-B14F-4D97-AF65-F5344CB8AC3E}">
        <p14:creationId xmlns:p14="http://schemas.microsoft.com/office/powerpoint/2010/main" val="88762345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1_AA_Keyline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125978" y="735750"/>
            <a:ext cx="2866556"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9" name="Acc_AnalyticsBLACK"/>
          <p:cNvPicPr>
            <a:picLocks noChangeAspect="1"/>
          </p:cNvPicPr>
          <p:nvPr userDrawn="1"/>
        </p:nvPicPr>
        <p:blipFill>
          <a:blip r:embed="rId5"/>
          <a:stretch>
            <a:fillRect/>
          </a:stretch>
        </p:blipFill>
        <p:spPr>
          <a:xfrm>
            <a:off x="7859318" y="532725"/>
            <a:ext cx="3444187" cy="530831"/>
          </a:xfrm>
          <a:prstGeom prst="rect">
            <a:avLst/>
          </a:prstGeom>
        </p:spPr>
      </p:pic>
    </p:spTree>
    <p:extLst>
      <p:ext uri="{BB962C8B-B14F-4D97-AF65-F5344CB8AC3E}">
        <p14:creationId xmlns:p14="http://schemas.microsoft.com/office/powerpoint/2010/main" val="29840265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28A64-36C8-4CBF-AA08-5F04F799B068}" type="slidenum">
              <a:rPr lang="en-US" smtClean="0"/>
              <a:t>‹#›</a:t>
            </a:fld>
            <a:endParaRPr lang="en-US"/>
          </a:p>
        </p:txBody>
      </p:sp>
    </p:spTree>
    <p:extLst>
      <p:ext uri="{BB962C8B-B14F-4D97-AF65-F5344CB8AC3E}">
        <p14:creationId xmlns:p14="http://schemas.microsoft.com/office/powerpoint/2010/main" val="39982156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5_AA_Dimensional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6244188" y="933039"/>
            <a:ext cx="4821835" cy="499954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10" name="Acc_AnalyticsBLACK"/>
          <p:cNvPicPr>
            <a:picLocks noChangeAspect="1"/>
          </p:cNvPicPr>
          <p:nvPr userDrawn="1"/>
        </p:nvPicPr>
        <p:blipFill>
          <a:blip r:embed="rId6"/>
          <a:stretch>
            <a:fillRect/>
          </a:stretch>
        </p:blipFill>
        <p:spPr>
          <a:xfrm>
            <a:off x="7859318" y="532725"/>
            <a:ext cx="3444187" cy="530831"/>
          </a:xfrm>
          <a:prstGeom prst="rect">
            <a:avLst/>
          </a:prstGeom>
        </p:spPr>
      </p:pic>
    </p:spTree>
    <p:extLst>
      <p:ext uri="{BB962C8B-B14F-4D97-AF65-F5344CB8AC3E}">
        <p14:creationId xmlns:p14="http://schemas.microsoft.com/office/powerpoint/2010/main" val="309921814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4_AA_Revers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3"/>
          <a:stretch>
            <a:fillRect/>
          </a:stretch>
        </p:blipFill>
        <p:spPr>
          <a:xfrm>
            <a:off x="1125978" y="735750"/>
            <a:ext cx="2866557"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bg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bg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9" name="Acc_AnalyticsBLACK"/>
          <p:cNvPicPr>
            <a:picLocks noChangeAspect="1"/>
          </p:cNvPicPr>
          <p:nvPr userDrawn="1"/>
        </p:nvPicPr>
        <p:blipFill>
          <a:blip r:embed="rId7"/>
          <a:stretch>
            <a:fillRect/>
          </a:stretch>
        </p:blipFill>
        <p:spPr>
          <a:xfrm>
            <a:off x="7859318" y="533531"/>
            <a:ext cx="3444187" cy="529219"/>
          </a:xfrm>
          <a:prstGeom prst="rect">
            <a:avLst/>
          </a:prstGeom>
        </p:spPr>
      </p:pic>
    </p:spTree>
    <p:extLst>
      <p:ext uri="{BB962C8B-B14F-4D97-AF65-F5344CB8AC3E}">
        <p14:creationId xmlns:p14="http://schemas.microsoft.com/office/powerpoint/2010/main" val="15803326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4_AI_DimensionalL">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419218" y="532725"/>
            <a:ext cx="5646805" cy="5854916"/>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0" name="Picture 9"/>
          <p:cNvPicPr>
            <a:picLocks noChangeAspect="1"/>
          </p:cNvPicPr>
          <p:nvPr userDrawn="1"/>
        </p:nvPicPr>
        <p:blipFill>
          <a:blip r:embed="rId4"/>
          <a:stretch>
            <a:fillRect/>
          </a:stretch>
        </p:blipFill>
        <p:spPr>
          <a:xfrm>
            <a:off x="7678665" y="542882"/>
            <a:ext cx="3443260" cy="518866"/>
          </a:xfrm>
          <a:prstGeom prst="rect">
            <a:avLst/>
          </a:prstGeom>
        </p:spPr>
      </p:pic>
    </p:spTree>
    <p:extLst>
      <p:ext uri="{BB962C8B-B14F-4D97-AF65-F5344CB8AC3E}">
        <p14:creationId xmlns:p14="http://schemas.microsoft.com/office/powerpoint/2010/main" val="4178615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5_AI_DimensionalM">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6244188" y="933039"/>
            <a:ext cx="4821835" cy="499954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9" name="Picture 8"/>
          <p:cNvPicPr>
            <a:picLocks noChangeAspect="1"/>
          </p:cNvPicPr>
          <p:nvPr userDrawn="1"/>
        </p:nvPicPr>
        <p:blipFill>
          <a:blip r:embed="rId4"/>
          <a:stretch>
            <a:fillRect/>
          </a:stretch>
        </p:blipFill>
        <p:spPr>
          <a:xfrm>
            <a:off x="7678665" y="542882"/>
            <a:ext cx="3443260" cy="518866"/>
          </a:xfrm>
          <a:prstGeom prst="rect">
            <a:avLst/>
          </a:prstGeom>
        </p:spPr>
      </p:pic>
    </p:spTree>
    <p:extLst>
      <p:ext uri="{BB962C8B-B14F-4D97-AF65-F5344CB8AC3E}">
        <p14:creationId xmlns:p14="http://schemas.microsoft.com/office/powerpoint/2010/main" val="16118745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6_AI_Dimensional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25978" y="735750"/>
            <a:ext cx="2866557" cy="2972203"/>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9" name="Picture 8"/>
          <p:cNvPicPr>
            <a:picLocks noChangeAspect="1"/>
          </p:cNvPicPr>
          <p:nvPr userDrawn="1"/>
        </p:nvPicPr>
        <p:blipFill>
          <a:blip r:embed="rId4"/>
          <a:stretch>
            <a:fillRect/>
          </a:stretch>
        </p:blipFill>
        <p:spPr>
          <a:xfrm>
            <a:off x="7678665" y="542882"/>
            <a:ext cx="3443260" cy="518866"/>
          </a:xfrm>
          <a:prstGeom prst="rect">
            <a:avLst/>
          </a:prstGeom>
        </p:spPr>
      </p:pic>
    </p:spTree>
    <p:extLst>
      <p:ext uri="{BB962C8B-B14F-4D97-AF65-F5344CB8AC3E}">
        <p14:creationId xmlns:p14="http://schemas.microsoft.com/office/powerpoint/2010/main" val="24016282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AI_Dimensional">
    <p:bg>
      <p:bgPr>
        <a:solidFill>
          <a:schemeClr val="bg1"/>
        </a:solidFill>
        <a:effectLst/>
      </p:bgPr>
    </p:bg>
    <p:spTree>
      <p:nvGrpSpPr>
        <p:cNvPr id="1" name=""/>
        <p:cNvGrpSpPr/>
        <p:nvPr/>
      </p:nvGrpSpPr>
      <p:grpSpPr>
        <a:xfrm>
          <a:off x="0" y="0"/>
          <a:ext cx="0" cy="0"/>
          <a:chOff x="0" y="0"/>
          <a:chExt cx="0" cy="0"/>
        </a:xfrm>
      </p:grpSpPr>
      <p:pic>
        <p:nvPicPr>
          <p:cNvPr id="19" name="GTS_Digital_DIMENSIONAL_lightBG"/>
          <p:cNvPicPr>
            <a:picLocks noChangeAspect="1"/>
          </p:cNvPicPr>
          <p:nvPr userDrawn="1"/>
        </p:nvPicPr>
        <p:blipFill>
          <a:blip r:embed="rId2"/>
          <a:stretch>
            <a:fillRect/>
          </a:stretch>
        </p:blipFill>
        <p:spPr>
          <a:xfrm>
            <a:off x="1145015" y="479547"/>
            <a:ext cx="5859445" cy="6075393"/>
          </a:xfrm>
          <a:prstGeom prst="rect">
            <a:avLst/>
          </a:prstGeom>
        </p:spPr>
      </p:pic>
      <p:sp>
        <p:nvSpPr>
          <p:cNvPr id="6" name="SubTitle"/>
          <p:cNvSpPr>
            <a:spLocks noGrp="1"/>
          </p:cNvSpPr>
          <p:nvPr userDrawn="1">
            <p:ph type="body" sz="quarter" idx="12" hasCustomPrompt="1"/>
          </p:nvPr>
        </p:nvSpPr>
        <p:spPr>
          <a:xfrm>
            <a:off x="8197878" y="5073855"/>
            <a:ext cx="3636795" cy="1041195"/>
          </a:xfrm>
        </p:spPr>
        <p:txBody>
          <a:bodyPr anchor="b"/>
          <a:lstStyle>
            <a:lvl1pPr marL="0" indent="0">
              <a:lnSpc>
                <a:spcPct val="80000"/>
              </a:lnSpc>
              <a:buNone/>
              <a:defRPr sz="1999" b="1" i="0" cap="all" baseline="0">
                <a:solidFill>
                  <a:schemeClr val="tx1"/>
                </a:solidFill>
                <a:latin typeface="Arial Black" panose="020B0A04020102020204" pitchFamily="34" charset="0"/>
              </a:defRPr>
            </a:lvl1pPr>
          </a:lstStyle>
          <a:p>
            <a:pPr lvl="0"/>
            <a:r>
              <a:rPr lang="en-US" dirty="0"/>
              <a:t>SUBTITLE LINE</a:t>
            </a:r>
            <a:br>
              <a:rPr lang="en-US" dirty="0"/>
            </a:br>
            <a:r>
              <a:rPr lang="en-US" dirty="0"/>
              <a:t>SECOND LINE</a:t>
            </a:r>
          </a:p>
        </p:txBody>
      </p:sp>
      <p:sp>
        <p:nvSpPr>
          <p:cNvPr id="8" name="MasterTitle"/>
          <p:cNvSpPr>
            <a:spLocks noGrp="1"/>
          </p:cNvSpPr>
          <p:nvPr userDrawn="1">
            <p:ph type="title" hasCustomPrompt="1"/>
          </p:nvPr>
        </p:nvSpPr>
        <p:spPr>
          <a:xfrm>
            <a:off x="579601" y="1759217"/>
            <a:ext cx="5354475" cy="3354789"/>
          </a:xfrm>
        </p:spPr>
        <p:txBody>
          <a:bodyPr tIns="252000" anchor="ctr">
            <a:spAutoFit/>
          </a:bodyPr>
          <a:lstStyle>
            <a:lvl1pPr algn="l">
              <a:lnSpc>
                <a:spcPct val="70000"/>
              </a:lnSpc>
              <a:defRPr sz="7196" spc="-150" baseline="0">
                <a:solidFill>
                  <a:schemeClr val="tx1"/>
                </a:solidFill>
              </a:defRPr>
            </a:lvl1pPr>
          </a:lstStyle>
          <a:p>
            <a:r>
              <a:rPr lang="en-US" dirty="0"/>
              <a:t>Click </a:t>
            </a:r>
            <a:br>
              <a:rPr lang="en-US" dirty="0"/>
            </a:br>
            <a:r>
              <a:rPr lang="en-US" dirty="0"/>
              <a:t>to edit Master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4" name="Acc_AnalyticsBLACK" hidden="1"/>
          <p:cNvPicPr>
            <a:picLocks noChangeAspect="1"/>
          </p:cNvPicPr>
          <p:nvPr userDrawn="1"/>
        </p:nvPicPr>
        <p:blipFill>
          <a:blip r:embed="rId4"/>
          <a:stretch>
            <a:fillRect/>
          </a:stretch>
        </p:blipFill>
        <p:spPr>
          <a:xfrm>
            <a:off x="8196099" y="541708"/>
            <a:ext cx="3428941" cy="528482"/>
          </a:xfrm>
          <a:prstGeom prst="rect">
            <a:avLst/>
          </a:prstGeom>
        </p:spPr>
      </p:pic>
      <p:pic>
        <p:nvPicPr>
          <p:cNvPr id="34" name="Acc_DigitalBLACK" hidden="1"/>
          <p:cNvPicPr>
            <a:picLocks noChangeAspect="1"/>
          </p:cNvPicPr>
          <p:nvPr userDrawn="1"/>
        </p:nvPicPr>
        <p:blipFill>
          <a:blip r:embed="rId5"/>
          <a:stretch>
            <a:fillRect/>
          </a:stretch>
        </p:blipFill>
        <p:spPr>
          <a:xfrm>
            <a:off x="8197877" y="376242"/>
            <a:ext cx="2579389" cy="499527"/>
          </a:xfrm>
          <a:prstGeom prst="rect">
            <a:avLst/>
          </a:prstGeom>
        </p:spPr>
      </p:pic>
      <p:pic>
        <p:nvPicPr>
          <p:cNvPr id="16" name="Picture 15"/>
          <p:cNvPicPr>
            <a:picLocks noChangeAspect="1"/>
          </p:cNvPicPr>
          <p:nvPr userDrawn="1"/>
        </p:nvPicPr>
        <p:blipFill>
          <a:blip r:embed="rId6"/>
          <a:stretch>
            <a:fillRect/>
          </a:stretch>
        </p:blipFill>
        <p:spPr>
          <a:xfrm>
            <a:off x="8196100" y="542882"/>
            <a:ext cx="3443260" cy="518866"/>
          </a:xfrm>
          <a:prstGeom prst="rect">
            <a:avLst/>
          </a:prstGeom>
        </p:spPr>
      </p:pic>
    </p:spTree>
    <p:extLst>
      <p:ext uri="{BB962C8B-B14F-4D97-AF65-F5344CB8AC3E}">
        <p14:creationId xmlns:p14="http://schemas.microsoft.com/office/powerpoint/2010/main" val="14945580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9">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7_AI_GradientL">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9218" y="532724"/>
            <a:ext cx="5637168" cy="5844924"/>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9" name="Picture 8"/>
          <p:cNvPicPr>
            <a:picLocks noChangeAspect="1"/>
          </p:cNvPicPr>
          <p:nvPr userDrawn="1"/>
        </p:nvPicPr>
        <p:blipFill>
          <a:blip r:embed="rId4"/>
          <a:stretch>
            <a:fillRect/>
          </a:stretch>
        </p:blipFill>
        <p:spPr>
          <a:xfrm>
            <a:off x="7678665" y="542882"/>
            <a:ext cx="3443260" cy="518866"/>
          </a:xfrm>
          <a:prstGeom prst="rect">
            <a:avLst/>
          </a:prstGeom>
        </p:spPr>
      </p:pic>
    </p:spTree>
    <p:extLst>
      <p:ext uri="{BB962C8B-B14F-4D97-AF65-F5344CB8AC3E}">
        <p14:creationId xmlns:p14="http://schemas.microsoft.com/office/powerpoint/2010/main" val="409543854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8_AI_GradientM">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a:extLst>
              <a:ext uri="{28A0092B-C50C-407E-A947-70E740481C1C}">
                <a14:useLocalDpi xmlns:a14="http://schemas.microsoft.com/office/drawing/2010/main" val="0"/>
              </a:ext>
            </a:extLst>
          </a:blip>
          <a:srcRect t="3245" b="3245"/>
          <a:stretch/>
        </p:blipFill>
        <p:spPr>
          <a:xfrm>
            <a:off x="3992534" y="0"/>
            <a:ext cx="7073488" cy="6858000"/>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9" name="Picture 8"/>
          <p:cNvPicPr>
            <a:picLocks noChangeAspect="1"/>
          </p:cNvPicPr>
          <p:nvPr userDrawn="1"/>
        </p:nvPicPr>
        <p:blipFill>
          <a:blip r:embed="rId4"/>
          <a:stretch>
            <a:fillRect/>
          </a:stretch>
        </p:blipFill>
        <p:spPr>
          <a:xfrm>
            <a:off x="7678665" y="542882"/>
            <a:ext cx="3443260" cy="518866"/>
          </a:xfrm>
          <a:prstGeom prst="rect">
            <a:avLst/>
          </a:prstGeom>
        </p:spPr>
      </p:pic>
    </p:spTree>
    <p:extLst>
      <p:ext uri="{BB962C8B-B14F-4D97-AF65-F5344CB8AC3E}">
        <p14:creationId xmlns:p14="http://schemas.microsoft.com/office/powerpoint/2010/main" val="5721481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9_AI_Gradient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125978" y="735750"/>
            <a:ext cx="2866557"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9" name="Picture 8"/>
          <p:cNvPicPr>
            <a:picLocks noChangeAspect="1"/>
          </p:cNvPicPr>
          <p:nvPr userDrawn="1"/>
        </p:nvPicPr>
        <p:blipFill>
          <a:blip r:embed="rId4"/>
          <a:stretch>
            <a:fillRect/>
          </a:stretch>
        </p:blipFill>
        <p:spPr>
          <a:xfrm>
            <a:off x="7678665" y="542882"/>
            <a:ext cx="3443260" cy="518866"/>
          </a:xfrm>
          <a:prstGeom prst="rect">
            <a:avLst/>
          </a:prstGeom>
        </p:spPr>
      </p:pic>
    </p:spTree>
    <p:extLst>
      <p:ext uri="{BB962C8B-B14F-4D97-AF65-F5344CB8AC3E}">
        <p14:creationId xmlns:p14="http://schemas.microsoft.com/office/powerpoint/2010/main" val="403784464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20_AI_KeylineL">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5419218" y="532724"/>
            <a:ext cx="5637168" cy="5844923"/>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9" name="Picture 8"/>
          <p:cNvPicPr>
            <a:picLocks noChangeAspect="1"/>
          </p:cNvPicPr>
          <p:nvPr userDrawn="1"/>
        </p:nvPicPr>
        <p:blipFill>
          <a:blip r:embed="rId4"/>
          <a:stretch>
            <a:fillRect/>
          </a:stretch>
        </p:blipFill>
        <p:spPr>
          <a:xfrm>
            <a:off x="7678665" y="542882"/>
            <a:ext cx="3443260" cy="518866"/>
          </a:xfrm>
          <a:prstGeom prst="rect">
            <a:avLst/>
          </a:prstGeom>
        </p:spPr>
      </p:pic>
    </p:spTree>
    <p:extLst>
      <p:ext uri="{BB962C8B-B14F-4D97-AF65-F5344CB8AC3E}">
        <p14:creationId xmlns:p14="http://schemas.microsoft.com/office/powerpoint/2010/main" val="60466823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28A64-36C8-4CBF-AA08-5F04F799B068}" type="slidenum">
              <a:rPr lang="en-US" smtClean="0"/>
              <a:t>‹#›</a:t>
            </a:fld>
            <a:endParaRPr lang="en-US"/>
          </a:p>
        </p:txBody>
      </p:sp>
    </p:spTree>
    <p:extLst>
      <p:ext uri="{BB962C8B-B14F-4D97-AF65-F5344CB8AC3E}">
        <p14:creationId xmlns:p14="http://schemas.microsoft.com/office/powerpoint/2010/main" val="2977441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21_AI_KeylineM">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6244185" y="933039"/>
            <a:ext cx="4812199" cy="498955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Picture 10"/>
          <p:cNvPicPr>
            <a:picLocks noChangeAspect="1"/>
          </p:cNvPicPr>
          <p:nvPr userDrawn="1"/>
        </p:nvPicPr>
        <p:blipFill>
          <a:blip r:embed="rId4"/>
          <a:stretch>
            <a:fillRect/>
          </a:stretch>
        </p:blipFill>
        <p:spPr>
          <a:xfrm>
            <a:off x="7678665" y="542882"/>
            <a:ext cx="3443260" cy="518866"/>
          </a:xfrm>
          <a:prstGeom prst="rect">
            <a:avLst/>
          </a:prstGeom>
        </p:spPr>
      </p:pic>
    </p:spTree>
    <p:extLst>
      <p:ext uri="{BB962C8B-B14F-4D97-AF65-F5344CB8AC3E}">
        <p14:creationId xmlns:p14="http://schemas.microsoft.com/office/powerpoint/2010/main" val="41926452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22_AI_Keyline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125978" y="735750"/>
            <a:ext cx="2866556"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Picture 10"/>
          <p:cNvPicPr>
            <a:picLocks noChangeAspect="1"/>
          </p:cNvPicPr>
          <p:nvPr userDrawn="1"/>
        </p:nvPicPr>
        <p:blipFill>
          <a:blip r:embed="rId4"/>
          <a:stretch>
            <a:fillRect/>
          </a:stretch>
        </p:blipFill>
        <p:spPr>
          <a:xfrm>
            <a:off x="7678665" y="542882"/>
            <a:ext cx="3443260" cy="518866"/>
          </a:xfrm>
          <a:prstGeom prst="rect">
            <a:avLst/>
          </a:prstGeom>
        </p:spPr>
      </p:pic>
    </p:spTree>
    <p:extLst>
      <p:ext uri="{BB962C8B-B14F-4D97-AF65-F5344CB8AC3E}">
        <p14:creationId xmlns:p14="http://schemas.microsoft.com/office/powerpoint/2010/main" val="341055728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6_AI_Dimensional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6244188" y="933039"/>
            <a:ext cx="4821835" cy="499954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9" name="Picture 8"/>
          <p:cNvPicPr>
            <a:picLocks noChangeAspect="1"/>
          </p:cNvPicPr>
          <p:nvPr userDrawn="1"/>
        </p:nvPicPr>
        <p:blipFill>
          <a:blip r:embed="rId5"/>
          <a:stretch>
            <a:fillRect/>
          </a:stretch>
        </p:blipFill>
        <p:spPr>
          <a:xfrm>
            <a:off x="7678665" y="542882"/>
            <a:ext cx="3443260" cy="518866"/>
          </a:xfrm>
          <a:prstGeom prst="rect">
            <a:avLst/>
          </a:prstGeom>
        </p:spPr>
      </p:pic>
    </p:spTree>
    <p:extLst>
      <p:ext uri="{BB962C8B-B14F-4D97-AF65-F5344CB8AC3E}">
        <p14:creationId xmlns:p14="http://schemas.microsoft.com/office/powerpoint/2010/main" val="24338175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25_AI_Revers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3"/>
          <a:stretch>
            <a:fillRect/>
          </a:stretch>
        </p:blipFill>
        <p:spPr>
          <a:xfrm>
            <a:off x="1125978" y="735750"/>
            <a:ext cx="2866557"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bg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bg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15" name="Picture 14"/>
          <p:cNvPicPr>
            <a:picLocks noChangeAspect="1"/>
          </p:cNvPicPr>
          <p:nvPr userDrawn="1"/>
        </p:nvPicPr>
        <p:blipFill>
          <a:blip r:embed="rId7"/>
          <a:stretch>
            <a:fillRect/>
          </a:stretch>
        </p:blipFill>
        <p:spPr>
          <a:xfrm>
            <a:off x="7678665" y="542914"/>
            <a:ext cx="3443260" cy="518802"/>
          </a:xfrm>
          <a:prstGeom prst="rect">
            <a:avLst/>
          </a:prstGeom>
        </p:spPr>
      </p:pic>
    </p:spTree>
    <p:extLst>
      <p:ext uri="{BB962C8B-B14F-4D97-AF65-F5344CB8AC3E}">
        <p14:creationId xmlns:p14="http://schemas.microsoft.com/office/powerpoint/2010/main" val="5673513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5_AM_DimensionalL">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419218" y="532725"/>
            <a:ext cx="5646805" cy="5854916"/>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Picture 10"/>
          <p:cNvPicPr>
            <a:picLocks noChangeAspect="1"/>
          </p:cNvPicPr>
          <p:nvPr userDrawn="1"/>
        </p:nvPicPr>
        <p:blipFill>
          <a:blip r:embed="rId3"/>
          <a:stretch>
            <a:fillRect/>
          </a:stretch>
        </p:blipFill>
        <p:spPr>
          <a:xfrm>
            <a:off x="8056539" y="532725"/>
            <a:ext cx="3452904" cy="531046"/>
          </a:xfrm>
          <a:prstGeom prst="rect">
            <a:avLst/>
          </a:prstGeom>
        </p:spPr>
      </p:pic>
    </p:spTree>
    <p:extLst>
      <p:ext uri="{BB962C8B-B14F-4D97-AF65-F5344CB8AC3E}">
        <p14:creationId xmlns:p14="http://schemas.microsoft.com/office/powerpoint/2010/main" val="272497090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6_AM_DimensionalM">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6244188" y="933039"/>
            <a:ext cx="4821835" cy="499954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0" name="Picture 9"/>
          <p:cNvPicPr>
            <a:picLocks noChangeAspect="1"/>
          </p:cNvPicPr>
          <p:nvPr userDrawn="1"/>
        </p:nvPicPr>
        <p:blipFill>
          <a:blip r:embed="rId3"/>
          <a:stretch>
            <a:fillRect/>
          </a:stretch>
        </p:blipFill>
        <p:spPr>
          <a:xfrm>
            <a:off x="8056539" y="532725"/>
            <a:ext cx="3452904" cy="531046"/>
          </a:xfrm>
          <a:prstGeom prst="rect">
            <a:avLst/>
          </a:prstGeom>
        </p:spPr>
      </p:pic>
    </p:spTree>
    <p:extLst>
      <p:ext uri="{BB962C8B-B14F-4D97-AF65-F5344CB8AC3E}">
        <p14:creationId xmlns:p14="http://schemas.microsoft.com/office/powerpoint/2010/main" val="19923267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7_AM_Dimensional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25978" y="735750"/>
            <a:ext cx="2866557" cy="2972203"/>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Picture 10"/>
          <p:cNvPicPr>
            <a:picLocks noChangeAspect="1"/>
          </p:cNvPicPr>
          <p:nvPr userDrawn="1"/>
        </p:nvPicPr>
        <p:blipFill>
          <a:blip r:embed="rId3"/>
          <a:stretch>
            <a:fillRect/>
          </a:stretch>
        </p:blipFill>
        <p:spPr>
          <a:xfrm>
            <a:off x="8056539" y="532725"/>
            <a:ext cx="3452904" cy="531046"/>
          </a:xfrm>
          <a:prstGeom prst="rect">
            <a:avLst/>
          </a:prstGeom>
        </p:spPr>
      </p:pic>
    </p:spTree>
    <p:extLst>
      <p:ext uri="{BB962C8B-B14F-4D97-AF65-F5344CB8AC3E}">
        <p14:creationId xmlns:p14="http://schemas.microsoft.com/office/powerpoint/2010/main" val="224470895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M_Dimensional">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stretch>
            <a:fillRect/>
          </a:stretch>
        </p:blipFill>
        <p:spPr>
          <a:xfrm>
            <a:off x="8197877" y="532725"/>
            <a:ext cx="3452904" cy="531046"/>
          </a:xfrm>
          <a:prstGeom prst="rect">
            <a:avLst/>
          </a:prstGeom>
        </p:spPr>
      </p:pic>
      <p:pic>
        <p:nvPicPr>
          <p:cNvPr id="17" name="GTS_Digital_DIMENSIONAL_lightBG"/>
          <p:cNvPicPr>
            <a:picLocks noChangeAspect="1"/>
          </p:cNvPicPr>
          <p:nvPr userDrawn="1"/>
        </p:nvPicPr>
        <p:blipFill>
          <a:blip r:embed="rId3"/>
          <a:stretch>
            <a:fillRect/>
          </a:stretch>
        </p:blipFill>
        <p:spPr>
          <a:xfrm>
            <a:off x="1145015" y="479547"/>
            <a:ext cx="5859445" cy="6075393"/>
          </a:xfrm>
          <a:prstGeom prst="rect">
            <a:avLst/>
          </a:prstGeom>
        </p:spPr>
      </p:pic>
      <p:sp>
        <p:nvSpPr>
          <p:cNvPr id="6" name="SubTitle"/>
          <p:cNvSpPr>
            <a:spLocks noGrp="1"/>
          </p:cNvSpPr>
          <p:nvPr userDrawn="1">
            <p:ph type="body" sz="quarter" idx="12" hasCustomPrompt="1"/>
          </p:nvPr>
        </p:nvSpPr>
        <p:spPr>
          <a:xfrm>
            <a:off x="8197878" y="5073855"/>
            <a:ext cx="3636795" cy="1041195"/>
          </a:xfrm>
        </p:spPr>
        <p:txBody>
          <a:bodyPr anchor="b"/>
          <a:lstStyle>
            <a:lvl1pPr marL="0" indent="0">
              <a:lnSpc>
                <a:spcPct val="80000"/>
              </a:lnSpc>
              <a:buNone/>
              <a:defRPr sz="1999" b="1" i="0" cap="all" baseline="0">
                <a:solidFill>
                  <a:schemeClr val="tx1"/>
                </a:solidFill>
                <a:latin typeface="Arial Black" panose="020B0A04020102020204" pitchFamily="34" charset="0"/>
              </a:defRPr>
            </a:lvl1pPr>
          </a:lstStyle>
          <a:p>
            <a:pPr lvl="0"/>
            <a:r>
              <a:rPr lang="en-US" dirty="0"/>
              <a:t>SUBTITLE LINE</a:t>
            </a:r>
            <a:br>
              <a:rPr lang="en-US" dirty="0"/>
            </a:br>
            <a:r>
              <a:rPr lang="en-US" dirty="0"/>
              <a:t>SECOND LINE</a:t>
            </a:r>
          </a:p>
        </p:txBody>
      </p:sp>
      <p:sp>
        <p:nvSpPr>
          <p:cNvPr id="8" name="MasterTitle"/>
          <p:cNvSpPr>
            <a:spLocks noGrp="1"/>
          </p:cNvSpPr>
          <p:nvPr userDrawn="1">
            <p:ph type="title" hasCustomPrompt="1"/>
          </p:nvPr>
        </p:nvSpPr>
        <p:spPr>
          <a:xfrm>
            <a:off x="579601" y="1759217"/>
            <a:ext cx="5354475" cy="3354789"/>
          </a:xfrm>
        </p:spPr>
        <p:txBody>
          <a:bodyPr tIns="252000" anchor="ctr">
            <a:spAutoFit/>
          </a:bodyPr>
          <a:lstStyle>
            <a:lvl1pPr algn="l">
              <a:lnSpc>
                <a:spcPct val="70000"/>
              </a:lnSpc>
              <a:defRPr sz="7196" spc="-150" baseline="0">
                <a:solidFill>
                  <a:schemeClr val="tx1"/>
                </a:solidFill>
              </a:defRPr>
            </a:lvl1pPr>
          </a:lstStyle>
          <a:p>
            <a:r>
              <a:rPr lang="en-US" dirty="0"/>
              <a:t>Click </a:t>
            </a:r>
            <a:br>
              <a:rPr lang="en-US" dirty="0"/>
            </a:br>
            <a:r>
              <a:rPr lang="en-US" dirty="0"/>
              <a:t>to edit Master title</a:t>
            </a:r>
            <a:endParaRPr lang="en-AU" dirty="0"/>
          </a:p>
        </p:txBody>
      </p:sp>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34" name="Acc_DigitalBLACK" hidden="1"/>
          <p:cNvPicPr>
            <a:picLocks noChangeAspect="1"/>
          </p:cNvPicPr>
          <p:nvPr userDrawn="1"/>
        </p:nvPicPr>
        <p:blipFill>
          <a:blip r:embed="rId6"/>
          <a:stretch>
            <a:fillRect/>
          </a:stretch>
        </p:blipFill>
        <p:spPr>
          <a:xfrm>
            <a:off x="8197877" y="376242"/>
            <a:ext cx="2579389" cy="499527"/>
          </a:xfrm>
          <a:prstGeom prst="rect">
            <a:avLst/>
          </a:prstGeom>
        </p:spPr>
      </p:pic>
    </p:spTree>
    <p:extLst>
      <p:ext uri="{BB962C8B-B14F-4D97-AF65-F5344CB8AC3E}">
        <p14:creationId xmlns:p14="http://schemas.microsoft.com/office/powerpoint/2010/main" val="111942299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69">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8_AM_GradientL">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9218" y="532724"/>
            <a:ext cx="5637168" cy="5844924"/>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Picture 10"/>
          <p:cNvPicPr>
            <a:picLocks noChangeAspect="1"/>
          </p:cNvPicPr>
          <p:nvPr userDrawn="1"/>
        </p:nvPicPr>
        <p:blipFill>
          <a:blip r:embed="rId3"/>
          <a:stretch>
            <a:fillRect/>
          </a:stretch>
        </p:blipFill>
        <p:spPr>
          <a:xfrm>
            <a:off x="8056539" y="532725"/>
            <a:ext cx="3452904" cy="531046"/>
          </a:xfrm>
          <a:prstGeom prst="rect">
            <a:avLst/>
          </a:prstGeom>
        </p:spPr>
      </p:pic>
    </p:spTree>
    <p:extLst>
      <p:ext uri="{BB962C8B-B14F-4D97-AF65-F5344CB8AC3E}">
        <p14:creationId xmlns:p14="http://schemas.microsoft.com/office/powerpoint/2010/main" val="14761650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9_AM_GradientM">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44185" y="933039"/>
            <a:ext cx="4812200" cy="498955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Picture 10"/>
          <p:cNvPicPr>
            <a:picLocks noChangeAspect="1"/>
          </p:cNvPicPr>
          <p:nvPr userDrawn="1"/>
        </p:nvPicPr>
        <p:blipFill>
          <a:blip r:embed="rId3"/>
          <a:stretch>
            <a:fillRect/>
          </a:stretch>
        </p:blipFill>
        <p:spPr>
          <a:xfrm>
            <a:off x="8056539" y="532725"/>
            <a:ext cx="3452904" cy="531046"/>
          </a:xfrm>
          <a:prstGeom prst="rect">
            <a:avLst/>
          </a:prstGeom>
        </p:spPr>
      </p:pic>
    </p:spTree>
    <p:extLst>
      <p:ext uri="{BB962C8B-B14F-4D97-AF65-F5344CB8AC3E}">
        <p14:creationId xmlns:p14="http://schemas.microsoft.com/office/powerpoint/2010/main" val="232217974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28A64-36C8-4CBF-AA08-5F04F799B068}" type="slidenum">
              <a:rPr lang="en-US" smtClean="0"/>
              <a:t>‹#›</a:t>
            </a:fld>
            <a:endParaRPr lang="en-US"/>
          </a:p>
        </p:txBody>
      </p:sp>
    </p:spTree>
    <p:extLst>
      <p:ext uri="{BB962C8B-B14F-4D97-AF65-F5344CB8AC3E}">
        <p14:creationId xmlns:p14="http://schemas.microsoft.com/office/powerpoint/2010/main" val="6944977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20_AM_Gradient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125978" y="735750"/>
            <a:ext cx="2866557"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Picture 10"/>
          <p:cNvPicPr>
            <a:picLocks noChangeAspect="1"/>
          </p:cNvPicPr>
          <p:nvPr userDrawn="1"/>
        </p:nvPicPr>
        <p:blipFill>
          <a:blip r:embed="rId3"/>
          <a:stretch>
            <a:fillRect/>
          </a:stretch>
        </p:blipFill>
        <p:spPr>
          <a:xfrm>
            <a:off x="8056539" y="532725"/>
            <a:ext cx="3452904" cy="531046"/>
          </a:xfrm>
          <a:prstGeom prst="rect">
            <a:avLst/>
          </a:prstGeom>
        </p:spPr>
      </p:pic>
    </p:spTree>
    <p:extLst>
      <p:ext uri="{BB962C8B-B14F-4D97-AF65-F5344CB8AC3E}">
        <p14:creationId xmlns:p14="http://schemas.microsoft.com/office/powerpoint/2010/main" val="424410444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21_AM_KeylineL">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5419218" y="532724"/>
            <a:ext cx="5637168" cy="5844923"/>
          </a:xfrm>
          <a:prstGeom prst="rect">
            <a:avLst/>
          </a:prstGeom>
        </p:spPr>
      </p:pic>
      <p:sp>
        <p:nvSpPr>
          <p:cNvPr id="6" name="SubTitle"/>
          <p:cNvSpPr>
            <a:spLocks noGrp="1"/>
          </p:cNvSpPr>
          <p:nvPr userDrawn="1">
            <p:ph type="body" sz="quarter" idx="12" hasCustomPrompt="1"/>
          </p:nvPr>
        </p:nvSpPr>
        <p:spPr>
          <a:xfrm>
            <a:off x="1125978" y="2913084"/>
            <a:ext cx="9683404"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3511412"/>
            <a:ext cx="9683404"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11" name="Picture 10"/>
          <p:cNvPicPr>
            <a:picLocks noChangeAspect="1"/>
          </p:cNvPicPr>
          <p:nvPr userDrawn="1"/>
        </p:nvPicPr>
        <p:blipFill>
          <a:blip r:embed="rId3"/>
          <a:stretch>
            <a:fillRect/>
          </a:stretch>
        </p:blipFill>
        <p:spPr>
          <a:xfrm>
            <a:off x="8056539" y="532725"/>
            <a:ext cx="3452904" cy="531046"/>
          </a:xfrm>
          <a:prstGeom prst="rect">
            <a:avLst/>
          </a:prstGeom>
        </p:spPr>
      </p:pic>
    </p:spTree>
    <p:extLst>
      <p:ext uri="{BB962C8B-B14F-4D97-AF65-F5344CB8AC3E}">
        <p14:creationId xmlns:p14="http://schemas.microsoft.com/office/powerpoint/2010/main" val="30029306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22_AM_KeylineM">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6244185" y="933039"/>
            <a:ext cx="4812199" cy="498955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9" name="Picture 8"/>
          <p:cNvPicPr>
            <a:picLocks noChangeAspect="1"/>
          </p:cNvPicPr>
          <p:nvPr userDrawn="1"/>
        </p:nvPicPr>
        <p:blipFill>
          <a:blip r:embed="rId3"/>
          <a:stretch>
            <a:fillRect/>
          </a:stretch>
        </p:blipFill>
        <p:spPr>
          <a:xfrm>
            <a:off x="8056539" y="532725"/>
            <a:ext cx="3452904" cy="531046"/>
          </a:xfrm>
          <a:prstGeom prst="rect">
            <a:avLst/>
          </a:prstGeom>
        </p:spPr>
      </p:pic>
    </p:spTree>
    <p:extLst>
      <p:ext uri="{BB962C8B-B14F-4D97-AF65-F5344CB8AC3E}">
        <p14:creationId xmlns:p14="http://schemas.microsoft.com/office/powerpoint/2010/main" val="18893137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23_AM_KeylineS">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125978" y="735750"/>
            <a:ext cx="2866556"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3"/>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a:stretch>
            <a:fillRect/>
          </a:stretch>
        </p:blipFill>
        <p:spPr>
          <a:xfrm>
            <a:off x="8196099" y="541708"/>
            <a:ext cx="3428941" cy="528482"/>
          </a:xfrm>
          <a:prstGeom prst="rect">
            <a:avLst/>
          </a:prstGeom>
        </p:spPr>
      </p:pic>
      <p:pic>
        <p:nvPicPr>
          <p:cNvPr id="9" name="Picture 8"/>
          <p:cNvPicPr>
            <a:picLocks noChangeAspect="1"/>
          </p:cNvPicPr>
          <p:nvPr userDrawn="1"/>
        </p:nvPicPr>
        <p:blipFill>
          <a:blip r:embed="rId3"/>
          <a:stretch>
            <a:fillRect/>
          </a:stretch>
        </p:blipFill>
        <p:spPr>
          <a:xfrm>
            <a:off x="8056539" y="532725"/>
            <a:ext cx="3452904" cy="531046"/>
          </a:xfrm>
          <a:prstGeom prst="rect">
            <a:avLst/>
          </a:prstGeom>
        </p:spPr>
      </p:pic>
    </p:spTree>
    <p:extLst>
      <p:ext uri="{BB962C8B-B14F-4D97-AF65-F5344CB8AC3E}">
        <p14:creationId xmlns:p14="http://schemas.microsoft.com/office/powerpoint/2010/main" val="323657991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7_AM_Dimensional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6244188" y="933039"/>
            <a:ext cx="4821835" cy="4999542"/>
          </a:xfrm>
          <a:prstGeom prst="rect">
            <a:avLst/>
          </a:prstGeom>
        </p:spPr>
      </p:pic>
      <p:sp>
        <p:nvSpPr>
          <p:cNvPr id="6" name="SubTitle"/>
          <p:cNvSpPr>
            <a:spLocks noGrp="1"/>
          </p:cNvSpPr>
          <p:nvPr userDrawn="1">
            <p:ph type="body" sz="quarter" idx="12" hasCustomPrompt="1"/>
          </p:nvPr>
        </p:nvSpPr>
        <p:spPr>
          <a:xfrm>
            <a:off x="1125978" y="3445319"/>
            <a:ext cx="9683404" cy="646181"/>
          </a:xfrm>
        </p:spPr>
        <p:txBody>
          <a:bodyPr wrap="square" tIns="0" anchor="b">
            <a:spAutoFit/>
          </a:bodyPr>
          <a:lstStyle>
            <a:lvl1pPr marL="0" indent="0">
              <a:lnSpc>
                <a:spcPct val="70000"/>
              </a:lnSpc>
              <a:buNone/>
              <a:defRPr sz="5999" b="1" i="0" cap="all" spc="-50" baseline="0">
                <a:solidFill>
                  <a:schemeClr val="tx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1125978" y="4151343"/>
            <a:ext cx="9683404" cy="915423"/>
          </a:xfrm>
        </p:spPr>
        <p:txBody>
          <a:bodyPr wrap="square" tIns="0" anchor="t">
            <a:spAutoFit/>
          </a:bodyPr>
          <a:lstStyle>
            <a:lvl1pPr algn="l">
              <a:lnSpc>
                <a:spcPct val="70000"/>
              </a:lnSpc>
              <a:defRPr sz="8498" spc="-70" baseline="0">
                <a:solidFill>
                  <a:schemeClr val="tx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10" name="Picture 9"/>
          <p:cNvPicPr>
            <a:picLocks noChangeAspect="1"/>
          </p:cNvPicPr>
          <p:nvPr userDrawn="1"/>
        </p:nvPicPr>
        <p:blipFill>
          <a:blip r:embed="rId4"/>
          <a:stretch>
            <a:fillRect/>
          </a:stretch>
        </p:blipFill>
        <p:spPr>
          <a:xfrm>
            <a:off x="8056539" y="532725"/>
            <a:ext cx="3452904" cy="531046"/>
          </a:xfrm>
          <a:prstGeom prst="rect">
            <a:avLst/>
          </a:prstGeom>
        </p:spPr>
      </p:pic>
    </p:spTree>
    <p:extLst>
      <p:ext uri="{BB962C8B-B14F-4D97-AF65-F5344CB8AC3E}">
        <p14:creationId xmlns:p14="http://schemas.microsoft.com/office/powerpoint/2010/main" val="28590623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26_AM_Revers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3"/>
          <a:stretch>
            <a:fillRect/>
          </a:stretch>
        </p:blipFill>
        <p:spPr>
          <a:xfrm>
            <a:off x="1125978" y="735750"/>
            <a:ext cx="2866557" cy="2972202"/>
          </a:xfrm>
          <a:prstGeom prst="rect">
            <a:avLst/>
          </a:prstGeom>
        </p:spPr>
      </p:pic>
      <p:sp>
        <p:nvSpPr>
          <p:cNvPr id="6" name="SubTitle"/>
          <p:cNvSpPr>
            <a:spLocks noGrp="1"/>
          </p:cNvSpPr>
          <p:nvPr userDrawn="1">
            <p:ph type="body" sz="quarter" idx="12" hasCustomPrompt="1"/>
          </p:nvPr>
        </p:nvSpPr>
        <p:spPr>
          <a:xfrm>
            <a:off x="2318655" y="2913084"/>
            <a:ext cx="8747367" cy="538484"/>
          </a:xfrm>
        </p:spPr>
        <p:txBody>
          <a:bodyPr wrap="square" tIns="0" anchor="b">
            <a:spAutoFit/>
          </a:bodyPr>
          <a:lstStyle>
            <a:lvl1pPr marL="0" indent="0">
              <a:lnSpc>
                <a:spcPct val="70000"/>
              </a:lnSpc>
              <a:buNone/>
              <a:defRPr sz="4999" b="1" i="0" cap="all" spc="-50" baseline="0">
                <a:solidFill>
                  <a:schemeClr val="bg1"/>
                </a:solidFill>
                <a:latin typeface="Arial Black" panose="020B0A04020102020204" pitchFamily="34" charset="0"/>
              </a:defRPr>
            </a:lvl1pPr>
          </a:lstStyle>
          <a:p>
            <a:pPr lvl="0"/>
            <a:r>
              <a:rPr lang="en-US" dirty="0"/>
              <a:t>Generic title here</a:t>
            </a:r>
          </a:p>
        </p:txBody>
      </p:sp>
      <p:sp>
        <p:nvSpPr>
          <p:cNvPr id="8" name="MasterTitle"/>
          <p:cNvSpPr>
            <a:spLocks noGrp="1"/>
          </p:cNvSpPr>
          <p:nvPr userDrawn="1">
            <p:ph type="title" hasCustomPrompt="1"/>
          </p:nvPr>
        </p:nvSpPr>
        <p:spPr>
          <a:xfrm>
            <a:off x="2318655" y="3511412"/>
            <a:ext cx="8747367" cy="753878"/>
          </a:xfrm>
        </p:spPr>
        <p:txBody>
          <a:bodyPr wrap="square" tIns="0" anchor="t">
            <a:spAutoFit/>
          </a:bodyPr>
          <a:lstStyle>
            <a:lvl1pPr algn="l">
              <a:lnSpc>
                <a:spcPct val="70000"/>
              </a:lnSpc>
              <a:defRPr sz="6999" spc="-70" baseline="0">
                <a:solidFill>
                  <a:schemeClr val="bg1"/>
                </a:solidFill>
              </a:defRPr>
            </a:lvl1pPr>
          </a:lstStyle>
          <a:p>
            <a:r>
              <a:rPr lang="en-US" dirty="0"/>
              <a:t>GENERIC TITLE</a:t>
            </a:r>
            <a:endParaRPr lang="en-AU" dirty="0"/>
          </a:p>
        </p:txBody>
      </p:sp>
      <p:pic>
        <p:nvPicPr>
          <p:cNvPr id="12" name="Acc_MobilityBLACK" hidden="1"/>
          <p:cNvPicPr>
            <a:picLocks noChangeAspect="1"/>
          </p:cNvPicPr>
          <p:nvPr userDrawn="1"/>
        </p:nvPicPr>
        <p:blipFill>
          <a:blip r:embed="rId4"/>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5"/>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6"/>
          <a:stretch>
            <a:fillRect/>
          </a:stretch>
        </p:blipFill>
        <p:spPr>
          <a:xfrm>
            <a:off x="8196099" y="541708"/>
            <a:ext cx="3428941" cy="528482"/>
          </a:xfrm>
          <a:prstGeom prst="rect">
            <a:avLst/>
          </a:prstGeom>
        </p:spPr>
      </p:pic>
      <p:pic>
        <p:nvPicPr>
          <p:cNvPr id="9" name="Picture 8"/>
          <p:cNvPicPr>
            <a:picLocks noChangeAspect="1"/>
          </p:cNvPicPr>
          <p:nvPr userDrawn="1"/>
        </p:nvPicPr>
        <p:blipFill>
          <a:blip r:embed="rId7"/>
          <a:stretch>
            <a:fillRect/>
          </a:stretch>
        </p:blipFill>
        <p:spPr>
          <a:xfrm>
            <a:off x="8059666" y="532725"/>
            <a:ext cx="3446651" cy="531046"/>
          </a:xfrm>
          <a:prstGeom prst="rect">
            <a:avLst/>
          </a:prstGeom>
        </p:spPr>
      </p:pic>
    </p:spTree>
    <p:extLst>
      <p:ext uri="{BB962C8B-B14F-4D97-AF65-F5344CB8AC3E}">
        <p14:creationId xmlns:p14="http://schemas.microsoft.com/office/powerpoint/2010/main" val="30130759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Agenda_1Column_HeroYellow">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34"/>
            <a:ext cx="12192000" cy="6853734"/>
          </a:xfrm>
          <a:prstGeom prst="rect">
            <a:avLst/>
          </a:prstGeom>
        </p:spPr>
      </p:pic>
      <p:sp>
        <p:nvSpPr>
          <p:cNvPr id="2" name="Footer Placeholder 1"/>
          <p:cNvSpPr>
            <a:spLocks noGrp="1"/>
          </p:cNvSpPr>
          <p:nvPr>
            <p:ph type="ftr" sz="quarter" idx="31"/>
          </p:nvPr>
        </p:nvSpPr>
        <p:spPr/>
        <p:txBody>
          <a:bodyPr/>
          <a:lstStyle>
            <a:lvl1pPr>
              <a:defRPr>
                <a:solidFill>
                  <a:schemeClr val="tx1">
                    <a:alpha val="50000"/>
                  </a:schemeClr>
                </a:solidFill>
              </a:defRPr>
            </a:lvl1pPr>
          </a:lstStyle>
          <a:p>
            <a:endParaRPr lang="en-US" dirty="0"/>
          </a:p>
        </p:txBody>
      </p:sp>
      <p:sp>
        <p:nvSpPr>
          <p:cNvPr id="3" name="Slide Number Placeholder 2"/>
          <p:cNvSpPr>
            <a:spLocks noGrp="1"/>
          </p:cNvSpPr>
          <p:nvPr>
            <p:ph type="sldNum" sz="quarter" idx="32"/>
          </p:nvPr>
        </p:nvSpPr>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8" name="Text Placeholder 7"/>
          <p:cNvSpPr>
            <a:spLocks noGrp="1"/>
          </p:cNvSpPr>
          <p:nvPr>
            <p:ph type="body" sz="quarter" idx="33" hasCustomPrompt="1"/>
          </p:nvPr>
        </p:nvSpPr>
        <p:spPr>
          <a:xfrm>
            <a:off x="586017" y="1280817"/>
            <a:ext cx="7275179" cy="4307478"/>
          </a:xfrm>
        </p:spPr>
        <p:txBody>
          <a:bodyPr/>
          <a:lstStyle>
            <a:lvl1pPr marL="347593" marR="0" indent="-347593" algn="l" defTabSz="914217" rtl="0" eaLnBrk="1" fontAlgn="base" latinLnBrk="0" hangingPunct="1">
              <a:lnSpc>
                <a:spcPct val="90000"/>
              </a:lnSpc>
              <a:spcBef>
                <a:spcPts val="1200"/>
              </a:spcBef>
              <a:spcAft>
                <a:spcPct val="0"/>
              </a:spcAft>
              <a:buClrTx/>
              <a:buSzTx/>
              <a:buFont typeface="Arial" panose="020B0604020202020204" pitchFamily="34" charset="0"/>
              <a:buChar char="█"/>
              <a:tabLst/>
              <a:defRPr b="0">
                <a:solidFill>
                  <a:schemeClr val="bg2">
                    <a:lumMod val="60000"/>
                    <a:lumOff val="40000"/>
                  </a:schemeClr>
                </a:solidFill>
                <a:latin typeface="Arial Black" panose="020B0A04020102020204" pitchFamily="34" charset="0"/>
              </a:defRPr>
            </a:lvl1pPr>
            <a:lvl2pPr marL="0" indent="0">
              <a:lnSpc>
                <a:spcPct val="90000"/>
              </a:lnSpc>
              <a:spcBef>
                <a:spcPts val="1200"/>
              </a:spcBef>
              <a:buNone/>
              <a:defRPr>
                <a:solidFill>
                  <a:schemeClr val="bg2">
                    <a:lumMod val="60000"/>
                    <a:lumOff val="40000"/>
                  </a:schemeClr>
                </a:solidFill>
                <a:latin typeface="Arial Black" panose="020B0A04020102020204" pitchFamily="34" charset="0"/>
              </a:defRPr>
            </a:lvl2pPr>
            <a:lvl3pPr>
              <a:lnSpc>
                <a:spcPct val="90000"/>
              </a:lnSpc>
              <a:spcBef>
                <a:spcPts val="1200"/>
              </a:spcBef>
              <a:defRPr>
                <a:solidFill>
                  <a:schemeClr val="bg2">
                    <a:lumMod val="60000"/>
                    <a:lumOff val="40000"/>
                  </a:schemeClr>
                </a:solidFill>
                <a:latin typeface="Arial Black" panose="020B0A04020102020204" pitchFamily="34" charset="0"/>
              </a:defRPr>
            </a:lvl3pPr>
            <a:lvl4pPr>
              <a:lnSpc>
                <a:spcPct val="90000"/>
              </a:lnSpc>
              <a:spcBef>
                <a:spcPts val="1200"/>
              </a:spcBef>
              <a:defRPr>
                <a:solidFill>
                  <a:schemeClr val="bg2">
                    <a:lumMod val="60000"/>
                    <a:lumOff val="40000"/>
                  </a:schemeClr>
                </a:solidFill>
                <a:latin typeface="Arial Black" panose="020B0A04020102020204" pitchFamily="34" charset="0"/>
              </a:defRPr>
            </a:lvl4pPr>
            <a:lvl5pPr>
              <a:lnSpc>
                <a:spcPct val="90000"/>
              </a:lnSpc>
              <a:spcBef>
                <a:spcPts val="1200"/>
              </a:spcBef>
              <a:defRPr>
                <a:solidFill>
                  <a:schemeClr val="bg2">
                    <a:lumMod val="60000"/>
                    <a:lumOff val="40000"/>
                  </a:schemeClr>
                </a:solidFill>
                <a:latin typeface="Arial Black" panose="020B0A04020102020204" pitchFamily="34" charset="0"/>
              </a:defRPr>
            </a:lvl5pPr>
          </a:lstStyle>
          <a:p>
            <a:pPr lvl="0"/>
            <a:r>
              <a:rPr lang="en-US" dirty="0"/>
              <a:t>Insert item at 18pt minimum 16pt</a:t>
            </a:r>
          </a:p>
          <a:p>
            <a:pPr marL="347593" marR="0" lvl="0" indent="-347593" algn="l" defTabSz="914217"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593" marR="0" lvl="0" indent="-347593" algn="l" defTabSz="914217"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593" marR="0" lvl="0" indent="-347593" algn="l" defTabSz="914217"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593" marR="0" lvl="0" indent="-347593" algn="l" defTabSz="914217"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593" marR="0" lvl="0" indent="-347593" algn="l" defTabSz="914217"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593" marR="0" lvl="0" indent="-347593" algn="l" defTabSz="914217"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593" marR="0" lvl="0" indent="-347593" algn="l" defTabSz="914217"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593" marR="0" lvl="0" indent="-347593" algn="l" defTabSz="914217"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593" marR="0" lvl="0" indent="-347593" algn="l" defTabSz="914217"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p>
          <a:p>
            <a:pPr marL="347593" marR="0" lvl="0" indent="-347593" algn="l" defTabSz="914217" rtl="0" eaLnBrk="1" fontAlgn="base" latinLnBrk="0" hangingPunct="1">
              <a:lnSpc>
                <a:spcPct val="90000"/>
              </a:lnSpc>
              <a:spcBef>
                <a:spcPts val="1200"/>
              </a:spcBef>
              <a:spcAft>
                <a:spcPct val="0"/>
              </a:spcAft>
              <a:buClrTx/>
              <a:buSzTx/>
              <a:buFont typeface="Arial" panose="020B0604020202020204" pitchFamily="34" charset="0"/>
              <a:buChar char="█"/>
              <a:tabLst/>
              <a:defRPr/>
            </a:pPr>
            <a:r>
              <a:rPr lang="en-US" dirty="0"/>
              <a:t>Insert item at 18pt minimum 16pt</a:t>
            </a:r>
            <a:endParaRPr lang="en-US" b="1" dirty="0"/>
          </a:p>
          <a:p>
            <a:pPr lvl="0"/>
            <a:endParaRPr lang="en-US" dirty="0"/>
          </a:p>
        </p:txBody>
      </p:sp>
    </p:spTree>
    <p:extLst>
      <p:ext uri="{BB962C8B-B14F-4D97-AF65-F5344CB8AC3E}">
        <p14:creationId xmlns:p14="http://schemas.microsoft.com/office/powerpoint/2010/main" val="4248735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Agenda_GradientBG">
    <p:bg>
      <p:bgPr>
        <a:solidFill>
          <a:schemeClr val="accent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a:defRPr>
                <a:solidFill>
                  <a:schemeClr val="bg1">
                    <a:alpha val="50000"/>
                  </a:schemeClr>
                </a:solidFill>
              </a:defRPr>
            </a:lvl1pPr>
          </a:lstStyle>
          <a:p>
            <a:endParaRPr lang="en-US" dirty="0"/>
          </a:p>
        </p:txBody>
      </p:sp>
      <p:sp>
        <p:nvSpPr>
          <p:cNvPr id="5" name="Slide Number Placeholder 4"/>
          <p:cNvSpPr>
            <a:spLocks noGrp="1"/>
          </p:cNvSpPr>
          <p:nvPr>
            <p:ph type="sldNum" sz="quarter" idx="11"/>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2" name="Text Placeholder 71"/>
          <p:cNvSpPr>
            <a:spLocks noGrp="1"/>
          </p:cNvSpPr>
          <p:nvPr>
            <p:ph type="body" sz="quarter" idx="12" hasCustomPrompt="1"/>
          </p:nvPr>
        </p:nvSpPr>
        <p:spPr>
          <a:xfrm>
            <a:off x="4287925" y="1695645"/>
            <a:ext cx="2304363" cy="601523"/>
          </a:xfrm>
        </p:spPr>
        <p:txBody>
          <a:bodyPr/>
          <a:lstStyle>
            <a:lvl1pPr>
              <a:lnSpc>
                <a:spcPct val="90000"/>
              </a:lnSpc>
              <a:defRPr sz="1600">
                <a:solidFill>
                  <a:schemeClr val="bg1"/>
                </a:solidFill>
              </a:defRPr>
            </a:lvl1pPr>
            <a:lvl2pPr marL="0" indent="0">
              <a:buNone/>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Insert item16pt minimum 14pt maximum 3 lines</a:t>
            </a:r>
          </a:p>
        </p:txBody>
      </p:sp>
      <p:sp>
        <p:nvSpPr>
          <p:cNvPr id="73" name="Text Placeholder 71"/>
          <p:cNvSpPr>
            <a:spLocks noGrp="1"/>
          </p:cNvSpPr>
          <p:nvPr>
            <p:ph type="body" sz="quarter" idx="13" hasCustomPrompt="1"/>
          </p:nvPr>
        </p:nvSpPr>
        <p:spPr>
          <a:xfrm>
            <a:off x="6911299" y="1695645"/>
            <a:ext cx="2304363" cy="601523"/>
          </a:xfrm>
        </p:spPr>
        <p:txBody>
          <a:bodyPr/>
          <a:lstStyle>
            <a:lvl1pPr>
              <a:lnSpc>
                <a:spcPct val="90000"/>
              </a:lnSpc>
              <a:defRPr sz="1600">
                <a:solidFill>
                  <a:schemeClr val="bg1"/>
                </a:solidFill>
              </a:defRPr>
            </a:lvl1pPr>
            <a:lvl2pPr marL="0" indent="0">
              <a:buNone/>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Insert item16pt minimum 14pt maximum 3 lines</a:t>
            </a:r>
          </a:p>
        </p:txBody>
      </p:sp>
      <p:sp>
        <p:nvSpPr>
          <p:cNvPr id="74" name="Text Placeholder 71"/>
          <p:cNvSpPr>
            <a:spLocks noGrp="1"/>
          </p:cNvSpPr>
          <p:nvPr>
            <p:ph type="body" sz="quarter" idx="14" hasCustomPrompt="1"/>
          </p:nvPr>
        </p:nvSpPr>
        <p:spPr>
          <a:xfrm>
            <a:off x="9535272" y="1695645"/>
            <a:ext cx="2304363" cy="601523"/>
          </a:xfrm>
        </p:spPr>
        <p:txBody>
          <a:bodyPr/>
          <a:lstStyle>
            <a:lvl1pPr>
              <a:lnSpc>
                <a:spcPct val="90000"/>
              </a:lnSpc>
              <a:defRPr sz="1600">
                <a:solidFill>
                  <a:schemeClr val="bg1"/>
                </a:solidFill>
              </a:defRPr>
            </a:lvl1pPr>
            <a:lvl2pPr marL="0" indent="0">
              <a:buNone/>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Insert item16pt minimum 14pt maximum 3 lines</a:t>
            </a:r>
          </a:p>
        </p:txBody>
      </p:sp>
      <p:sp>
        <p:nvSpPr>
          <p:cNvPr id="75" name="Text Placeholder 71"/>
          <p:cNvSpPr>
            <a:spLocks noGrp="1"/>
          </p:cNvSpPr>
          <p:nvPr>
            <p:ph type="body" sz="quarter" idx="15" hasCustomPrompt="1"/>
          </p:nvPr>
        </p:nvSpPr>
        <p:spPr>
          <a:xfrm>
            <a:off x="4287925" y="3613748"/>
            <a:ext cx="2304363" cy="601523"/>
          </a:xfrm>
        </p:spPr>
        <p:txBody>
          <a:bodyPr/>
          <a:lstStyle>
            <a:lvl1pPr>
              <a:lnSpc>
                <a:spcPct val="90000"/>
              </a:lnSpc>
              <a:defRPr sz="1600">
                <a:solidFill>
                  <a:schemeClr val="bg1"/>
                </a:solidFill>
              </a:defRPr>
            </a:lvl1pPr>
            <a:lvl2pPr marL="0" indent="0">
              <a:buNone/>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Insert item16pt minimum 14pt maximum 3 lines</a:t>
            </a:r>
          </a:p>
        </p:txBody>
      </p:sp>
      <p:sp>
        <p:nvSpPr>
          <p:cNvPr id="76" name="Text Placeholder 71"/>
          <p:cNvSpPr>
            <a:spLocks noGrp="1"/>
          </p:cNvSpPr>
          <p:nvPr>
            <p:ph type="body" sz="quarter" idx="16" hasCustomPrompt="1"/>
          </p:nvPr>
        </p:nvSpPr>
        <p:spPr>
          <a:xfrm>
            <a:off x="6911299" y="3613748"/>
            <a:ext cx="2304363" cy="601523"/>
          </a:xfrm>
        </p:spPr>
        <p:txBody>
          <a:bodyPr/>
          <a:lstStyle>
            <a:lvl1pPr>
              <a:lnSpc>
                <a:spcPct val="90000"/>
              </a:lnSpc>
              <a:defRPr sz="1600">
                <a:solidFill>
                  <a:schemeClr val="bg1"/>
                </a:solidFill>
              </a:defRPr>
            </a:lvl1pPr>
            <a:lvl2pPr marL="0" indent="0">
              <a:buNone/>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Insert item16pt minimum 14pt maximum 3 lines</a:t>
            </a:r>
          </a:p>
        </p:txBody>
      </p:sp>
      <p:sp>
        <p:nvSpPr>
          <p:cNvPr id="77" name="Text Placeholder 71"/>
          <p:cNvSpPr>
            <a:spLocks noGrp="1"/>
          </p:cNvSpPr>
          <p:nvPr>
            <p:ph type="body" sz="quarter" idx="17" hasCustomPrompt="1"/>
          </p:nvPr>
        </p:nvSpPr>
        <p:spPr>
          <a:xfrm>
            <a:off x="9535272" y="3613748"/>
            <a:ext cx="2304363" cy="601523"/>
          </a:xfrm>
        </p:spPr>
        <p:txBody>
          <a:bodyPr/>
          <a:lstStyle>
            <a:lvl1pPr>
              <a:lnSpc>
                <a:spcPct val="90000"/>
              </a:lnSpc>
              <a:defRPr sz="1600">
                <a:solidFill>
                  <a:schemeClr val="bg1"/>
                </a:solidFill>
              </a:defRPr>
            </a:lvl1pPr>
            <a:lvl2pPr marL="0" indent="0">
              <a:buNone/>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Insert item16pt minimum 14pt maximum 3 lines</a:t>
            </a:r>
          </a:p>
        </p:txBody>
      </p:sp>
      <p:sp>
        <p:nvSpPr>
          <p:cNvPr id="78" name="Text Placeholder 71"/>
          <p:cNvSpPr>
            <a:spLocks noGrp="1"/>
          </p:cNvSpPr>
          <p:nvPr>
            <p:ph type="body" sz="quarter" idx="18" hasCustomPrompt="1"/>
          </p:nvPr>
        </p:nvSpPr>
        <p:spPr>
          <a:xfrm>
            <a:off x="4287925" y="5492059"/>
            <a:ext cx="2304363" cy="601523"/>
          </a:xfrm>
        </p:spPr>
        <p:txBody>
          <a:bodyPr/>
          <a:lstStyle>
            <a:lvl1pPr>
              <a:lnSpc>
                <a:spcPct val="90000"/>
              </a:lnSpc>
              <a:defRPr sz="1600">
                <a:solidFill>
                  <a:schemeClr val="bg1"/>
                </a:solidFill>
              </a:defRPr>
            </a:lvl1pPr>
            <a:lvl2pPr marL="0" indent="0">
              <a:buNone/>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Insert item16pt minimum 14pt maximum 3 lines</a:t>
            </a:r>
          </a:p>
        </p:txBody>
      </p:sp>
      <p:sp>
        <p:nvSpPr>
          <p:cNvPr id="79" name="Text Placeholder 71"/>
          <p:cNvSpPr>
            <a:spLocks noGrp="1"/>
          </p:cNvSpPr>
          <p:nvPr>
            <p:ph type="body" sz="quarter" idx="19" hasCustomPrompt="1"/>
          </p:nvPr>
        </p:nvSpPr>
        <p:spPr>
          <a:xfrm>
            <a:off x="6911299" y="5492059"/>
            <a:ext cx="2304363" cy="601523"/>
          </a:xfrm>
        </p:spPr>
        <p:txBody>
          <a:bodyPr/>
          <a:lstStyle>
            <a:lvl1pPr>
              <a:lnSpc>
                <a:spcPct val="90000"/>
              </a:lnSpc>
              <a:defRPr sz="1600">
                <a:solidFill>
                  <a:schemeClr val="bg1"/>
                </a:solidFill>
              </a:defRPr>
            </a:lvl1pPr>
            <a:lvl2pPr marL="0" indent="0">
              <a:buNone/>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Insert item16pt minimum 14pt maximum 3 lines</a:t>
            </a:r>
          </a:p>
        </p:txBody>
      </p:sp>
      <p:sp>
        <p:nvSpPr>
          <p:cNvPr id="80" name="Text Placeholder 71"/>
          <p:cNvSpPr>
            <a:spLocks noGrp="1"/>
          </p:cNvSpPr>
          <p:nvPr>
            <p:ph type="body" sz="quarter" idx="20" hasCustomPrompt="1"/>
          </p:nvPr>
        </p:nvSpPr>
        <p:spPr>
          <a:xfrm>
            <a:off x="9535272" y="5492059"/>
            <a:ext cx="2304363" cy="601523"/>
          </a:xfrm>
        </p:spPr>
        <p:txBody>
          <a:bodyPr/>
          <a:lstStyle>
            <a:lvl1pPr>
              <a:lnSpc>
                <a:spcPct val="90000"/>
              </a:lnSpc>
              <a:defRPr sz="1600">
                <a:solidFill>
                  <a:schemeClr val="bg1"/>
                </a:solidFill>
              </a:defRPr>
            </a:lvl1pPr>
            <a:lvl2pPr marL="0" indent="0">
              <a:buNone/>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Insert item16pt minimum 14pt maximum 3 lines</a:t>
            </a:r>
          </a:p>
        </p:txBody>
      </p:sp>
      <p:sp>
        <p:nvSpPr>
          <p:cNvPr id="102" name="Text Placeholder 101"/>
          <p:cNvSpPr>
            <a:spLocks noGrp="1"/>
          </p:cNvSpPr>
          <p:nvPr>
            <p:ph type="body" sz="quarter" idx="21" hasCustomPrompt="1"/>
          </p:nvPr>
        </p:nvSpPr>
        <p:spPr>
          <a:xfrm>
            <a:off x="6911299" y="779571"/>
            <a:ext cx="1326081" cy="842767"/>
          </a:xfrm>
        </p:spPr>
        <p:txBody>
          <a:bodyPr/>
          <a:lstStyle>
            <a:lvl1pPr>
              <a:defRPr sz="5399">
                <a:solidFill>
                  <a:schemeClr val="bg1"/>
                </a:solidFill>
                <a:latin typeface="Arial Black" panose="020B0A04020102020204" pitchFamily="34" charset="0"/>
              </a:defRPr>
            </a:lvl1pPr>
            <a:lvl2pPr>
              <a:defRPr>
                <a:solidFill>
                  <a:schemeClr val="bg1"/>
                </a:solidFill>
                <a:latin typeface="Arial Black" panose="020B0A04020102020204" pitchFamily="34" charset="0"/>
              </a:defRPr>
            </a:lvl2pPr>
            <a:lvl3pPr>
              <a:defRPr>
                <a:solidFill>
                  <a:schemeClr val="bg1"/>
                </a:solidFill>
                <a:latin typeface="Arial Black" panose="020B0A04020102020204" pitchFamily="34" charset="0"/>
              </a:defRPr>
            </a:lvl3pPr>
            <a:lvl4pPr>
              <a:defRPr>
                <a:solidFill>
                  <a:schemeClr val="bg1"/>
                </a:solidFill>
                <a:latin typeface="Arial Black" panose="020B0A04020102020204" pitchFamily="34" charset="0"/>
              </a:defRPr>
            </a:lvl4pPr>
            <a:lvl5pPr>
              <a:defRPr>
                <a:solidFill>
                  <a:schemeClr val="bg1"/>
                </a:solidFill>
                <a:latin typeface="Arial Black" panose="020B0A04020102020204" pitchFamily="34" charset="0"/>
              </a:defRPr>
            </a:lvl5pPr>
          </a:lstStyle>
          <a:p>
            <a:pPr lvl="0"/>
            <a:r>
              <a:rPr lang="en-US" dirty="0"/>
              <a:t>02</a:t>
            </a:r>
          </a:p>
        </p:txBody>
      </p:sp>
      <p:sp>
        <p:nvSpPr>
          <p:cNvPr id="103" name="Text Placeholder 101"/>
          <p:cNvSpPr>
            <a:spLocks noGrp="1"/>
          </p:cNvSpPr>
          <p:nvPr>
            <p:ph type="body" sz="quarter" idx="22" hasCustomPrompt="1"/>
          </p:nvPr>
        </p:nvSpPr>
        <p:spPr>
          <a:xfrm>
            <a:off x="4287925" y="779571"/>
            <a:ext cx="1326081" cy="842767"/>
          </a:xfrm>
        </p:spPr>
        <p:txBody>
          <a:bodyPr/>
          <a:lstStyle>
            <a:lvl1pPr>
              <a:defRPr sz="5399">
                <a:solidFill>
                  <a:schemeClr val="bg1"/>
                </a:solidFill>
                <a:latin typeface="Arial Black" panose="020B0A04020102020204" pitchFamily="34" charset="0"/>
              </a:defRPr>
            </a:lvl1pPr>
            <a:lvl2pPr>
              <a:defRPr>
                <a:solidFill>
                  <a:schemeClr val="bg1"/>
                </a:solidFill>
                <a:latin typeface="Arial Black" panose="020B0A04020102020204" pitchFamily="34" charset="0"/>
              </a:defRPr>
            </a:lvl2pPr>
            <a:lvl3pPr>
              <a:defRPr>
                <a:solidFill>
                  <a:schemeClr val="bg1"/>
                </a:solidFill>
                <a:latin typeface="Arial Black" panose="020B0A04020102020204" pitchFamily="34" charset="0"/>
              </a:defRPr>
            </a:lvl3pPr>
            <a:lvl4pPr>
              <a:defRPr>
                <a:solidFill>
                  <a:schemeClr val="bg1"/>
                </a:solidFill>
                <a:latin typeface="Arial Black" panose="020B0A04020102020204" pitchFamily="34" charset="0"/>
              </a:defRPr>
            </a:lvl4pPr>
            <a:lvl5pPr>
              <a:defRPr>
                <a:solidFill>
                  <a:schemeClr val="bg1"/>
                </a:solidFill>
                <a:latin typeface="Arial Black" panose="020B0A04020102020204" pitchFamily="34" charset="0"/>
              </a:defRPr>
            </a:lvl5pPr>
          </a:lstStyle>
          <a:p>
            <a:pPr lvl="0"/>
            <a:r>
              <a:rPr lang="en-US" dirty="0"/>
              <a:t>01</a:t>
            </a:r>
          </a:p>
        </p:txBody>
      </p:sp>
      <p:sp>
        <p:nvSpPr>
          <p:cNvPr id="104" name="Text Placeholder 101"/>
          <p:cNvSpPr>
            <a:spLocks noGrp="1"/>
          </p:cNvSpPr>
          <p:nvPr>
            <p:ph type="body" sz="quarter" idx="23" hasCustomPrompt="1"/>
          </p:nvPr>
        </p:nvSpPr>
        <p:spPr>
          <a:xfrm>
            <a:off x="9526893" y="779571"/>
            <a:ext cx="1326081" cy="842767"/>
          </a:xfrm>
        </p:spPr>
        <p:txBody>
          <a:bodyPr/>
          <a:lstStyle>
            <a:lvl1pPr>
              <a:defRPr sz="5399">
                <a:solidFill>
                  <a:schemeClr val="bg1"/>
                </a:solidFill>
                <a:latin typeface="Arial Black" panose="020B0A04020102020204" pitchFamily="34" charset="0"/>
              </a:defRPr>
            </a:lvl1pPr>
            <a:lvl2pPr>
              <a:defRPr>
                <a:solidFill>
                  <a:schemeClr val="bg1"/>
                </a:solidFill>
                <a:latin typeface="Arial Black" panose="020B0A04020102020204" pitchFamily="34" charset="0"/>
              </a:defRPr>
            </a:lvl2pPr>
            <a:lvl3pPr>
              <a:defRPr>
                <a:solidFill>
                  <a:schemeClr val="bg1"/>
                </a:solidFill>
                <a:latin typeface="Arial Black" panose="020B0A04020102020204" pitchFamily="34" charset="0"/>
              </a:defRPr>
            </a:lvl3pPr>
            <a:lvl4pPr>
              <a:defRPr>
                <a:solidFill>
                  <a:schemeClr val="bg1"/>
                </a:solidFill>
                <a:latin typeface="Arial Black" panose="020B0A04020102020204" pitchFamily="34" charset="0"/>
              </a:defRPr>
            </a:lvl4pPr>
            <a:lvl5pPr>
              <a:defRPr>
                <a:solidFill>
                  <a:schemeClr val="bg1"/>
                </a:solidFill>
                <a:latin typeface="Arial Black" panose="020B0A04020102020204" pitchFamily="34" charset="0"/>
              </a:defRPr>
            </a:lvl5pPr>
          </a:lstStyle>
          <a:p>
            <a:pPr lvl="0"/>
            <a:r>
              <a:rPr lang="en-US" dirty="0"/>
              <a:t>03</a:t>
            </a:r>
          </a:p>
        </p:txBody>
      </p:sp>
      <p:sp>
        <p:nvSpPr>
          <p:cNvPr id="105" name="Text Placeholder 101"/>
          <p:cNvSpPr>
            <a:spLocks noGrp="1"/>
          </p:cNvSpPr>
          <p:nvPr>
            <p:ph type="body" sz="quarter" idx="24" hasCustomPrompt="1"/>
          </p:nvPr>
        </p:nvSpPr>
        <p:spPr>
          <a:xfrm>
            <a:off x="6911299" y="2718263"/>
            <a:ext cx="1326081" cy="842767"/>
          </a:xfrm>
        </p:spPr>
        <p:txBody>
          <a:bodyPr/>
          <a:lstStyle>
            <a:lvl1pPr>
              <a:defRPr sz="5399">
                <a:solidFill>
                  <a:schemeClr val="bg1"/>
                </a:solidFill>
                <a:latin typeface="Arial Black" panose="020B0A04020102020204" pitchFamily="34" charset="0"/>
              </a:defRPr>
            </a:lvl1pPr>
            <a:lvl2pPr>
              <a:defRPr>
                <a:solidFill>
                  <a:schemeClr val="bg1"/>
                </a:solidFill>
                <a:latin typeface="Arial Black" panose="020B0A04020102020204" pitchFamily="34" charset="0"/>
              </a:defRPr>
            </a:lvl2pPr>
            <a:lvl3pPr>
              <a:defRPr>
                <a:solidFill>
                  <a:schemeClr val="bg1"/>
                </a:solidFill>
                <a:latin typeface="Arial Black" panose="020B0A04020102020204" pitchFamily="34" charset="0"/>
              </a:defRPr>
            </a:lvl3pPr>
            <a:lvl4pPr>
              <a:defRPr>
                <a:solidFill>
                  <a:schemeClr val="bg1"/>
                </a:solidFill>
                <a:latin typeface="Arial Black" panose="020B0A04020102020204" pitchFamily="34" charset="0"/>
              </a:defRPr>
            </a:lvl4pPr>
            <a:lvl5pPr>
              <a:defRPr>
                <a:solidFill>
                  <a:schemeClr val="bg1"/>
                </a:solidFill>
                <a:latin typeface="Arial Black" panose="020B0A04020102020204" pitchFamily="34" charset="0"/>
              </a:defRPr>
            </a:lvl5pPr>
          </a:lstStyle>
          <a:p>
            <a:pPr lvl="0"/>
            <a:r>
              <a:rPr lang="en-US" dirty="0"/>
              <a:t>05</a:t>
            </a:r>
          </a:p>
        </p:txBody>
      </p:sp>
      <p:sp>
        <p:nvSpPr>
          <p:cNvPr id="106" name="Text Placeholder 101"/>
          <p:cNvSpPr>
            <a:spLocks noGrp="1"/>
          </p:cNvSpPr>
          <p:nvPr>
            <p:ph type="body" sz="quarter" idx="25" hasCustomPrompt="1"/>
          </p:nvPr>
        </p:nvSpPr>
        <p:spPr>
          <a:xfrm>
            <a:off x="4287925" y="2718263"/>
            <a:ext cx="1326081" cy="842767"/>
          </a:xfrm>
        </p:spPr>
        <p:txBody>
          <a:bodyPr/>
          <a:lstStyle>
            <a:lvl1pPr>
              <a:defRPr sz="5399">
                <a:solidFill>
                  <a:schemeClr val="bg1"/>
                </a:solidFill>
                <a:latin typeface="Arial Black" panose="020B0A04020102020204" pitchFamily="34" charset="0"/>
              </a:defRPr>
            </a:lvl1pPr>
            <a:lvl2pPr>
              <a:defRPr>
                <a:solidFill>
                  <a:schemeClr val="bg1"/>
                </a:solidFill>
                <a:latin typeface="Arial Black" panose="020B0A04020102020204" pitchFamily="34" charset="0"/>
              </a:defRPr>
            </a:lvl2pPr>
            <a:lvl3pPr>
              <a:defRPr>
                <a:solidFill>
                  <a:schemeClr val="bg1"/>
                </a:solidFill>
                <a:latin typeface="Arial Black" panose="020B0A04020102020204" pitchFamily="34" charset="0"/>
              </a:defRPr>
            </a:lvl3pPr>
            <a:lvl4pPr>
              <a:defRPr>
                <a:solidFill>
                  <a:schemeClr val="bg1"/>
                </a:solidFill>
                <a:latin typeface="Arial Black" panose="020B0A04020102020204" pitchFamily="34" charset="0"/>
              </a:defRPr>
            </a:lvl4pPr>
            <a:lvl5pPr>
              <a:defRPr>
                <a:solidFill>
                  <a:schemeClr val="bg1"/>
                </a:solidFill>
                <a:latin typeface="Arial Black" panose="020B0A04020102020204" pitchFamily="34" charset="0"/>
              </a:defRPr>
            </a:lvl5pPr>
          </a:lstStyle>
          <a:p>
            <a:pPr lvl="0"/>
            <a:r>
              <a:rPr lang="en-US" dirty="0"/>
              <a:t>04</a:t>
            </a:r>
          </a:p>
        </p:txBody>
      </p:sp>
      <p:sp>
        <p:nvSpPr>
          <p:cNvPr id="107" name="Text Placeholder 101"/>
          <p:cNvSpPr>
            <a:spLocks noGrp="1"/>
          </p:cNvSpPr>
          <p:nvPr>
            <p:ph type="body" sz="quarter" idx="26" hasCustomPrompt="1"/>
          </p:nvPr>
        </p:nvSpPr>
        <p:spPr>
          <a:xfrm>
            <a:off x="9526893" y="2718263"/>
            <a:ext cx="1326081" cy="842767"/>
          </a:xfrm>
        </p:spPr>
        <p:txBody>
          <a:bodyPr/>
          <a:lstStyle>
            <a:lvl1pPr>
              <a:defRPr sz="5399">
                <a:solidFill>
                  <a:schemeClr val="bg1"/>
                </a:solidFill>
                <a:latin typeface="Arial Black" panose="020B0A04020102020204" pitchFamily="34" charset="0"/>
              </a:defRPr>
            </a:lvl1pPr>
            <a:lvl2pPr>
              <a:defRPr>
                <a:solidFill>
                  <a:schemeClr val="bg1"/>
                </a:solidFill>
                <a:latin typeface="Arial Black" panose="020B0A04020102020204" pitchFamily="34" charset="0"/>
              </a:defRPr>
            </a:lvl2pPr>
            <a:lvl3pPr>
              <a:defRPr>
                <a:solidFill>
                  <a:schemeClr val="bg1"/>
                </a:solidFill>
                <a:latin typeface="Arial Black" panose="020B0A04020102020204" pitchFamily="34" charset="0"/>
              </a:defRPr>
            </a:lvl3pPr>
            <a:lvl4pPr>
              <a:defRPr>
                <a:solidFill>
                  <a:schemeClr val="bg1"/>
                </a:solidFill>
                <a:latin typeface="Arial Black" panose="020B0A04020102020204" pitchFamily="34" charset="0"/>
              </a:defRPr>
            </a:lvl4pPr>
            <a:lvl5pPr>
              <a:defRPr>
                <a:solidFill>
                  <a:schemeClr val="bg1"/>
                </a:solidFill>
                <a:latin typeface="Arial Black" panose="020B0A04020102020204" pitchFamily="34" charset="0"/>
              </a:defRPr>
            </a:lvl5pPr>
          </a:lstStyle>
          <a:p>
            <a:pPr lvl="0"/>
            <a:r>
              <a:rPr lang="en-US" dirty="0"/>
              <a:t>06</a:t>
            </a:r>
          </a:p>
        </p:txBody>
      </p:sp>
      <p:sp>
        <p:nvSpPr>
          <p:cNvPr id="108" name="Text Placeholder 101"/>
          <p:cNvSpPr>
            <a:spLocks noGrp="1"/>
          </p:cNvSpPr>
          <p:nvPr>
            <p:ph type="body" sz="quarter" idx="27" hasCustomPrompt="1"/>
          </p:nvPr>
        </p:nvSpPr>
        <p:spPr>
          <a:xfrm>
            <a:off x="6911299" y="4586279"/>
            <a:ext cx="1326081" cy="842767"/>
          </a:xfrm>
        </p:spPr>
        <p:txBody>
          <a:bodyPr/>
          <a:lstStyle>
            <a:lvl1pPr>
              <a:defRPr sz="5399">
                <a:solidFill>
                  <a:schemeClr val="bg1"/>
                </a:solidFill>
                <a:latin typeface="Arial Black" panose="020B0A04020102020204" pitchFamily="34" charset="0"/>
              </a:defRPr>
            </a:lvl1pPr>
            <a:lvl2pPr>
              <a:defRPr>
                <a:solidFill>
                  <a:schemeClr val="bg1"/>
                </a:solidFill>
                <a:latin typeface="Arial Black" panose="020B0A04020102020204" pitchFamily="34" charset="0"/>
              </a:defRPr>
            </a:lvl2pPr>
            <a:lvl3pPr>
              <a:defRPr>
                <a:solidFill>
                  <a:schemeClr val="bg1"/>
                </a:solidFill>
                <a:latin typeface="Arial Black" panose="020B0A04020102020204" pitchFamily="34" charset="0"/>
              </a:defRPr>
            </a:lvl3pPr>
            <a:lvl4pPr>
              <a:defRPr>
                <a:solidFill>
                  <a:schemeClr val="bg1"/>
                </a:solidFill>
                <a:latin typeface="Arial Black" panose="020B0A04020102020204" pitchFamily="34" charset="0"/>
              </a:defRPr>
            </a:lvl4pPr>
            <a:lvl5pPr>
              <a:defRPr>
                <a:solidFill>
                  <a:schemeClr val="bg1"/>
                </a:solidFill>
                <a:latin typeface="Arial Black" panose="020B0A04020102020204" pitchFamily="34" charset="0"/>
              </a:defRPr>
            </a:lvl5pPr>
          </a:lstStyle>
          <a:p>
            <a:pPr lvl="0"/>
            <a:r>
              <a:rPr lang="en-US" dirty="0"/>
              <a:t>08</a:t>
            </a:r>
          </a:p>
        </p:txBody>
      </p:sp>
      <p:sp>
        <p:nvSpPr>
          <p:cNvPr id="109" name="Text Placeholder 101"/>
          <p:cNvSpPr>
            <a:spLocks noGrp="1"/>
          </p:cNvSpPr>
          <p:nvPr>
            <p:ph type="body" sz="quarter" idx="28" hasCustomPrompt="1"/>
          </p:nvPr>
        </p:nvSpPr>
        <p:spPr>
          <a:xfrm>
            <a:off x="4287925" y="4586279"/>
            <a:ext cx="1326081" cy="842767"/>
          </a:xfrm>
        </p:spPr>
        <p:txBody>
          <a:bodyPr/>
          <a:lstStyle>
            <a:lvl1pPr>
              <a:defRPr sz="5399">
                <a:solidFill>
                  <a:schemeClr val="bg1"/>
                </a:solidFill>
                <a:latin typeface="Arial Black" panose="020B0A04020102020204" pitchFamily="34" charset="0"/>
              </a:defRPr>
            </a:lvl1pPr>
            <a:lvl2pPr>
              <a:defRPr>
                <a:solidFill>
                  <a:schemeClr val="bg1"/>
                </a:solidFill>
                <a:latin typeface="Arial Black" panose="020B0A04020102020204" pitchFamily="34" charset="0"/>
              </a:defRPr>
            </a:lvl2pPr>
            <a:lvl3pPr>
              <a:defRPr>
                <a:solidFill>
                  <a:schemeClr val="bg1"/>
                </a:solidFill>
                <a:latin typeface="Arial Black" panose="020B0A04020102020204" pitchFamily="34" charset="0"/>
              </a:defRPr>
            </a:lvl3pPr>
            <a:lvl4pPr>
              <a:defRPr>
                <a:solidFill>
                  <a:schemeClr val="bg1"/>
                </a:solidFill>
                <a:latin typeface="Arial Black" panose="020B0A04020102020204" pitchFamily="34" charset="0"/>
              </a:defRPr>
            </a:lvl4pPr>
            <a:lvl5pPr>
              <a:defRPr>
                <a:solidFill>
                  <a:schemeClr val="bg1"/>
                </a:solidFill>
                <a:latin typeface="Arial Black" panose="020B0A04020102020204" pitchFamily="34" charset="0"/>
              </a:defRPr>
            </a:lvl5pPr>
          </a:lstStyle>
          <a:p>
            <a:pPr lvl="0"/>
            <a:r>
              <a:rPr lang="en-US" dirty="0"/>
              <a:t>07</a:t>
            </a:r>
          </a:p>
        </p:txBody>
      </p:sp>
      <p:sp>
        <p:nvSpPr>
          <p:cNvPr id="110" name="Text Placeholder 101"/>
          <p:cNvSpPr>
            <a:spLocks noGrp="1"/>
          </p:cNvSpPr>
          <p:nvPr>
            <p:ph type="body" sz="quarter" idx="29" hasCustomPrompt="1"/>
          </p:nvPr>
        </p:nvSpPr>
        <p:spPr>
          <a:xfrm>
            <a:off x="9526893" y="4586279"/>
            <a:ext cx="1326081" cy="842767"/>
          </a:xfrm>
        </p:spPr>
        <p:txBody>
          <a:bodyPr/>
          <a:lstStyle>
            <a:lvl1pPr>
              <a:defRPr sz="5399">
                <a:solidFill>
                  <a:schemeClr val="bg1"/>
                </a:solidFill>
                <a:latin typeface="Arial Black" panose="020B0A04020102020204" pitchFamily="34" charset="0"/>
              </a:defRPr>
            </a:lvl1pPr>
            <a:lvl2pPr>
              <a:defRPr>
                <a:solidFill>
                  <a:schemeClr val="bg1"/>
                </a:solidFill>
                <a:latin typeface="Arial Black" panose="020B0A04020102020204" pitchFamily="34" charset="0"/>
              </a:defRPr>
            </a:lvl2pPr>
            <a:lvl3pPr>
              <a:defRPr>
                <a:solidFill>
                  <a:schemeClr val="bg1"/>
                </a:solidFill>
                <a:latin typeface="Arial Black" panose="020B0A04020102020204" pitchFamily="34" charset="0"/>
              </a:defRPr>
            </a:lvl3pPr>
            <a:lvl4pPr>
              <a:defRPr>
                <a:solidFill>
                  <a:schemeClr val="bg1"/>
                </a:solidFill>
                <a:latin typeface="Arial Black" panose="020B0A04020102020204" pitchFamily="34" charset="0"/>
              </a:defRPr>
            </a:lvl4pPr>
            <a:lvl5pPr>
              <a:defRPr>
                <a:solidFill>
                  <a:schemeClr val="bg1"/>
                </a:solidFill>
                <a:latin typeface="Arial Black" panose="020B0A04020102020204" pitchFamily="34" charset="0"/>
              </a:defRPr>
            </a:lvl5pPr>
          </a:lstStyle>
          <a:p>
            <a:pPr lvl="0"/>
            <a:r>
              <a:rPr lang="en-US" dirty="0"/>
              <a:t>09</a:t>
            </a:r>
          </a:p>
        </p:txBody>
      </p:sp>
    </p:spTree>
    <p:extLst>
      <p:ext uri="{BB962C8B-B14F-4D97-AF65-F5344CB8AC3E}">
        <p14:creationId xmlns:p14="http://schemas.microsoft.com/office/powerpoint/2010/main" val="16586813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Agenda_1Column_SYellow">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30" hasCustomPrompt="1"/>
          </p:nvPr>
        </p:nvSpPr>
        <p:spPr>
          <a:xfrm>
            <a:off x="2318658" y="1269500"/>
            <a:ext cx="9514604" cy="4319000"/>
          </a:xfrm>
        </p:spPr>
        <p:txBody>
          <a:bodyPr numCol="1" spcCol="179984" anchor="ctr">
            <a:noAutofit/>
          </a:bodyPr>
          <a:lstStyle>
            <a:lvl1pPr marL="359928" marR="0" indent="-359928" algn="l" defTabSz="914217" rtl="0" eaLnBrk="1" fontAlgn="base" latinLnBrk="0" hangingPunct="1">
              <a:lnSpc>
                <a:spcPct val="90000"/>
              </a:lnSpc>
              <a:spcBef>
                <a:spcPts val="1200"/>
              </a:spcBef>
              <a:spcAft>
                <a:spcPct val="0"/>
              </a:spcAft>
              <a:buClrTx/>
              <a:buSzTx/>
              <a:buFont typeface="Arial" panose="020B0604020202020204" pitchFamily="34" charset="0"/>
              <a:buChar char="█"/>
              <a:tabLst/>
              <a:defRPr sz="1800" b="1" cap="all" baseline="0">
                <a:solidFill>
                  <a:schemeClr val="bg1"/>
                </a:solidFill>
              </a:defRPr>
            </a:lvl1pPr>
            <a:lvl2pPr marL="355500" indent="-355500">
              <a:buFont typeface="Arial" panose="020B0604020202020204" pitchFamily="34" charset="0"/>
              <a:buChar char="█"/>
              <a:defRPr sz="1800" b="1" baseline="0">
                <a:solidFill>
                  <a:schemeClr val="bg1"/>
                </a:solidFill>
              </a:defRPr>
            </a:lvl2pPr>
          </a:lstStyle>
          <a:p>
            <a:r>
              <a:rPr lang="en-US" sz="1800" dirty="0"/>
              <a:t>INSERT ITEM AT 18PT MINIMUM 16PT, </a:t>
            </a:r>
            <a:r>
              <a:rPr lang="en-AU" sz="1800" dirty="0"/>
              <a:t>CURRENT AT 100% WHITE, OTHERS RIGHT CLICK &gt; FORMAT TEXT &gt; 50% TRANSP</a:t>
            </a:r>
          </a:p>
          <a:p>
            <a:r>
              <a:rPr lang="en-AU" dirty="0">
                <a:solidFill>
                  <a:schemeClr val="bg1">
                    <a:alpha val="50000"/>
                  </a:schemeClr>
                </a:solidFill>
              </a:rPr>
              <a:t>OTHER ITEM right-click &gt; Format Text Effects &gt; 50% TRANSP</a:t>
            </a:r>
          </a:p>
          <a:p>
            <a:r>
              <a:rPr lang="en-AU" dirty="0">
                <a:solidFill>
                  <a:schemeClr val="bg1">
                    <a:alpha val="50000"/>
                  </a:schemeClr>
                </a:solidFill>
              </a:rPr>
              <a:t>OTHER ITEM right-click &gt; Format Text Effects &gt; 50% TRANSP</a:t>
            </a:r>
          </a:p>
          <a:p>
            <a:r>
              <a:rPr lang="en-AU" dirty="0">
                <a:solidFill>
                  <a:schemeClr val="bg1">
                    <a:alpha val="50000"/>
                  </a:schemeClr>
                </a:solidFill>
              </a:rPr>
              <a:t>OTHER ITEM right-click &gt; Format Text Effects &gt; 50% TRANSP</a:t>
            </a:r>
          </a:p>
          <a:p>
            <a:r>
              <a:rPr lang="en-AU" dirty="0">
                <a:solidFill>
                  <a:schemeClr val="bg1">
                    <a:alpha val="50000"/>
                  </a:schemeClr>
                </a:solidFill>
              </a:rPr>
              <a:t>OTHER ITEM right-click &gt; Format Text Effects &gt; 50% TRANSP</a:t>
            </a:r>
          </a:p>
          <a:p>
            <a:r>
              <a:rPr lang="en-AU" dirty="0">
                <a:solidFill>
                  <a:schemeClr val="bg1">
                    <a:alpha val="50000"/>
                  </a:schemeClr>
                </a:solidFill>
              </a:rPr>
              <a:t>OTHER ITEM right-click &gt; Format Text Effects &gt; 50% TRANSP</a:t>
            </a:r>
          </a:p>
          <a:p>
            <a:r>
              <a:rPr lang="en-AU" dirty="0">
                <a:solidFill>
                  <a:schemeClr val="bg1">
                    <a:alpha val="50000"/>
                  </a:schemeClr>
                </a:solidFill>
              </a:rPr>
              <a:t>OTHER ITEM right-click &gt; Format Text Effects &gt; 50% TRANSP</a:t>
            </a:r>
          </a:p>
          <a:p>
            <a:r>
              <a:rPr lang="en-AU" dirty="0">
                <a:solidFill>
                  <a:schemeClr val="bg1">
                    <a:alpha val="50000"/>
                  </a:schemeClr>
                </a:solidFill>
              </a:rPr>
              <a:t>OTHER ITEM right-click &gt; Format Text Effects &gt; 50% TRANSP</a:t>
            </a:r>
          </a:p>
          <a:p>
            <a:r>
              <a:rPr lang="en-AU" dirty="0">
                <a:solidFill>
                  <a:schemeClr val="bg1">
                    <a:alpha val="50000"/>
                  </a:schemeClr>
                </a:solidFill>
              </a:rPr>
              <a:t>OTHER ITEM right-click &gt; Format Text Effects &gt; 50% TRANSP</a:t>
            </a:r>
          </a:p>
          <a:p>
            <a:r>
              <a:rPr lang="en-AU" dirty="0">
                <a:solidFill>
                  <a:schemeClr val="bg1">
                    <a:alpha val="50000"/>
                  </a:schemeClr>
                </a:solidFill>
              </a:rPr>
              <a:t>OTHER ITEM right-click &gt; Format Text Effects &gt; 50% TRANSP</a:t>
            </a:r>
          </a:p>
        </p:txBody>
      </p:sp>
      <p:sp>
        <p:nvSpPr>
          <p:cNvPr id="4" name="Footer Placeholder 3"/>
          <p:cNvSpPr>
            <a:spLocks noGrp="1"/>
          </p:cNvSpPr>
          <p:nvPr>
            <p:ph type="ftr" sz="quarter" idx="34"/>
          </p:nvPr>
        </p:nvSpPr>
        <p:spPr/>
        <p:txBody>
          <a:bodyPr/>
          <a:lstStyle>
            <a:lvl1pPr>
              <a:defRPr>
                <a:solidFill>
                  <a:schemeClr val="bg1">
                    <a:alpha val="50000"/>
                  </a:schemeClr>
                </a:solidFill>
              </a:defRPr>
            </a:lvl1pPr>
          </a:lstStyle>
          <a:p>
            <a:endParaRPr lang="en-US" dirty="0"/>
          </a:p>
        </p:txBody>
      </p:sp>
      <p:sp>
        <p:nvSpPr>
          <p:cNvPr id="5" name="Slide Number Placeholder 4"/>
          <p:cNvSpPr>
            <a:spLocks noGrp="1"/>
          </p:cNvSpPr>
          <p:nvPr>
            <p:ph type="sldNum" sz="quarter" idx="35"/>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433387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a_1Column_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741" y="554272"/>
            <a:ext cx="11474881" cy="543475"/>
          </a:xfrm>
        </p:spPr>
        <p:txBody>
          <a:bodyPr/>
          <a:lstStyle>
            <a:lvl1pPr algn="ctr">
              <a:defRPr/>
            </a:lvl1pPr>
          </a:lstStyle>
          <a:p>
            <a:r>
              <a:rPr lang="en-US" dirty="0"/>
              <a:t>INSERT MAIN TITLE AT 36PT MIN 30PT</a:t>
            </a:r>
            <a:endParaRPr lang="en-AU" dirty="0"/>
          </a:p>
        </p:txBody>
      </p:sp>
      <p:sp>
        <p:nvSpPr>
          <p:cNvPr id="5" name="Text Placeholder 4"/>
          <p:cNvSpPr>
            <a:spLocks noGrp="1"/>
          </p:cNvSpPr>
          <p:nvPr>
            <p:ph type="body" sz="quarter" idx="12" hasCustomPrompt="1"/>
          </p:nvPr>
        </p:nvSpPr>
        <p:spPr>
          <a:xfrm>
            <a:off x="355741" y="1128768"/>
            <a:ext cx="11474881" cy="407894"/>
          </a:xfrm>
        </p:spPr>
        <p:txBody>
          <a:bodyPr/>
          <a:lstStyle>
            <a:lvl1pPr algn="ctr">
              <a:lnSpc>
                <a:spcPct val="100000"/>
              </a:lnSpc>
              <a:spcBef>
                <a:spcPts val="0"/>
              </a:spcBef>
              <a:defRPr sz="2200">
                <a:solidFill>
                  <a:schemeClr val="tx2"/>
                </a:solidFill>
                <a:latin typeface="Arial Black" panose="020B0A04020102020204" pitchFamily="34" charset="0"/>
              </a:defRPr>
            </a:lvl1pPr>
          </a:lstStyle>
          <a:p>
            <a:r>
              <a:rPr lang="en-US" dirty="0"/>
              <a:t>Insert sub-title here at 22pt, min 18pt</a:t>
            </a:r>
          </a:p>
        </p:txBody>
      </p:sp>
      <p:sp>
        <p:nvSpPr>
          <p:cNvPr id="6" name="Footer Placeholder 5"/>
          <p:cNvSpPr>
            <a:spLocks noGrp="1"/>
          </p:cNvSpPr>
          <p:nvPr>
            <p:ph type="ftr" sz="quarter" idx="31"/>
          </p:nvPr>
        </p:nvSpPr>
        <p:spPr/>
        <p:txBody>
          <a:bodyPr/>
          <a:lstStyle>
            <a:lvl1pPr>
              <a:defRPr>
                <a:solidFill>
                  <a:schemeClr val="tx1">
                    <a:alpha val="35000"/>
                  </a:schemeClr>
                </a:solidFill>
              </a:defRPr>
            </a:lvl1pPr>
          </a:lstStyle>
          <a:p>
            <a:endParaRPr lang="en-AU" dirty="0"/>
          </a:p>
        </p:txBody>
      </p:sp>
      <p:sp>
        <p:nvSpPr>
          <p:cNvPr id="7" name="Slide Number Placeholder 6"/>
          <p:cNvSpPr>
            <a:spLocks noGrp="1"/>
          </p:cNvSpPr>
          <p:nvPr>
            <p:ph type="sldNum" sz="quarter" idx="32"/>
          </p:nvPr>
        </p:nvSpPr>
        <p:spPr/>
        <p:txBody>
          <a:bodyPr/>
          <a:lstStyle/>
          <a:p>
            <a:pPr>
              <a:defRPr/>
            </a:pPr>
            <a:fld id="{90CBDC3A-D49F-4631-A8C7-55D59B33E5FA}" type="slidenum">
              <a:rPr lang="en-US" smtClean="0"/>
              <a:pPr>
                <a:defRPr/>
              </a:pPr>
              <a:t>‹#›</a:t>
            </a:fld>
            <a:endParaRPr lang="en-US" dirty="0"/>
          </a:p>
        </p:txBody>
      </p:sp>
      <p:sp>
        <p:nvSpPr>
          <p:cNvPr id="8" name="Content Placeholder 7"/>
          <p:cNvSpPr>
            <a:spLocks noGrp="1"/>
          </p:cNvSpPr>
          <p:nvPr>
            <p:ph sz="quarter" idx="11" hasCustomPrompt="1"/>
          </p:nvPr>
        </p:nvSpPr>
        <p:spPr>
          <a:xfrm>
            <a:off x="355739" y="1774415"/>
            <a:ext cx="7526940" cy="4175033"/>
          </a:xfrm>
        </p:spPr>
        <p:txBody>
          <a:bodyPr/>
          <a:lstStyle>
            <a:lvl1pPr>
              <a:lnSpc>
                <a:spcPct val="110000"/>
              </a:lnSpc>
              <a:spcBef>
                <a:spcPts val="1200"/>
              </a:spcBef>
              <a:defRPr sz="2000">
                <a:latin typeface="Arial" panose="020B0604020202020204" pitchFamily="34" charset="0"/>
                <a:ea typeface="Roboto" panose="02000000000000000000" pitchFamily="2" charset="0"/>
              </a:defRPr>
            </a:lvl1pPr>
            <a:lvl2pPr>
              <a:lnSpc>
                <a:spcPct val="110000"/>
              </a:lnSpc>
              <a:spcBef>
                <a:spcPts val="800"/>
              </a:spcBef>
              <a:defRPr sz="2000" baseline="0">
                <a:latin typeface="Arial" panose="020B0604020202020204" pitchFamily="34" charset="0"/>
                <a:ea typeface="Roboto" panose="02000000000000000000" pitchFamily="2" charset="0"/>
              </a:defRPr>
            </a:lvl2pPr>
            <a:lvl3pPr>
              <a:lnSpc>
                <a:spcPct val="110000"/>
              </a:lnSpc>
              <a:spcBef>
                <a:spcPts val="800"/>
              </a:spcBef>
              <a:defRPr sz="2000">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Tree>
    <p:extLst>
      <p:ext uri="{BB962C8B-B14F-4D97-AF65-F5344CB8AC3E}">
        <p14:creationId xmlns:p14="http://schemas.microsoft.com/office/powerpoint/2010/main" val="274903975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28A64-36C8-4CBF-AA08-5F04F799B068}" type="slidenum">
              <a:rPr lang="en-US" smtClean="0"/>
              <a:t>‹#›</a:t>
            </a:fld>
            <a:endParaRPr lang="en-US"/>
          </a:p>
        </p:txBody>
      </p:sp>
    </p:spTree>
    <p:extLst>
      <p:ext uri="{BB962C8B-B14F-4D97-AF65-F5344CB8AC3E}">
        <p14:creationId xmlns:p14="http://schemas.microsoft.com/office/powerpoint/2010/main" val="14156201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a_1Column_HeroYellow">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5" name="Text Placeholder 4"/>
          <p:cNvSpPr>
            <a:spLocks noGrp="1"/>
          </p:cNvSpPr>
          <p:nvPr>
            <p:ph type="body" sz="quarter" idx="12" hasCustomPrompt="1"/>
          </p:nvPr>
        </p:nvSpPr>
        <p:spPr>
          <a:xfrm>
            <a:off x="355741" y="1098297"/>
            <a:ext cx="11474881"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
        <p:nvSpPr>
          <p:cNvPr id="6" name="Footer Placeholder 5"/>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7" name="Slide Number Placeholder 6"/>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9" name="Content Placeholder 7"/>
          <p:cNvSpPr>
            <a:spLocks noGrp="1"/>
          </p:cNvSpPr>
          <p:nvPr>
            <p:ph sz="quarter" idx="11" hasCustomPrompt="1"/>
          </p:nvPr>
        </p:nvSpPr>
        <p:spPr>
          <a:xfrm>
            <a:off x="355739" y="1774415"/>
            <a:ext cx="7526940"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baseline="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Tree>
    <p:extLst>
      <p:ext uri="{BB962C8B-B14F-4D97-AF65-F5344CB8AC3E}">
        <p14:creationId xmlns:p14="http://schemas.microsoft.com/office/powerpoint/2010/main" val="373969193"/>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a_1Column_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5" name="Text Placeholder 4"/>
          <p:cNvSpPr>
            <a:spLocks noGrp="1"/>
          </p:cNvSpPr>
          <p:nvPr>
            <p:ph type="body" sz="quarter" idx="12" hasCustomPrompt="1"/>
          </p:nvPr>
        </p:nvSpPr>
        <p:spPr>
          <a:xfrm>
            <a:off x="355741" y="1098297"/>
            <a:ext cx="11474881"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
        <p:nvSpPr>
          <p:cNvPr id="6" name="Footer Placeholder 5"/>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7" name="Slide Number Placeholder 6"/>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9" name="Content Placeholder 7"/>
          <p:cNvSpPr>
            <a:spLocks noGrp="1"/>
          </p:cNvSpPr>
          <p:nvPr>
            <p:ph sz="quarter" idx="11" hasCustomPrompt="1"/>
          </p:nvPr>
        </p:nvSpPr>
        <p:spPr>
          <a:xfrm>
            <a:off x="355739" y="1774415"/>
            <a:ext cx="7526940"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baseline="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Tree>
    <p:extLst>
      <p:ext uri="{BB962C8B-B14F-4D97-AF65-F5344CB8AC3E}">
        <p14:creationId xmlns:p14="http://schemas.microsoft.com/office/powerpoint/2010/main" val="2870801060"/>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a_1Column_DarkGra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5" name="Text Placeholder 4"/>
          <p:cNvSpPr>
            <a:spLocks noGrp="1"/>
          </p:cNvSpPr>
          <p:nvPr>
            <p:ph type="body" sz="quarter" idx="12" hasCustomPrompt="1"/>
          </p:nvPr>
        </p:nvSpPr>
        <p:spPr>
          <a:xfrm>
            <a:off x="355741" y="1098297"/>
            <a:ext cx="11474881"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
        <p:nvSpPr>
          <p:cNvPr id="6" name="Footer Placeholder 5"/>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7" name="Slide Number Placeholder 6"/>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9" name="Content Placeholder 7"/>
          <p:cNvSpPr>
            <a:spLocks noGrp="1"/>
          </p:cNvSpPr>
          <p:nvPr>
            <p:ph sz="quarter" idx="11" hasCustomPrompt="1"/>
          </p:nvPr>
        </p:nvSpPr>
        <p:spPr>
          <a:xfrm>
            <a:off x="355739" y="1774415"/>
            <a:ext cx="7526940"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baseline="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Tree>
    <p:extLst>
      <p:ext uri="{BB962C8B-B14F-4D97-AF65-F5344CB8AC3E}">
        <p14:creationId xmlns:p14="http://schemas.microsoft.com/office/powerpoint/2010/main" val="451308280"/>
      </p:ext>
    </p:extLst>
  </p:cSld>
  <p:clrMapOvr>
    <a:overrideClrMapping bg1="lt1" tx1="dk1" bg2="lt2" tx2="dk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b_1Column_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7327" y="554272"/>
            <a:ext cx="9517604" cy="543475"/>
          </a:xfrm>
        </p:spPr>
        <p:txBody>
          <a:bodyPr/>
          <a:lstStyle>
            <a:lvl1pPr algn="l">
              <a:defRPr/>
            </a:lvl1pPr>
          </a:lstStyle>
          <a:p>
            <a:r>
              <a:rPr lang="en-US" dirty="0"/>
              <a:t>INSERT MAIN TITLE 36PT MIN 30PT</a:t>
            </a:r>
            <a:endParaRPr lang="en-AU" dirty="0"/>
          </a:p>
        </p:txBody>
      </p:sp>
      <p:sp>
        <p:nvSpPr>
          <p:cNvPr id="6" name="Footer Placeholder 5"/>
          <p:cNvSpPr>
            <a:spLocks noGrp="1"/>
          </p:cNvSpPr>
          <p:nvPr>
            <p:ph type="ftr" sz="quarter" idx="31"/>
          </p:nvPr>
        </p:nvSpPr>
        <p:spPr/>
        <p:txBody>
          <a:bodyPr/>
          <a:lstStyle>
            <a:lvl1pPr>
              <a:defRPr>
                <a:solidFill>
                  <a:schemeClr val="tx1">
                    <a:alpha val="50000"/>
                  </a:schemeClr>
                </a:solidFill>
              </a:defRPr>
            </a:lvl1pPr>
          </a:lstStyle>
          <a:p>
            <a:endParaRPr lang="en-US" dirty="0"/>
          </a:p>
        </p:txBody>
      </p:sp>
      <p:sp>
        <p:nvSpPr>
          <p:cNvPr id="7" name="Slide Number Placeholder 6"/>
          <p:cNvSpPr>
            <a:spLocks noGrp="1"/>
          </p:cNvSpPr>
          <p:nvPr>
            <p:ph type="sldNum" sz="quarter" idx="32"/>
          </p:nvPr>
        </p:nvSpPr>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8" name="Content Placeholder 7"/>
          <p:cNvSpPr>
            <a:spLocks noGrp="1"/>
          </p:cNvSpPr>
          <p:nvPr>
            <p:ph sz="quarter" idx="11" hasCustomPrompt="1"/>
          </p:nvPr>
        </p:nvSpPr>
        <p:spPr>
          <a:xfrm>
            <a:off x="357327" y="1774415"/>
            <a:ext cx="9517604" cy="4175033"/>
          </a:xfrm>
        </p:spPr>
        <p:txBody>
          <a:bodyPr/>
          <a:lstStyle>
            <a:lvl1pPr>
              <a:lnSpc>
                <a:spcPct val="110000"/>
              </a:lnSpc>
              <a:spcBef>
                <a:spcPts val="1200"/>
              </a:spcBef>
              <a:defRPr sz="2000">
                <a:latin typeface="Arial" panose="020B0604020202020204" pitchFamily="34" charset="0"/>
                <a:ea typeface="Roboto" panose="02000000000000000000" pitchFamily="2" charset="0"/>
              </a:defRPr>
            </a:lvl1pPr>
            <a:lvl2pPr>
              <a:lnSpc>
                <a:spcPct val="110000"/>
              </a:lnSpc>
              <a:spcBef>
                <a:spcPts val="800"/>
              </a:spcBef>
              <a:defRPr sz="2000" baseline="0">
                <a:latin typeface="Arial" panose="020B0604020202020204" pitchFamily="34" charset="0"/>
                <a:ea typeface="Roboto" panose="02000000000000000000" pitchFamily="2" charset="0"/>
              </a:defRPr>
            </a:lvl2pPr>
            <a:lvl3pPr>
              <a:lnSpc>
                <a:spcPct val="110000"/>
              </a:lnSpc>
              <a:spcBef>
                <a:spcPts val="800"/>
              </a:spcBef>
              <a:defRPr sz="2000">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Tree>
    <p:extLst>
      <p:ext uri="{BB962C8B-B14F-4D97-AF65-F5344CB8AC3E}">
        <p14:creationId xmlns:p14="http://schemas.microsoft.com/office/powerpoint/2010/main" val="3022145263"/>
      </p:ext>
    </p:extLst>
  </p:cSld>
  <p:clrMapOvr>
    <a:overrideClrMapping bg1="lt1" tx1="dk1" bg2="lt2" tx2="dk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c_1Column_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03682" y="554272"/>
            <a:ext cx="7526940" cy="543475"/>
          </a:xfrm>
        </p:spPr>
        <p:txBody>
          <a:bodyPr/>
          <a:lstStyle>
            <a:lvl1pPr algn="l">
              <a:defRPr/>
            </a:lvl1pPr>
          </a:lstStyle>
          <a:p>
            <a:r>
              <a:rPr lang="en-US" dirty="0"/>
              <a:t>INSERT TITLE 36PT MIN 30PT</a:t>
            </a:r>
            <a:endParaRPr lang="en-AU" dirty="0"/>
          </a:p>
        </p:txBody>
      </p:sp>
      <p:sp>
        <p:nvSpPr>
          <p:cNvPr id="6" name="Footer Placeholder 5"/>
          <p:cNvSpPr>
            <a:spLocks noGrp="1"/>
          </p:cNvSpPr>
          <p:nvPr>
            <p:ph type="ftr" sz="quarter" idx="31"/>
          </p:nvPr>
        </p:nvSpPr>
        <p:spPr/>
        <p:txBody>
          <a:bodyPr/>
          <a:lstStyle>
            <a:lvl1pPr>
              <a:defRPr>
                <a:solidFill>
                  <a:schemeClr val="tx1">
                    <a:alpha val="50000"/>
                  </a:schemeClr>
                </a:solidFill>
              </a:defRPr>
            </a:lvl1pPr>
          </a:lstStyle>
          <a:p>
            <a:endParaRPr lang="en-US" dirty="0"/>
          </a:p>
        </p:txBody>
      </p:sp>
      <p:sp>
        <p:nvSpPr>
          <p:cNvPr id="7" name="Slide Number Placeholder 6"/>
          <p:cNvSpPr>
            <a:spLocks noGrp="1"/>
          </p:cNvSpPr>
          <p:nvPr>
            <p:ph type="sldNum" sz="quarter" idx="32"/>
          </p:nvPr>
        </p:nvSpPr>
        <p:spPr/>
        <p:txBody>
          <a:bodyPr/>
          <a:lstStyle>
            <a:lvl1pPr>
              <a:defRPr>
                <a:solidFill>
                  <a:schemeClr val="tx1">
                    <a:alpha val="50000"/>
                  </a:schemeClr>
                </a:solidFill>
              </a:defRPr>
            </a:lvl1pPr>
          </a:lstStyle>
          <a:p>
            <a:pPr>
              <a:defRPr/>
            </a:pPr>
            <a:fld id="{90CBDC3A-D49F-4631-A8C7-55D59B33E5FA}" type="slidenum">
              <a:rPr lang="en-US" smtClean="0"/>
              <a:pPr>
                <a:defRPr/>
              </a:pPr>
              <a:t>‹#›</a:t>
            </a:fld>
            <a:endParaRPr lang="en-US" dirty="0"/>
          </a:p>
        </p:txBody>
      </p:sp>
      <p:sp>
        <p:nvSpPr>
          <p:cNvPr id="8" name="Content Placeholder 7"/>
          <p:cNvSpPr>
            <a:spLocks noGrp="1"/>
          </p:cNvSpPr>
          <p:nvPr>
            <p:ph sz="quarter" idx="11" hasCustomPrompt="1"/>
          </p:nvPr>
        </p:nvSpPr>
        <p:spPr>
          <a:xfrm>
            <a:off x="4303682" y="1774415"/>
            <a:ext cx="7526940" cy="4175033"/>
          </a:xfrm>
        </p:spPr>
        <p:txBody>
          <a:bodyPr/>
          <a:lstStyle>
            <a:lvl1pPr>
              <a:lnSpc>
                <a:spcPct val="110000"/>
              </a:lnSpc>
              <a:spcBef>
                <a:spcPts val="1200"/>
              </a:spcBef>
              <a:defRPr sz="2000">
                <a:latin typeface="Arial" panose="020B0604020202020204" pitchFamily="34" charset="0"/>
                <a:ea typeface="Roboto" panose="02000000000000000000" pitchFamily="2" charset="0"/>
              </a:defRPr>
            </a:lvl1pPr>
            <a:lvl2pPr>
              <a:lnSpc>
                <a:spcPct val="110000"/>
              </a:lnSpc>
              <a:spcBef>
                <a:spcPts val="800"/>
              </a:spcBef>
              <a:defRPr sz="2000" baseline="0">
                <a:latin typeface="Arial" panose="020B0604020202020204" pitchFamily="34" charset="0"/>
                <a:ea typeface="Roboto" panose="02000000000000000000" pitchFamily="2" charset="0"/>
              </a:defRPr>
            </a:lvl2pPr>
            <a:lvl3pPr>
              <a:lnSpc>
                <a:spcPct val="110000"/>
              </a:lnSpc>
              <a:spcBef>
                <a:spcPts val="800"/>
              </a:spcBef>
              <a:defRPr sz="2000">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Tree>
    <p:extLst>
      <p:ext uri="{BB962C8B-B14F-4D97-AF65-F5344CB8AC3E}">
        <p14:creationId xmlns:p14="http://schemas.microsoft.com/office/powerpoint/2010/main" val="2636996746"/>
      </p:ext>
    </p:extLst>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a_2Columns_White">
    <p:bg>
      <p:bgPr>
        <a:solidFill>
          <a:schemeClr val="bg1"/>
        </a:soli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1" hasCustomPrompt="1"/>
          </p:nvPr>
        </p:nvSpPr>
        <p:spPr>
          <a:xfrm>
            <a:off x="355739" y="1774415"/>
            <a:ext cx="7526940"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
        <p:nvSpPr>
          <p:cNvPr id="12"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13" name="Text Placeholder 4"/>
          <p:cNvSpPr>
            <a:spLocks noGrp="1"/>
          </p:cNvSpPr>
          <p:nvPr>
            <p:ph type="body" sz="quarter" idx="12" hasCustomPrompt="1"/>
          </p:nvPr>
        </p:nvSpPr>
        <p:spPr>
          <a:xfrm>
            <a:off x="355741" y="1128768"/>
            <a:ext cx="11474881" cy="407894"/>
          </a:xfrm>
        </p:spPr>
        <p:txBody>
          <a:bodyPr/>
          <a:lstStyle>
            <a:lvl1pPr algn="ctr">
              <a:lnSpc>
                <a:spcPct val="100000"/>
              </a:lnSpc>
              <a:spcBef>
                <a:spcPts val="0"/>
              </a:spcBef>
              <a:defRPr sz="2200">
                <a:solidFill>
                  <a:schemeClr val="tx2"/>
                </a:solidFill>
                <a:latin typeface="Arial Black" panose="020B0A04020102020204" pitchFamily="34" charset="0"/>
              </a:defRPr>
            </a:lvl1pPr>
          </a:lstStyle>
          <a:p>
            <a:r>
              <a:rPr lang="en-US" dirty="0"/>
              <a:t>Insert sub-title here at 22pt, min 18pt</a:t>
            </a:r>
          </a:p>
        </p:txBody>
      </p:sp>
      <p:sp>
        <p:nvSpPr>
          <p:cNvPr id="14" name="Content Placeholder 7"/>
          <p:cNvSpPr>
            <a:spLocks noGrp="1"/>
          </p:cNvSpPr>
          <p:nvPr>
            <p:ph sz="quarter" idx="33" hasCustomPrompt="1"/>
          </p:nvPr>
        </p:nvSpPr>
        <p:spPr>
          <a:xfrm>
            <a:off x="8192319" y="1774415"/>
            <a:ext cx="3619414" cy="4175033"/>
          </a:xfrm>
        </p:spPr>
        <p:txBody>
          <a:bodyPr/>
          <a:lstStyle>
            <a:lvl1pPr marL="0" indent="0">
              <a:lnSpc>
                <a:spcPct val="110000"/>
              </a:lnSpc>
              <a:spcBef>
                <a:spcPts val="1200"/>
              </a:spcBef>
              <a:buFont typeface="Arial" panose="020B0604020202020204" pitchFamily="34" charset="0"/>
              <a:buNone/>
              <a:defRPr sz="2000">
                <a:solidFill>
                  <a:schemeClr val="tx1"/>
                </a:solidFill>
                <a:latin typeface="Arial" panose="020B0604020202020204" pitchFamily="34" charset="0"/>
                <a:ea typeface="Roboto" panose="02000000000000000000" pitchFamily="2" charset="0"/>
              </a:defRPr>
            </a:lvl1pPr>
            <a:lvl2pPr marL="0" indent="0">
              <a:lnSpc>
                <a:spcPct val="110000"/>
              </a:lnSpc>
              <a:spcBef>
                <a:spcPts val="1200"/>
              </a:spcBef>
              <a:buNone/>
              <a:defRPr sz="2000">
                <a:solidFill>
                  <a:schemeClr val="tx1"/>
                </a:solidFill>
                <a:latin typeface="Arial" panose="020B0604020202020204" pitchFamily="34" charset="0"/>
                <a:ea typeface="Roboto" panose="02000000000000000000" pitchFamily="2" charset="0"/>
              </a:defRPr>
            </a:lvl2pPr>
            <a:lvl3pPr>
              <a:lnSpc>
                <a:spcPct val="110000"/>
              </a:lnSpc>
              <a:spcBef>
                <a:spcPts val="10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Qui deni dictiis dit qui sitae et as sant incitatet, vendios dolore prest, as aut eost, nonsend?</a:t>
            </a:r>
          </a:p>
          <a:p>
            <a:pPr lvl="1"/>
            <a:r>
              <a:rPr lang="pt-BR" dirty="0"/>
              <a:t>As se eni dolestotate con reseque peles aut que.</a:t>
            </a:r>
          </a:p>
        </p:txBody>
      </p:sp>
      <p:sp>
        <p:nvSpPr>
          <p:cNvPr id="9" name="Slide Number Placeholder 4"/>
          <p:cNvSpPr>
            <a:spLocks noGrp="1"/>
          </p:cNvSpPr>
          <p:nvPr>
            <p:ph type="sldNum" sz="quarter" idx="4"/>
          </p:nvPr>
        </p:nvSpPr>
        <p:spPr>
          <a:xfrm flipH="1">
            <a:off x="11617001" y="6537474"/>
            <a:ext cx="216084" cy="161888"/>
          </a:xfrm>
          <a:prstGeom prst="rect">
            <a:avLst/>
          </a:prstGeom>
        </p:spPr>
        <p:txBody>
          <a:bodyPr vert="horz" wrap="square" lIns="0" tIns="60944" rIns="0" bIns="60944" numCol="1" anchor="ctr" anchorCtr="0" compatLnSpc="1">
            <a:prstTxWarp prst="textNoShape">
              <a:avLst/>
            </a:prstTxWarp>
            <a:noAutofit/>
          </a:bodyPr>
          <a:lstStyle>
            <a:lvl1pPr algn="r">
              <a:defRPr sz="800">
                <a:solidFill>
                  <a:schemeClr val="tx1">
                    <a:alpha val="50000"/>
                  </a:schemeClr>
                </a:solidFill>
                <a:latin typeface="+mn-lt"/>
                <a:ea typeface="Roboto Light" panose="02000000000000000000" pitchFamily="2" charset="0"/>
                <a:cs typeface="Gotham Medium" pitchFamily="2" charset="0"/>
              </a:defRPr>
            </a:lvl1pPr>
          </a:lstStyle>
          <a:p>
            <a:pPr>
              <a:defRPr/>
            </a:pPr>
            <a:fld id="{90CBDC3A-D49F-4631-A8C7-55D59B33E5FA}" type="slidenum">
              <a:rPr lang="en-US" smtClean="0"/>
              <a:pPr>
                <a:defRPr/>
              </a:pPr>
              <a:t>‹#›</a:t>
            </a:fld>
            <a:endParaRPr lang="en-US" dirty="0"/>
          </a:p>
        </p:txBody>
      </p:sp>
      <p:sp>
        <p:nvSpPr>
          <p:cNvPr id="16" name="Footer Placeholder 3"/>
          <p:cNvSpPr>
            <a:spLocks noGrp="1"/>
          </p:cNvSpPr>
          <p:nvPr>
            <p:ph type="ftr" sz="quarter" idx="3"/>
          </p:nvPr>
        </p:nvSpPr>
        <p:spPr>
          <a:xfrm>
            <a:off x="7391584" y="6537399"/>
            <a:ext cx="4141956" cy="161962"/>
          </a:xfrm>
          <a:prstGeom prst="rect">
            <a:avLst/>
          </a:prstGeom>
        </p:spPr>
        <p:txBody>
          <a:bodyPr vert="horz" wrap="square" lIns="0" tIns="60944" rIns="0" bIns="60944" numCol="1" anchor="ctr" anchorCtr="0" compatLnSpc="1">
            <a:prstTxWarp prst="textNoShape">
              <a:avLst/>
            </a:prstTxWarp>
            <a:noAutofit/>
          </a:bodyPr>
          <a:lstStyle>
            <a:lvl1pPr algn="r">
              <a:defRPr lang="en-US" sz="800">
                <a:solidFill>
                  <a:schemeClr val="tx1">
                    <a:alpha val="50000"/>
                  </a:schemeClr>
                </a:solidFill>
                <a:latin typeface="+mn-lt"/>
                <a:ea typeface="Roboto Light" panose="02000000000000000000" pitchFamily="2" charset="0"/>
                <a:cs typeface="Gotham Medium" pitchFamily="2" charset="0"/>
              </a:defRPr>
            </a:lvl1pPr>
          </a:lstStyle>
          <a:p>
            <a:endParaRPr lang="en-AU" dirty="0"/>
          </a:p>
        </p:txBody>
      </p:sp>
    </p:spTree>
    <p:extLst>
      <p:ext uri="{BB962C8B-B14F-4D97-AF65-F5344CB8AC3E}">
        <p14:creationId xmlns:p14="http://schemas.microsoft.com/office/powerpoint/2010/main" val="2557279374"/>
      </p:ext>
    </p:extLst>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a_2Columns_HeroYellow">
    <p:bg>
      <p:bgPr>
        <a:solidFill>
          <a:schemeClr val="tx2"/>
        </a:soli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1" hasCustomPrompt="1"/>
          </p:nvPr>
        </p:nvSpPr>
        <p:spPr>
          <a:xfrm>
            <a:off x="355739" y="1774415"/>
            <a:ext cx="7526940"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
        <p:nvSpPr>
          <p:cNvPr id="12"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3" name="Text Placeholder 4"/>
          <p:cNvSpPr>
            <a:spLocks noGrp="1"/>
          </p:cNvSpPr>
          <p:nvPr>
            <p:ph type="body" sz="quarter" idx="12" hasCustomPrompt="1"/>
          </p:nvPr>
        </p:nvSpPr>
        <p:spPr>
          <a:xfrm>
            <a:off x="355741" y="1098295"/>
            <a:ext cx="11474881" cy="407894"/>
          </a:xfrm>
        </p:spPr>
        <p:txBody>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
        <p:nvSpPr>
          <p:cNvPr id="14" name="Content Placeholder 7"/>
          <p:cNvSpPr>
            <a:spLocks noGrp="1"/>
          </p:cNvSpPr>
          <p:nvPr>
            <p:ph sz="quarter" idx="33" hasCustomPrompt="1"/>
          </p:nvPr>
        </p:nvSpPr>
        <p:spPr>
          <a:xfrm>
            <a:off x="8192319" y="1774415"/>
            <a:ext cx="3619414" cy="4175033"/>
          </a:xfrm>
        </p:spPr>
        <p:txBody>
          <a:bodyPr/>
          <a:lstStyle>
            <a:lvl1pPr marL="0" indent="0">
              <a:lnSpc>
                <a:spcPct val="110000"/>
              </a:lnSpc>
              <a:spcBef>
                <a:spcPts val="1200"/>
              </a:spcBef>
              <a:buFont typeface="Arial" panose="020B0604020202020204" pitchFamily="34" charset="0"/>
              <a:buNone/>
              <a:defRPr sz="2000">
                <a:solidFill>
                  <a:schemeClr val="bg1"/>
                </a:solidFill>
                <a:latin typeface="Arial" panose="020B0604020202020204" pitchFamily="34" charset="0"/>
                <a:ea typeface="Roboto" panose="02000000000000000000" pitchFamily="2" charset="0"/>
              </a:defRPr>
            </a:lvl1pPr>
            <a:lvl2pPr marL="0" indent="0">
              <a:lnSpc>
                <a:spcPct val="110000"/>
              </a:lnSpc>
              <a:spcBef>
                <a:spcPts val="1200"/>
              </a:spcBef>
              <a:buNone/>
              <a:defRPr sz="2000">
                <a:solidFill>
                  <a:schemeClr val="bg1"/>
                </a:solidFill>
                <a:latin typeface="Arial" panose="020B0604020202020204" pitchFamily="34" charset="0"/>
                <a:ea typeface="Roboto" panose="02000000000000000000" pitchFamily="2" charset="0"/>
              </a:defRPr>
            </a:lvl2pPr>
            <a:lvl3pPr>
              <a:lnSpc>
                <a:spcPct val="110000"/>
              </a:lnSpc>
              <a:spcBef>
                <a:spcPts val="10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Qui deni dictiis dit qui sitae et as sant incitatet, vendios dolore prest, as aut eost, nonsend?</a:t>
            </a:r>
          </a:p>
          <a:p>
            <a:pPr lvl="1"/>
            <a:r>
              <a:rPr lang="pt-BR" dirty="0"/>
              <a:t>As se eni dolestotate con reseque peles aut que.</a:t>
            </a:r>
          </a:p>
        </p:txBody>
      </p:sp>
      <p:sp>
        <p:nvSpPr>
          <p:cNvPr id="9" name="Slide Number Placeholder 4"/>
          <p:cNvSpPr>
            <a:spLocks noGrp="1"/>
          </p:cNvSpPr>
          <p:nvPr>
            <p:ph type="sldNum" sz="quarter" idx="4"/>
          </p:nvPr>
        </p:nvSpPr>
        <p:spPr>
          <a:xfrm flipH="1">
            <a:off x="11617001" y="6537474"/>
            <a:ext cx="216084" cy="161888"/>
          </a:xfrm>
          <a:prstGeom prst="rect">
            <a:avLst/>
          </a:prstGeom>
        </p:spPr>
        <p:txBody>
          <a:bodyPr vert="horz" wrap="square" lIns="0" tIns="60944" rIns="0" bIns="60944" numCol="1" anchor="ctr" anchorCtr="0" compatLnSpc="1">
            <a:prstTxWarp prst="textNoShape">
              <a:avLst/>
            </a:prstTxWarp>
            <a:noAutofit/>
          </a:bodyPr>
          <a:lstStyle>
            <a:lvl1pPr algn="r">
              <a:defRPr sz="800">
                <a:solidFill>
                  <a:schemeClr val="bg1">
                    <a:alpha val="50000"/>
                  </a:schemeClr>
                </a:solidFill>
                <a:latin typeface="+mn-lt"/>
                <a:ea typeface="Roboto Light" panose="02000000000000000000" pitchFamily="2" charset="0"/>
                <a:cs typeface="Gotham Medium" pitchFamily="2" charset="0"/>
              </a:defRPr>
            </a:lvl1pPr>
          </a:lstStyle>
          <a:p>
            <a:pPr>
              <a:defRPr/>
            </a:pPr>
            <a:fld id="{90CBDC3A-D49F-4631-A8C7-55D59B33E5FA}" type="slidenum">
              <a:rPr lang="en-US" smtClean="0"/>
              <a:pPr>
                <a:defRPr/>
              </a:pPr>
              <a:t>‹#›</a:t>
            </a:fld>
            <a:endParaRPr lang="en-US" dirty="0"/>
          </a:p>
        </p:txBody>
      </p:sp>
      <p:sp>
        <p:nvSpPr>
          <p:cNvPr id="16" name="Footer Placeholder 3"/>
          <p:cNvSpPr>
            <a:spLocks noGrp="1"/>
          </p:cNvSpPr>
          <p:nvPr>
            <p:ph type="ftr" sz="quarter" idx="3"/>
          </p:nvPr>
        </p:nvSpPr>
        <p:spPr>
          <a:xfrm>
            <a:off x="7391584" y="6537399"/>
            <a:ext cx="4141956" cy="161962"/>
          </a:xfrm>
          <a:prstGeom prst="rect">
            <a:avLst/>
          </a:prstGeom>
        </p:spPr>
        <p:txBody>
          <a:bodyPr vert="horz" wrap="square" lIns="0" tIns="60944" rIns="0" bIns="60944" numCol="1" anchor="ctr" anchorCtr="0" compatLnSpc="1">
            <a:prstTxWarp prst="textNoShape">
              <a:avLst/>
            </a:prstTxWarp>
            <a:noAutofit/>
          </a:bodyPr>
          <a:lstStyle>
            <a:lvl1pPr algn="r">
              <a:defRPr lang="en-US" sz="800">
                <a:solidFill>
                  <a:schemeClr val="bg1">
                    <a:alpha val="50000"/>
                  </a:schemeClr>
                </a:solidFill>
                <a:latin typeface="+mn-lt"/>
                <a:ea typeface="Roboto Light" panose="02000000000000000000" pitchFamily="2" charset="0"/>
                <a:cs typeface="Gotham Medium" pitchFamily="2" charset="0"/>
              </a:defRPr>
            </a:lvl1pPr>
          </a:lstStyle>
          <a:p>
            <a:endParaRPr lang="en-US" dirty="0"/>
          </a:p>
        </p:txBody>
      </p:sp>
    </p:spTree>
    <p:extLst>
      <p:ext uri="{BB962C8B-B14F-4D97-AF65-F5344CB8AC3E}">
        <p14:creationId xmlns:p14="http://schemas.microsoft.com/office/powerpoint/2010/main" val="2947028233"/>
      </p:ext>
    </p:extLst>
  </p:cSld>
  <p:clrMapOvr>
    <a:overrideClrMapping bg1="lt1" tx1="dk1" bg2="lt2" tx2="dk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4a_2Columns_Orange">
    <p:bg>
      <p:bgPr>
        <a:solidFill>
          <a:schemeClr val="accent2"/>
        </a:soli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1" hasCustomPrompt="1"/>
          </p:nvPr>
        </p:nvSpPr>
        <p:spPr>
          <a:xfrm>
            <a:off x="355739" y="1774415"/>
            <a:ext cx="7526940"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
        <p:nvSpPr>
          <p:cNvPr id="12"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3" name="Text Placeholder 4"/>
          <p:cNvSpPr>
            <a:spLocks noGrp="1"/>
          </p:cNvSpPr>
          <p:nvPr>
            <p:ph type="body" sz="quarter" idx="12" hasCustomPrompt="1"/>
          </p:nvPr>
        </p:nvSpPr>
        <p:spPr>
          <a:xfrm>
            <a:off x="355741" y="1098295"/>
            <a:ext cx="11474881" cy="407894"/>
          </a:xfrm>
        </p:spPr>
        <p:txBody>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
        <p:nvSpPr>
          <p:cNvPr id="14" name="Content Placeholder 7"/>
          <p:cNvSpPr>
            <a:spLocks noGrp="1"/>
          </p:cNvSpPr>
          <p:nvPr>
            <p:ph sz="quarter" idx="33" hasCustomPrompt="1"/>
          </p:nvPr>
        </p:nvSpPr>
        <p:spPr>
          <a:xfrm>
            <a:off x="8192319" y="1774415"/>
            <a:ext cx="3619414" cy="4175033"/>
          </a:xfrm>
        </p:spPr>
        <p:txBody>
          <a:bodyPr/>
          <a:lstStyle>
            <a:lvl1pPr marL="0" indent="0">
              <a:lnSpc>
                <a:spcPct val="110000"/>
              </a:lnSpc>
              <a:spcBef>
                <a:spcPts val="1200"/>
              </a:spcBef>
              <a:buFont typeface="Arial" panose="020B0604020202020204" pitchFamily="34" charset="0"/>
              <a:buNone/>
              <a:defRPr sz="2000">
                <a:solidFill>
                  <a:schemeClr val="bg1"/>
                </a:solidFill>
                <a:latin typeface="Arial" panose="020B0604020202020204" pitchFamily="34" charset="0"/>
                <a:ea typeface="Roboto" panose="02000000000000000000" pitchFamily="2" charset="0"/>
              </a:defRPr>
            </a:lvl1pPr>
            <a:lvl2pPr marL="0" indent="0">
              <a:lnSpc>
                <a:spcPct val="110000"/>
              </a:lnSpc>
              <a:spcBef>
                <a:spcPts val="1200"/>
              </a:spcBef>
              <a:buNone/>
              <a:defRPr sz="2000">
                <a:solidFill>
                  <a:schemeClr val="bg1"/>
                </a:solidFill>
                <a:latin typeface="Arial" panose="020B0604020202020204" pitchFamily="34" charset="0"/>
                <a:ea typeface="Roboto" panose="02000000000000000000" pitchFamily="2" charset="0"/>
              </a:defRPr>
            </a:lvl2pPr>
            <a:lvl3pPr>
              <a:lnSpc>
                <a:spcPct val="110000"/>
              </a:lnSpc>
              <a:spcBef>
                <a:spcPts val="10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Qui deni dictiis dit qui sitae et as sant incitatet, vendios dolore prest, as aut eost, nonsend?</a:t>
            </a:r>
          </a:p>
          <a:p>
            <a:pPr lvl="1"/>
            <a:r>
              <a:rPr lang="pt-BR" dirty="0"/>
              <a:t>As se eni dolestotate con reseque peles aut que.</a:t>
            </a:r>
          </a:p>
        </p:txBody>
      </p:sp>
      <p:sp>
        <p:nvSpPr>
          <p:cNvPr id="9" name="Slide Number Placeholder 4"/>
          <p:cNvSpPr>
            <a:spLocks noGrp="1"/>
          </p:cNvSpPr>
          <p:nvPr>
            <p:ph type="sldNum" sz="quarter" idx="4"/>
          </p:nvPr>
        </p:nvSpPr>
        <p:spPr>
          <a:xfrm flipH="1">
            <a:off x="11617001" y="6537474"/>
            <a:ext cx="216084" cy="161888"/>
          </a:xfrm>
          <a:prstGeom prst="rect">
            <a:avLst/>
          </a:prstGeom>
        </p:spPr>
        <p:txBody>
          <a:bodyPr vert="horz" wrap="square" lIns="0" tIns="60944" rIns="0" bIns="60944" numCol="1" anchor="ctr" anchorCtr="0" compatLnSpc="1">
            <a:prstTxWarp prst="textNoShape">
              <a:avLst/>
            </a:prstTxWarp>
            <a:noAutofit/>
          </a:bodyPr>
          <a:lstStyle>
            <a:lvl1pPr algn="r">
              <a:defRPr sz="800">
                <a:solidFill>
                  <a:schemeClr val="bg1">
                    <a:alpha val="50000"/>
                  </a:schemeClr>
                </a:solidFill>
                <a:latin typeface="+mn-lt"/>
                <a:ea typeface="Roboto Light" panose="02000000000000000000" pitchFamily="2" charset="0"/>
                <a:cs typeface="Gotham Medium" pitchFamily="2" charset="0"/>
              </a:defRPr>
            </a:lvl1pPr>
          </a:lstStyle>
          <a:p>
            <a:pPr>
              <a:defRPr/>
            </a:pPr>
            <a:fld id="{90CBDC3A-D49F-4631-A8C7-55D59B33E5FA}" type="slidenum">
              <a:rPr lang="en-US" smtClean="0"/>
              <a:pPr>
                <a:defRPr/>
              </a:pPr>
              <a:t>‹#›</a:t>
            </a:fld>
            <a:endParaRPr lang="en-US" dirty="0"/>
          </a:p>
        </p:txBody>
      </p:sp>
      <p:sp>
        <p:nvSpPr>
          <p:cNvPr id="16" name="Footer Placeholder 3"/>
          <p:cNvSpPr>
            <a:spLocks noGrp="1"/>
          </p:cNvSpPr>
          <p:nvPr>
            <p:ph type="ftr" sz="quarter" idx="3"/>
          </p:nvPr>
        </p:nvSpPr>
        <p:spPr>
          <a:xfrm>
            <a:off x="7391584" y="6537399"/>
            <a:ext cx="4141956" cy="161962"/>
          </a:xfrm>
          <a:prstGeom prst="rect">
            <a:avLst/>
          </a:prstGeom>
        </p:spPr>
        <p:txBody>
          <a:bodyPr vert="horz" wrap="square" lIns="0" tIns="60944" rIns="0" bIns="60944" numCol="1" anchor="ctr" anchorCtr="0" compatLnSpc="1">
            <a:prstTxWarp prst="textNoShape">
              <a:avLst/>
            </a:prstTxWarp>
            <a:noAutofit/>
          </a:bodyPr>
          <a:lstStyle>
            <a:lvl1pPr algn="r">
              <a:defRPr lang="en-US" sz="800">
                <a:solidFill>
                  <a:schemeClr val="bg1">
                    <a:alpha val="50000"/>
                  </a:schemeClr>
                </a:solidFill>
                <a:latin typeface="+mn-lt"/>
                <a:ea typeface="Roboto Light" panose="02000000000000000000" pitchFamily="2" charset="0"/>
                <a:cs typeface="Gotham Medium" pitchFamily="2" charset="0"/>
              </a:defRPr>
            </a:lvl1pPr>
          </a:lstStyle>
          <a:p>
            <a:endParaRPr lang="en-US" dirty="0"/>
          </a:p>
        </p:txBody>
      </p:sp>
    </p:spTree>
    <p:extLst>
      <p:ext uri="{BB962C8B-B14F-4D97-AF65-F5344CB8AC3E}">
        <p14:creationId xmlns:p14="http://schemas.microsoft.com/office/powerpoint/2010/main" val="50674819"/>
      </p:ext>
    </p:extLst>
  </p:cSld>
  <p:clrMapOvr>
    <a:overrideClrMapping bg1="lt1" tx1="dk1" bg2="lt2" tx2="dk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a_2Columns_DarkGray">
    <p:bg>
      <p:bgPr>
        <a:solidFill>
          <a:schemeClr val="bg2"/>
        </a:soli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1" hasCustomPrompt="1"/>
          </p:nvPr>
        </p:nvSpPr>
        <p:spPr>
          <a:xfrm>
            <a:off x="355739" y="1774415"/>
            <a:ext cx="7526940"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a:p>
            <a:pPr lvl="2"/>
            <a:r>
              <a:rPr lang="pt-BR" dirty="0"/>
              <a:t>Pudae dolores sedita qui con nempos inullitae esciet que</a:t>
            </a:r>
          </a:p>
        </p:txBody>
      </p:sp>
      <p:sp>
        <p:nvSpPr>
          <p:cNvPr id="12"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3" name="Text Placeholder 4"/>
          <p:cNvSpPr>
            <a:spLocks noGrp="1"/>
          </p:cNvSpPr>
          <p:nvPr>
            <p:ph type="body" sz="quarter" idx="12" hasCustomPrompt="1"/>
          </p:nvPr>
        </p:nvSpPr>
        <p:spPr>
          <a:xfrm>
            <a:off x="355741" y="1098295"/>
            <a:ext cx="11474881" cy="407894"/>
          </a:xfrm>
        </p:spPr>
        <p:txBody>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
        <p:nvSpPr>
          <p:cNvPr id="14" name="Content Placeholder 7"/>
          <p:cNvSpPr>
            <a:spLocks noGrp="1"/>
          </p:cNvSpPr>
          <p:nvPr>
            <p:ph sz="quarter" idx="33" hasCustomPrompt="1"/>
          </p:nvPr>
        </p:nvSpPr>
        <p:spPr>
          <a:xfrm>
            <a:off x="8192319" y="1774415"/>
            <a:ext cx="3619414" cy="4175033"/>
          </a:xfrm>
        </p:spPr>
        <p:txBody>
          <a:bodyPr/>
          <a:lstStyle>
            <a:lvl1pPr marL="0" indent="0">
              <a:lnSpc>
                <a:spcPct val="110000"/>
              </a:lnSpc>
              <a:spcBef>
                <a:spcPts val="1200"/>
              </a:spcBef>
              <a:buFont typeface="Arial" panose="020B0604020202020204" pitchFamily="34" charset="0"/>
              <a:buNone/>
              <a:defRPr sz="2000">
                <a:solidFill>
                  <a:schemeClr val="bg1"/>
                </a:solidFill>
                <a:latin typeface="Arial" panose="020B0604020202020204" pitchFamily="34" charset="0"/>
                <a:ea typeface="Roboto" panose="02000000000000000000" pitchFamily="2" charset="0"/>
              </a:defRPr>
            </a:lvl1pPr>
            <a:lvl2pPr marL="0" indent="0">
              <a:lnSpc>
                <a:spcPct val="110000"/>
              </a:lnSpc>
              <a:spcBef>
                <a:spcPts val="1200"/>
              </a:spcBef>
              <a:buNone/>
              <a:defRPr sz="2000">
                <a:solidFill>
                  <a:schemeClr val="bg1"/>
                </a:solidFill>
                <a:latin typeface="Arial" panose="020B0604020202020204" pitchFamily="34" charset="0"/>
                <a:ea typeface="Roboto" panose="02000000000000000000" pitchFamily="2" charset="0"/>
              </a:defRPr>
            </a:lvl2pPr>
            <a:lvl3pPr>
              <a:lnSpc>
                <a:spcPct val="110000"/>
              </a:lnSpc>
              <a:spcBef>
                <a:spcPts val="10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Qui deni dictiis dit qui sitae et as sant incitatet, vendios dolore prest, as aut eost, nonsend?</a:t>
            </a:r>
          </a:p>
          <a:p>
            <a:pPr lvl="1"/>
            <a:r>
              <a:rPr lang="pt-BR" dirty="0"/>
              <a:t>As se eni dolestotate con reseque peles aut que.</a:t>
            </a:r>
          </a:p>
        </p:txBody>
      </p:sp>
      <p:sp>
        <p:nvSpPr>
          <p:cNvPr id="9" name="Slide Number Placeholder 4"/>
          <p:cNvSpPr>
            <a:spLocks noGrp="1"/>
          </p:cNvSpPr>
          <p:nvPr>
            <p:ph type="sldNum" sz="quarter" idx="4"/>
          </p:nvPr>
        </p:nvSpPr>
        <p:spPr>
          <a:xfrm flipH="1">
            <a:off x="11617001" y="6537474"/>
            <a:ext cx="216084" cy="161888"/>
          </a:xfrm>
          <a:prstGeom prst="rect">
            <a:avLst/>
          </a:prstGeom>
        </p:spPr>
        <p:txBody>
          <a:bodyPr vert="horz" wrap="square" lIns="0" tIns="60944" rIns="0" bIns="60944" numCol="1" anchor="ctr" anchorCtr="0" compatLnSpc="1">
            <a:prstTxWarp prst="textNoShape">
              <a:avLst/>
            </a:prstTxWarp>
            <a:noAutofit/>
          </a:bodyPr>
          <a:lstStyle>
            <a:lvl1pPr algn="r">
              <a:defRPr sz="800">
                <a:solidFill>
                  <a:schemeClr val="bg1">
                    <a:alpha val="50000"/>
                  </a:schemeClr>
                </a:solidFill>
                <a:latin typeface="+mn-lt"/>
                <a:ea typeface="Roboto Light" panose="02000000000000000000" pitchFamily="2" charset="0"/>
                <a:cs typeface="Gotham Medium" pitchFamily="2" charset="0"/>
              </a:defRPr>
            </a:lvl1pPr>
          </a:lstStyle>
          <a:p>
            <a:pPr>
              <a:defRPr/>
            </a:pPr>
            <a:fld id="{90CBDC3A-D49F-4631-A8C7-55D59B33E5FA}" type="slidenum">
              <a:rPr lang="en-US" smtClean="0"/>
              <a:pPr>
                <a:defRPr/>
              </a:pPr>
              <a:t>‹#›</a:t>
            </a:fld>
            <a:endParaRPr lang="en-US" dirty="0"/>
          </a:p>
        </p:txBody>
      </p:sp>
      <p:sp>
        <p:nvSpPr>
          <p:cNvPr id="16" name="Footer Placeholder 3"/>
          <p:cNvSpPr>
            <a:spLocks noGrp="1"/>
          </p:cNvSpPr>
          <p:nvPr>
            <p:ph type="ftr" sz="quarter" idx="3"/>
          </p:nvPr>
        </p:nvSpPr>
        <p:spPr>
          <a:xfrm>
            <a:off x="7391584" y="6537399"/>
            <a:ext cx="4141956" cy="161962"/>
          </a:xfrm>
          <a:prstGeom prst="rect">
            <a:avLst/>
          </a:prstGeom>
        </p:spPr>
        <p:txBody>
          <a:bodyPr vert="horz" wrap="square" lIns="0" tIns="60944" rIns="0" bIns="60944" numCol="1" anchor="ctr" anchorCtr="0" compatLnSpc="1">
            <a:prstTxWarp prst="textNoShape">
              <a:avLst/>
            </a:prstTxWarp>
            <a:noAutofit/>
          </a:bodyPr>
          <a:lstStyle>
            <a:lvl1pPr algn="r">
              <a:defRPr lang="en-US" sz="800">
                <a:solidFill>
                  <a:schemeClr val="bg1">
                    <a:alpha val="50000"/>
                  </a:schemeClr>
                </a:solidFill>
                <a:latin typeface="+mn-lt"/>
                <a:ea typeface="Roboto Light" panose="02000000000000000000" pitchFamily="2" charset="0"/>
                <a:cs typeface="Gotham Medium" pitchFamily="2" charset="0"/>
              </a:defRPr>
            </a:lvl1pPr>
          </a:lstStyle>
          <a:p>
            <a:endParaRPr lang="en-US" dirty="0"/>
          </a:p>
        </p:txBody>
      </p:sp>
    </p:spTree>
    <p:extLst>
      <p:ext uri="{BB962C8B-B14F-4D97-AF65-F5344CB8AC3E}">
        <p14:creationId xmlns:p14="http://schemas.microsoft.com/office/powerpoint/2010/main" val="3202544330"/>
      </p:ext>
    </p:extLst>
  </p:cSld>
  <p:clrMapOvr>
    <a:overrideClrMapping bg1="lt1" tx1="dk1" bg2="lt2" tx2="dk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b_2Columns_White">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15" name="Text Placeholder 4"/>
          <p:cNvSpPr>
            <a:spLocks noGrp="1"/>
          </p:cNvSpPr>
          <p:nvPr>
            <p:ph type="body" sz="quarter" idx="12" hasCustomPrompt="1"/>
          </p:nvPr>
        </p:nvSpPr>
        <p:spPr>
          <a:xfrm>
            <a:off x="355741" y="1128768"/>
            <a:ext cx="11474881" cy="407894"/>
          </a:xfrm>
        </p:spPr>
        <p:txBody>
          <a:bodyPr/>
          <a:lstStyle>
            <a:lvl1pPr algn="ctr">
              <a:lnSpc>
                <a:spcPct val="100000"/>
              </a:lnSpc>
              <a:spcBef>
                <a:spcPts val="0"/>
              </a:spcBef>
              <a:defRPr sz="2200">
                <a:solidFill>
                  <a:schemeClr val="tx2"/>
                </a:solidFill>
                <a:latin typeface="Arial Black" panose="020B0A04020102020204" pitchFamily="34" charset="0"/>
              </a:defRPr>
            </a:lvl1pPr>
          </a:lstStyle>
          <a:p>
            <a:r>
              <a:rPr lang="en-US" dirty="0"/>
              <a:t>Insert sub-title here at 22pt, min 18pt</a:t>
            </a:r>
          </a:p>
        </p:txBody>
      </p:sp>
      <p:sp>
        <p:nvSpPr>
          <p:cNvPr id="16" name="Content Placeholder 3"/>
          <p:cNvSpPr>
            <a:spLocks noGrp="1"/>
          </p:cNvSpPr>
          <p:nvPr>
            <p:ph sz="quarter" idx="16" hasCustomPrompt="1"/>
          </p:nvPr>
        </p:nvSpPr>
        <p:spPr>
          <a:xfrm>
            <a:off x="355740" y="1774415"/>
            <a:ext cx="5590547"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7" name="Content Placeholder 3"/>
          <p:cNvSpPr>
            <a:spLocks noGrp="1"/>
          </p:cNvSpPr>
          <p:nvPr>
            <p:ph sz="quarter" idx="17" hasCustomPrompt="1"/>
          </p:nvPr>
        </p:nvSpPr>
        <p:spPr>
          <a:xfrm>
            <a:off x="6239727" y="1774395"/>
            <a:ext cx="558938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92086851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28A64-36C8-4CBF-AA08-5F04F799B068}" type="slidenum">
              <a:rPr lang="en-US" smtClean="0"/>
              <a:t>‹#›</a:t>
            </a:fld>
            <a:endParaRPr lang="en-US"/>
          </a:p>
        </p:txBody>
      </p:sp>
    </p:spTree>
    <p:extLst>
      <p:ext uri="{BB962C8B-B14F-4D97-AF65-F5344CB8AC3E}">
        <p14:creationId xmlns:p14="http://schemas.microsoft.com/office/powerpoint/2010/main" val="26314474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b_2Columns_HeroYellow">
    <p:bg>
      <p:bgPr>
        <a:solidFill>
          <a:schemeClr val="tx2"/>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6" hasCustomPrompt="1"/>
          </p:nvPr>
        </p:nvSpPr>
        <p:spPr>
          <a:xfrm>
            <a:off x="355740" y="1774415"/>
            <a:ext cx="5590547"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3" name="Content Placeholder 3"/>
          <p:cNvSpPr>
            <a:spLocks noGrp="1"/>
          </p:cNvSpPr>
          <p:nvPr>
            <p:ph sz="quarter" idx="17" hasCustomPrompt="1"/>
          </p:nvPr>
        </p:nvSpPr>
        <p:spPr>
          <a:xfrm>
            <a:off x="6239727" y="1774395"/>
            <a:ext cx="558938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5" name="Footer Placeholder 4"/>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6" name="Slide Number Placeholder 5"/>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9"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1" name="Text Placeholder 4"/>
          <p:cNvSpPr>
            <a:spLocks noGrp="1"/>
          </p:cNvSpPr>
          <p:nvPr>
            <p:ph type="body" sz="quarter" idx="12" hasCustomPrompt="1"/>
          </p:nvPr>
        </p:nvSpPr>
        <p:spPr>
          <a:xfrm>
            <a:off x="355741" y="1098297"/>
            <a:ext cx="11474881"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Tree>
    <p:extLst>
      <p:ext uri="{BB962C8B-B14F-4D97-AF65-F5344CB8AC3E}">
        <p14:creationId xmlns:p14="http://schemas.microsoft.com/office/powerpoint/2010/main" val="3017972653"/>
      </p:ext>
    </p:extLst>
  </p:cSld>
  <p:clrMapOvr>
    <a:overrideClrMapping bg1="lt1" tx1="dk1" bg2="lt2" tx2="dk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b_2Columns_Orange">
    <p:bg>
      <p:bgPr>
        <a:solidFill>
          <a:schemeClr val="accent2"/>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6" hasCustomPrompt="1"/>
          </p:nvPr>
        </p:nvSpPr>
        <p:spPr>
          <a:xfrm>
            <a:off x="355740" y="1774415"/>
            <a:ext cx="5590547"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3" name="Content Placeholder 3"/>
          <p:cNvSpPr>
            <a:spLocks noGrp="1"/>
          </p:cNvSpPr>
          <p:nvPr>
            <p:ph sz="quarter" idx="17" hasCustomPrompt="1"/>
          </p:nvPr>
        </p:nvSpPr>
        <p:spPr>
          <a:xfrm>
            <a:off x="6239727" y="1774395"/>
            <a:ext cx="558938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5" name="Footer Placeholder 4"/>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6" name="Slide Number Placeholder 5"/>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9"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1" name="Text Placeholder 4"/>
          <p:cNvSpPr>
            <a:spLocks noGrp="1"/>
          </p:cNvSpPr>
          <p:nvPr>
            <p:ph type="body" sz="quarter" idx="12" hasCustomPrompt="1"/>
          </p:nvPr>
        </p:nvSpPr>
        <p:spPr>
          <a:xfrm>
            <a:off x="355741" y="1098297"/>
            <a:ext cx="11474881"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Tree>
    <p:extLst>
      <p:ext uri="{BB962C8B-B14F-4D97-AF65-F5344CB8AC3E}">
        <p14:creationId xmlns:p14="http://schemas.microsoft.com/office/powerpoint/2010/main" val="4262170186"/>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b_2Columns_DarkGray">
    <p:bg>
      <p:bgPr>
        <a:solidFill>
          <a:schemeClr val="bg2"/>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6" hasCustomPrompt="1"/>
          </p:nvPr>
        </p:nvSpPr>
        <p:spPr>
          <a:xfrm>
            <a:off x="355740" y="1774415"/>
            <a:ext cx="5590547"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3" name="Content Placeholder 3"/>
          <p:cNvSpPr>
            <a:spLocks noGrp="1"/>
          </p:cNvSpPr>
          <p:nvPr>
            <p:ph sz="quarter" idx="17" hasCustomPrompt="1"/>
          </p:nvPr>
        </p:nvSpPr>
        <p:spPr>
          <a:xfrm>
            <a:off x="6239727" y="1774395"/>
            <a:ext cx="558938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5" name="Footer Placeholder 4"/>
          <p:cNvSpPr>
            <a:spLocks noGrp="1"/>
          </p:cNvSpPr>
          <p:nvPr>
            <p:ph type="ftr" sz="quarter" idx="31"/>
          </p:nvPr>
        </p:nvSpPr>
        <p:spPr/>
        <p:txBody>
          <a:bodyPr/>
          <a:lstStyle>
            <a:lvl1pPr>
              <a:defRPr>
                <a:solidFill>
                  <a:schemeClr val="bg1">
                    <a:alpha val="50000"/>
                  </a:schemeClr>
                </a:solidFill>
              </a:defRPr>
            </a:lvl1pPr>
          </a:lstStyle>
          <a:p>
            <a:endParaRPr lang="en-AU" dirty="0"/>
          </a:p>
        </p:txBody>
      </p:sp>
      <p:sp>
        <p:nvSpPr>
          <p:cNvPr id="6" name="Slide Number Placeholder 5"/>
          <p:cNvSpPr>
            <a:spLocks noGrp="1"/>
          </p:cNvSpPr>
          <p:nvPr>
            <p:ph type="sldNum" sz="quarter" idx="32"/>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9"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1" name="Text Placeholder 4"/>
          <p:cNvSpPr>
            <a:spLocks noGrp="1"/>
          </p:cNvSpPr>
          <p:nvPr>
            <p:ph type="body" sz="quarter" idx="12" hasCustomPrompt="1"/>
          </p:nvPr>
        </p:nvSpPr>
        <p:spPr>
          <a:xfrm>
            <a:off x="355741" y="1098297"/>
            <a:ext cx="11474881"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Tree>
    <p:extLst>
      <p:ext uri="{BB962C8B-B14F-4D97-AF65-F5344CB8AC3E}">
        <p14:creationId xmlns:p14="http://schemas.microsoft.com/office/powerpoint/2010/main" val="1259345222"/>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4c_2Columns_2Subtitles_White">
    <p:bg>
      <p:bgPr>
        <a:solidFill>
          <a:schemeClr val="bg1"/>
        </a:solidFill>
        <a:effectLst/>
      </p:bgPr>
    </p:bg>
    <p:spTree>
      <p:nvGrpSpPr>
        <p:cNvPr id="1" name=""/>
        <p:cNvGrpSpPr/>
        <p:nvPr/>
      </p:nvGrpSpPr>
      <p:grpSpPr>
        <a:xfrm>
          <a:off x="0" y="0"/>
          <a:ext cx="0" cy="0"/>
          <a:chOff x="0" y="0"/>
          <a:chExt cx="0" cy="0"/>
        </a:xfrm>
      </p:grpSpPr>
      <p:sp>
        <p:nvSpPr>
          <p:cNvPr id="9" name="Text Placeholder 4"/>
          <p:cNvSpPr>
            <a:spLocks noGrp="1"/>
          </p:cNvSpPr>
          <p:nvPr>
            <p:ph type="body" sz="quarter" idx="12" hasCustomPrompt="1"/>
          </p:nvPr>
        </p:nvSpPr>
        <p:spPr>
          <a:xfrm>
            <a:off x="355739" y="1128768"/>
            <a:ext cx="5589383" cy="407894"/>
          </a:xfrm>
        </p:spPr>
        <p:txBody>
          <a:bodyPr/>
          <a:lstStyle>
            <a:lvl1pPr algn="l">
              <a:lnSpc>
                <a:spcPct val="100000"/>
              </a:lnSpc>
              <a:spcBef>
                <a:spcPts val="0"/>
              </a:spcBef>
              <a:defRPr sz="2200">
                <a:solidFill>
                  <a:schemeClr val="tx2"/>
                </a:solidFill>
                <a:latin typeface="Arial Black" panose="020B0A04020102020204" pitchFamily="34" charset="0"/>
              </a:defRPr>
            </a:lvl1pPr>
          </a:lstStyle>
          <a:p>
            <a:r>
              <a:rPr lang="en-US" dirty="0"/>
              <a:t>Insert sub-title at 22pt, min 18pt</a:t>
            </a:r>
          </a:p>
        </p:txBody>
      </p:sp>
      <p:sp>
        <p:nvSpPr>
          <p:cNvPr id="14" name="Text Placeholder 4"/>
          <p:cNvSpPr>
            <a:spLocks noGrp="1"/>
          </p:cNvSpPr>
          <p:nvPr>
            <p:ph type="body" sz="quarter" idx="18" hasCustomPrompt="1"/>
          </p:nvPr>
        </p:nvSpPr>
        <p:spPr>
          <a:xfrm>
            <a:off x="6239727" y="1128768"/>
            <a:ext cx="5589383" cy="407894"/>
          </a:xfrm>
        </p:spPr>
        <p:txBody>
          <a:bodyPr/>
          <a:lstStyle>
            <a:lvl1pPr algn="l">
              <a:lnSpc>
                <a:spcPct val="100000"/>
              </a:lnSpc>
              <a:spcBef>
                <a:spcPts val="0"/>
              </a:spcBef>
              <a:defRPr sz="2200">
                <a:solidFill>
                  <a:schemeClr val="tx2"/>
                </a:solidFill>
                <a:latin typeface="Arial Black" panose="020B0A04020102020204" pitchFamily="34" charset="0"/>
              </a:defRPr>
            </a:lvl1pPr>
          </a:lstStyle>
          <a:p>
            <a:r>
              <a:rPr lang="en-US" dirty="0"/>
              <a:t>Insert sub-title at 22pt, min 18pt</a:t>
            </a:r>
          </a:p>
        </p:txBody>
      </p:sp>
      <p:sp>
        <p:nvSpPr>
          <p:cNvPr id="15"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18" name="Content Placeholder 3"/>
          <p:cNvSpPr>
            <a:spLocks noGrp="1"/>
          </p:cNvSpPr>
          <p:nvPr>
            <p:ph sz="quarter" idx="16" hasCustomPrompt="1"/>
          </p:nvPr>
        </p:nvSpPr>
        <p:spPr>
          <a:xfrm>
            <a:off x="355740" y="1774415"/>
            <a:ext cx="5590547"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9" name="Content Placeholder 3"/>
          <p:cNvSpPr>
            <a:spLocks noGrp="1"/>
          </p:cNvSpPr>
          <p:nvPr>
            <p:ph sz="quarter" idx="17" hasCustomPrompt="1"/>
          </p:nvPr>
        </p:nvSpPr>
        <p:spPr>
          <a:xfrm>
            <a:off x="6239727" y="1774395"/>
            <a:ext cx="558938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spcBef>
                <a:spcPts val="800"/>
              </a:spcBef>
              <a:defRPr>
                <a:solidFill>
                  <a:schemeClr val="tx1"/>
                </a:solidFill>
                <a:latin typeface="Arial" panose="020B0604020202020204" pitchFamily="34" charset="0"/>
                <a:ea typeface="Roboto" panose="02000000000000000000" pitchFamily="2" charset="0"/>
              </a:defRPr>
            </a:lvl4pPr>
            <a:lvl5pPr>
              <a:lnSpc>
                <a:spcPct val="110000"/>
              </a:lnSpc>
              <a:spcBef>
                <a:spcPts val="800"/>
              </a:spcBef>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804715459"/>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c_2Columns_2Subtitles_HeroYellow">
    <p:bg>
      <p:bgPr>
        <a:solidFill>
          <a:schemeClr val="tx2"/>
        </a:solidFill>
        <a:effectLst/>
      </p:bgPr>
    </p:bg>
    <p:spTree>
      <p:nvGrpSpPr>
        <p:cNvPr id="1" name=""/>
        <p:cNvGrpSpPr/>
        <p:nvPr/>
      </p:nvGrpSpPr>
      <p:grpSpPr>
        <a:xfrm>
          <a:off x="0" y="0"/>
          <a:ext cx="0" cy="0"/>
          <a:chOff x="0" y="0"/>
          <a:chExt cx="0" cy="0"/>
        </a:xfrm>
      </p:grpSpPr>
      <p:sp>
        <p:nvSpPr>
          <p:cNvPr id="18" name="Content Placeholder 3"/>
          <p:cNvSpPr>
            <a:spLocks noGrp="1"/>
          </p:cNvSpPr>
          <p:nvPr>
            <p:ph sz="quarter" idx="16" hasCustomPrompt="1"/>
          </p:nvPr>
        </p:nvSpPr>
        <p:spPr>
          <a:xfrm>
            <a:off x="355740" y="1774415"/>
            <a:ext cx="5590547"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9" name="Content Placeholder 3"/>
          <p:cNvSpPr>
            <a:spLocks noGrp="1"/>
          </p:cNvSpPr>
          <p:nvPr>
            <p:ph sz="quarter" idx="17" hasCustomPrompt="1"/>
          </p:nvPr>
        </p:nvSpPr>
        <p:spPr>
          <a:xfrm>
            <a:off x="6239727" y="1774395"/>
            <a:ext cx="558938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20"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21" name="Text Placeholder 4"/>
          <p:cNvSpPr>
            <a:spLocks noGrp="1"/>
          </p:cNvSpPr>
          <p:nvPr>
            <p:ph type="body" sz="quarter" idx="12" hasCustomPrompt="1"/>
          </p:nvPr>
        </p:nvSpPr>
        <p:spPr>
          <a:xfrm>
            <a:off x="355739" y="1098297"/>
            <a:ext cx="5589383" cy="338476"/>
          </a:xfrm>
        </p:spPr>
        <p:txBody>
          <a:bodyPr>
            <a:spAutoFit/>
          </a:bodyPr>
          <a:lstStyle>
            <a:lvl1pPr algn="l">
              <a:lnSpc>
                <a:spcPct val="100000"/>
              </a:lnSpc>
              <a:spcBef>
                <a:spcPts val="0"/>
              </a:spcBef>
              <a:defRPr sz="2200">
                <a:solidFill>
                  <a:schemeClr val="bg1"/>
                </a:solidFill>
                <a:latin typeface="Arial Black" panose="020B0A04020102020204" pitchFamily="34" charset="0"/>
              </a:defRPr>
            </a:lvl1pPr>
          </a:lstStyle>
          <a:p>
            <a:r>
              <a:rPr lang="en-US" dirty="0"/>
              <a:t>Insert sub-title at 22pt, min 18pt</a:t>
            </a:r>
          </a:p>
        </p:txBody>
      </p:sp>
      <p:sp>
        <p:nvSpPr>
          <p:cNvPr id="22" name="Text Placeholder 4"/>
          <p:cNvSpPr>
            <a:spLocks noGrp="1"/>
          </p:cNvSpPr>
          <p:nvPr>
            <p:ph type="body" sz="quarter" idx="33" hasCustomPrompt="1"/>
          </p:nvPr>
        </p:nvSpPr>
        <p:spPr>
          <a:xfrm>
            <a:off x="6239727" y="1098297"/>
            <a:ext cx="5589383" cy="338476"/>
          </a:xfrm>
        </p:spPr>
        <p:txBody>
          <a:bodyPr>
            <a:spAutoFit/>
          </a:bodyPr>
          <a:lstStyle>
            <a:lvl1pPr algn="l">
              <a:lnSpc>
                <a:spcPct val="100000"/>
              </a:lnSpc>
              <a:spcBef>
                <a:spcPts val="0"/>
              </a:spcBef>
              <a:defRPr sz="2200">
                <a:solidFill>
                  <a:schemeClr val="bg1"/>
                </a:solidFill>
                <a:latin typeface="Arial Black" panose="020B0A04020102020204" pitchFamily="34" charset="0"/>
              </a:defRPr>
            </a:lvl1pPr>
          </a:lstStyle>
          <a:p>
            <a:r>
              <a:rPr lang="en-US" dirty="0"/>
              <a:t>Insert sub-title at 22pt, min 18pt</a:t>
            </a:r>
          </a:p>
        </p:txBody>
      </p:sp>
      <p:sp>
        <p:nvSpPr>
          <p:cNvPr id="2" name="Footer Placeholder 1"/>
          <p:cNvSpPr>
            <a:spLocks noGrp="1"/>
          </p:cNvSpPr>
          <p:nvPr>
            <p:ph type="ftr" sz="quarter" idx="35"/>
          </p:nvPr>
        </p:nvSpPr>
        <p:spPr/>
        <p:txBody>
          <a:bodyPr/>
          <a:lstStyle>
            <a:lvl1pPr>
              <a:defRPr>
                <a:solidFill>
                  <a:schemeClr val="bg1">
                    <a:alpha val="50000"/>
                  </a:schemeClr>
                </a:solidFill>
              </a:defRPr>
            </a:lvl1pPr>
          </a:lstStyle>
          <a:p>
            <a:endParaRPr lang="en-US" dirty="0"/>
          </a:p>
        </p:txBody>
      </p:sp>
      <p:sp>
        <p:nvSpPr>
          <p:cNvPr id="3" name="Slide Number Placeholder 2"/>
          <p:cNvSpPr>
            <a:spLocks noGrp="1"/>
          </p:cNvSpPr>
          <p:nvPr>
            <p:ph type="sldNum" sz="quarter" idx="36"/>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416312529"/>
      </p:ext>
    </p:extLst>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c_2Columns_2Subtitles_Orange">
    <p:bg>
      <p:bgPr>
        <a:solidFill>
          <a:schemeClr val="accent2"/>
        </a:solidFill>
        <a:effectLst/>
      </p:bgPr>
    </p:bg>
    <p:spTree>
      <p:nvGrpSpPr>
        <p:cNvPr id="1" name=""/>
        <p:cNvGrpSpPr/>
        <p:nvPr/>
      </p:nvGrpSpPr>
      <p:grpSpPr>
        <a:xfrm>
          <a:off x="0" y="0"/>
          <a:ext cx="0" cy="0"/>
          <a:chOff x="0" y="0"/>
          <a:chExt cx="0" cy="0"/>
        </a:xfrm>
      </p:grpSpPr>
      <p:sp>
        <p:nvSpPr>
          <p:cNvPr id="18" name="Content Placeholder 3"/>
          <p:cNvSpPr>
            <a:spLocks noGrp="1"/>
          </p:cNvSpPr>
          <p:nvPr>
            <p:ph sz="quarter" idx="16" hasCustomPrompt="1"/>
          </p:nvPr>
        </p:nvSpPr>
        <p:spPr>
          <a:xfrm>
            <a:off x="355740" y="1774415"/>
            <a:ext cx="5590547"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9" name="Content Placeholder 3"/>
          <p:cNvSpPr>
            <a:spLocks noGrp="1"/>
          </p:cNvSpPr>
          <p:nvPr>
            <p:ph sz="quarter" idx="17" hasCustomPrompt="1"/>
          </p:nvPr>
        </p:nvSpPr>
        <p:spPr>
          <a:xfrm>
            <a:off x="6239727" y="1774395"/>
            <a:ext cx="558938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20"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21" name="Text Placeholder 4"/>
          <p:cNvSpPr>
            <a:spLocks noGrp="1"/>
          </p:cNvSpPr>
          <p:nvPr>
            <p:ph type="body" sz="quarter" idx="12" hasCustomPrompt="1"/>
          </p:nvPr>
        </p:nvSpPr>
        <p:spPr>
          <a:xfrm>
            <a:off x="355739" y="1098297"/>
            <a:ext cx="5589383" cy="338476"/>
          </a:xfrm>
        </p:spPr>
        <p:txBody>
          <a:bodyPr>
            <a:spAutoFit/>
          </a:bodyPr>
          <a:lstStyle>
            <a:lvl1pPr algn="l">
              <a:lnSpc>
                <a:spcPct val="100000"/>
              </a:lnSpc>
              <a:spcBef>
                <a:spcPts val="0"/>
              </a:spcBef>
              <a:defRPr sz="2200">
                <a:solidFill>
                  <a:schemeClr val="bg1"/>
                </a:solidFill>
                <a:latin typeface="Arial Black" panose="020B0A04020102020204" pitchFamily="34" charset="0"/>
              </a:defRPr>
            </a:lvl1pPr>
          </a:lstStyle>
          <a:p>
            <a:r>
              <a:rPr lang="en-US" dirty="0"/>
              <a:t>Insert sub-title at 22pt, min 18pt</a:t>
            </a:r>
          </a:p>
        </p:txBody>
      </p:sp>
      <p:sp>
        <p:nvSpPr>
          <p:cNvPr id="22" name="Text Placeholder 4"/>
          <p:cNvSpPr>
            <a:spLocks noGrp="1"/>
          </p:cNvSpPr>
          <p:nvPr>
            <p:ph type="body" sz="quarter" idx="33" hasCustomPrompt="1"/>
          </p:nvPr>
        </p:nvSpPr>
        <p:spPr>
          <a:xfrm>
            <a:off x="6239727" y="1098297"/>
            <a:ext cx="5589383" cy="338476"/>
          </a:xfrm>
        </p:spPr>
        <p:txBody>
          <a:bodyPr>
            <a:spAutoFit/>
          </a:bodyPr>
          <a:lstStyle>
            <a:lvl1pPr algn="l">
              <a:lnSpc>
                <a:spcPct val="100000"/>
              </a:lnSpc>
              <a:spcBef>
                <a:spcPts val="0"/>
              </a:spcBef>
              <a:defRPr sz="2200">
                <a:solidFill>
                  <a:schemeClr val="bg1"/>
                </a:solidFill>
                <a:latin typeface="Arial Black" panose="020B0A04020102020204" pitchFamily="34" charset="0"/>
              </a:defRPr>
            </a:lvl1pPr>
          </a:lstStyle>
          <a:p>
            <a:r>
              <a:rPr lang="en-US" dirty="0"/>
              <a:t>Insert sub-title at 22pt, min 18pt</a:t>
            </a:r>
          </a:p>
        </p:txBody>
      </p:sp>
      <p:sp>
        <p:nvSpPr>
          <p:cNvPr id="2" name="Footer Placeholder 1"/>
          <p:cNvSpPr>
            <a:spLocks noGrp="1"/>
          </p:cNvSpPr>
          <p:nvPr>
            <p:ph type="ftr" sz="quarter" idx="35"/>
          </p:nvPr>
        </p:nvSpPr>
        <p:spPr/>
        <p:txBody>
          <a:bodyPr/>
          <a:lstStyle>
            <a:lvl1pPr>
              <a:defRPr>
                <a:solidFill>
                  <a:schemeClr val="bg1">
                    <a:alpha val="50000"/>
                  </a:schemeClr>
                </a:solidFill>
              </a:defRPr>
            </a:lvl1pPr>
          </a:lstStyle>
          <a:p>
            <a:endParaRPr lang="en-US" dirty="0"/>
          </a:p>
        </p:txBody>
      </p:sp>
      <p:sp>
        <p:nvSpPr>
          <p:cNvPr id="3" name="Slide Number Placeholder 2"/>
          <p:cNvSpPr>
            <a:spLocks noGrp="1"/>
          </p:cNvSpPr>
          <p:nvPr>
            <p:ph type="sldNum" sz="quarter" idx="36"/>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649248896"/>
      </p:ext>
    </p:extLst>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c_2Columns_2Subtitles_DarkGray">
    <p:bg>
      <p:bgPr>
        <a:solidFill>
          <a:schemeClr val="bg2"/>
        </a:solidFill>
        <a:effectLst/>
      </p:bgPr>
    </p:bg>
    <p:spTree>
      <p:nvGrpSpPr>
        <p:cNvPr id="1" name=""/>
        <p:cNvGrpSpPr/>
        <p:nvPr/>
      </p:nvGrpSpPr>
      <p:grpSpPr>
        <a:xfrm>
          <a:off x="0" y="0"/>
          <a:ext cx="0" cy="0"/>
          <a:chOff x="0" y="0"/>
          <a:chExt cx="0" cy="0"/>
        </a:xfrm>
      </p:grpSpPr>
      <p:sp>
        <p:nvSpPr>
          <p:cNvPr id="18" name="Content Placeholder 3"/>
          <p:cNvSpPr>
            <a:spLocks noGrp="1"/>
          </p:cNvSpPr>
          <p:nvPr>
            <p:ph sz="quarter" idx="16" hasCustomPrompt="1"/>
          </p:nvPr>
        </p:nvSpPr>
        <p:spPr>
          <a:xfrm>
            <a:off x="355740" y="1774415"/>
            <a:ext cx="5590547"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19" name="Content Placeholder 3"/>
          <p:cNvSpPr>
            <a:spLocks noGrp="1"/>
          </p:cNvSpPr>
          <p:nvPr>
            <p:ph sz="quarter" idx="17" hasCustomPrompt="1"/>
          </p:nvPr>
        </p:nvSpPr>
        <p:spPr>
          <a:xfrm>
            <a:off x="6239727" y="1774395"/>
            <a:ext cx="558938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spcBef>
                <a:spcPts val="800"/>
              </a:spcBef>
              <a:defRPr>
                <a:latin typeface="Arial" panose="020B0604020202020204" pitchFamily="34" charset="0"/>
                <a:ea typeface="Roboto" panose="02000000000000000000" pitchFamily="2" charset="0"/>
              </a:defRPr>
            </a:lvl4pPr>
            <a:lvl5pPr>
              <a:lnSpc>
                <a:spcPct val="110000"/>
              </a:lnSpc>
              <a:spcBef>
                <a:spcPts val="800"/>
              </a:spcBef>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dictiis dit qui sitae et as sant incitatet, as aut eost, nonsend?</a:t>
            </a:r>
          </a:p>
          <a:p>
            <a:pPr lvl="1"/>
            <a:r>
              <a:rPr lang="pt-BR" dirty="0"/>
              <a:t>As se eni dolestotate con raerum es ini officiis eos reseque peles aut que perferepudi odit perror mo blaborrum et reium as sum.</a:t>
            </a:r>
          </a:p>
          <a:p>
            <a:pPr lvl="2"/>
            <a:r>
              <a:rPr lang="pt-BR" dirty="0"/>
              <a:t>Nimi, qui restis sinihilla verum quatis estrum aut aute nonestr</a:t>
            </a:r>
          </a:p>
        </p:txBody>
      </p:sp>
      <p:sp>
        <p:nvSpPr>
          <p:cNvPr id="20"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21" name="Text Placeholder 4"/>
          <p:cNvSpPr>
            <a:spLocks noGrp="1"/>
          </p:cNvSpPr>
          <p:nvPr>
            <p:ph type="body" sz="quarter" idx="12" hasCustomPrompt="1"/>
          </p:nvPr>
        </p:nvSpPr>
        <p:spPr>
          <a:xfrm>
            <a:off x="355739" y="1098297"/>
            <a:ext cx="5589383" cy="338476"/>
          </a:xfrm>
        </p:spPr>
        <p:txBody>
          <a:bodyPr>
            <a:spAutoFit/>
          </a:bodyPr>
          <a:lstStyle>
            <a:lvl1pPr algn="l">
              <a:lnSpc>
                <a:spcPct val="100000"/>
              </a:lnSpc>
              <a:spcBef>
                <a:spcPts val="0"/>
              </a:spcBef>
              <a:defRPr sz="2200">
                <a:solidFill>
                  <a:schemeClr val="bg1"/>
                </a:solidFill>
                <a:latin typeface="Arial Black" panose="020B0A04020102020204" pitchFamily="34" charset="0"/>
              </a:defRPr>
            </a:lvl1pPr>
          </a:lstStyle>
          <a:p>
            <a:r>
              <a:rPr lang="en-US" dirty="0"/>
              <a:t>Insert sub-title at 22pt, min 18pt</a:t>
            </a:r>
          </a:p>
        </p:txBody>
      </p:sp>
      <p:sp>
        <p:nvSpPr>
          <p:cNvPr id="22" name="Text Placeholder 4"/>
          <p:cNvSpPr>
            <a:spLocks noGrp="1"/>
          </p:cNvSpPr>
          <p:nvPr>
            <p:ph type="body" sz="quarter" idx="33" hasCustomPrompt="1"/>
          </p:nvPr>
        </p:nvSpPr>
        <p:spPr>
          <a:xfrm>
            <a:off x="6239727" y="1098297"/>
            <a:ext cx="5589383" cy="338476"/>
          </a:xfrm>
        </p:spPr>
        <p:txBody>
          <a:bodyPr>
            <a:spAutoFit/>
          </a:bodyPr>
          <a:lstStyle>
            <a:lvl1pPr algn="l">
              <a:lnSpc>
                <a:spcPct val="100000"/>
              </a:lnSpc>
              <a:spcBef>
                <a:spcPts val="0"/>
              </a:spcBef>
              <a:defRPr sz="2200">
                <a:solidFill>
                  <a:schemeClr val="bg1"/>
                </a:solidFill>
                <a:latin typeface="Arial Black" panose="020B0A04020102020204" pitchFamily="34" charset="0"/>
              </a:defRPr>
            </a:lvl1pPr>
          </a:lstStyle>
          <a:p>
            <a:r>
              <a:rPr lang="en-US" dirty="0"/>
              <a:t>Insert sub-title at 22pt, min 18pt</a:t>
            </a:r>
          </a:p>
        </p:txBody>
      </p:sp>
      <p:sp>
        <p:nvSpPr>
          <p:cNvPr id="2" name="Footer Placeholder 1"/>
          <p:cNvSpPr>
            <a:spLocks noGrp="1"/>
          </p:cNvSpPr>
          <p:nvPr>
            <p:ph type="ftr" sz="quarter" idx="35"/>
          </p:nvPr>
        </p:nvSpPr>
        <p:spPr/>
        <p:txBody>
          <a:bodyPr/>
          <a:lstStyle>
            <a:lvl1pPr>
              <a:defRPr>
                <a:solidFill>
                  <a:schemeClr val="bg1">
                    <a:alpha val="50000"/>
                  </a:schemeClr>
                </a:solidFill>
              </a:defRPr>
            </a:lvl1pPr>
          </a:lstStyle>
          <a:p>
            <a:endParaRPr lang="en-US" dirty="0"/>
          </a:p>
        </p:txBody>
      </p:sp>
      <p:sp>
        <p:nvSpPr>
          <p:cNvPr id="3" name="Slide Number Placeholder 2"/>
          <p:cNvSpPr>
            <a:spLocks noGrp="1"/>
          </p:cNvSpPr>
          <p:nvPr>
            <p:ph type="sldNum" sz="quarter" idx="36"/>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160074439"/>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5_3Columns_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20" hasCustomPrompt="1"/>
          </p:nvPr>
        </p:nvSpPr>
        <p:spPr>
          <a:xfrm>
            <a:off x="8199465" y="1773687"/>
            <a:ext cx="3619414"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4" name="Content Placeholder 3"/>
          <p:cNvSpPr>
            <a:spLocks noGrp="1"/>
          </p:cNvSpPr>
          <p:nvPr>
            <p:ph sz="quarter" idx="16" hasCustomPrompt="1"/>
          </p:nvPr>
        </p:nvSpPr>
        <p:spPr>
          <a:xfrm>
            <a:off x="355739" y="1773687"/>
            <a:ext cx="3619414"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3" name="Content Placeholder 3"/>
          <p:cNvSpPr>
            <a:spLocks noGrp="1"/>
          </p:cNvSpPr>
          <p:nvPr>
            <p:ph sz="quarter" idx="17" hasCustomPrompt="1"/>
          </p:nvPr>
        </p:nvSpPr>
        <p:spPr>
          <a:xfrm>
            <a:off x="4281572" y="1773687"/>
            <a:ext cx="3619414"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2"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16" name="Text Placeholder 4"/>
          <p:cNvSpPr>
            <a:spLocks noGrp="1"/>
          </p:cNvSpPr>
          <p:nvPr>
            <p:ph type="body" sz="quarter" idx="12" hasCustomPrompt="1"/>
          </p:nvPr>
        </p:nvSpPr>
        <p:spPr>
          <a:xfrm>
            <a:off x="355741" y="1128768"/>
            <a:ext cx="11474881" cy="407894"/>
          </a:xfrm>
        </p:spPr>
        <p:txBody>
          <a:bodyPr/>
          <a:lstStyle>
            <a:lvl1pPr algn="ctr">
              <a:lnSpc>
                <a:spcPct val="100000"/>
              </a:lnSpc>
              <a:spcBef>
                <a:spcPts val="0"/>
              </a:spcBef>
              <a:defRPr sz="2200">
                <a:solidFill>
                  <a:schemeClr val="tx2"/>
                </a:solidFill>
                <a:latin typeface="Arial Black" panose="020B0A04020102020204" pitchFamily="34" charset="0"/>
              </a:defRPr>
            </a:lvl1pPr>
          </a:lstStyle>
          <a:p>
            <a:r>
              <a:rPr lang="en-US" dirty="0"/>
              <a:t>Insert sub-title here at 22pt, min 18pt</a:t>
            </a:r>
          </a:p>
        </p:txBody>
      </p:sp>
      <p:sp>
        <p:nvSpPr>
          <p:cNvPr id="2" name="Footer Placeholder 1"/>
          <p:cNvSpPr>
            <a:spLocks noGrp="1"/>
          </p:cNvSpPr>
          <p:nvPr>
            <p:ph type="ftr" sz="quarter" idx="34"/>
          </p:nvPr>
        </p:nvSpPr>
        <p:spPr/>
        <p:txBody>
          <a:bodyPr/>
          <a:lstStyle/>
          <a:p>
            <a:endParaRPr lang="en-AU" dirty="0"/>
          </a:p>
        </p:txBody>
      </p:sp>
      <p:sp>
        <p:nvSpPr>
          <p:cNvPr id="5" name="Slide Number Placeholder 4"/>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81648805"/>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_3Columns_HeroYellow">
    <p:bg>
      <p:bgPr>
        <a:solidFill>
          <a:schemeClr val="tx2"/>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20" hasCustomPrompt="1"/>
          </p:nvPr>
        </p:nvSpPr>
        <p:spPr>
          <a:xfrm>
            <a:off x="8199465" y="1773687"/>
            <a:ext cx="3619414" cy="4175033"/>
          </a:xfrm>
        </p:spPr>
        <p:txBody>
          <a:bodyPr/>
          <a:lstStyle>
            <a:lvl1pPr>
              <a:lnSpc>
                <a:spcPct val="110000"/>
              </a:lnSpc>
              <a:spcBef>
                <a:spcPts val="1200"/>
              </a:spcBef>
              <a:defRPr sz="2000">
                <a:solidFill>
                  <a:schemeClr val="bg1"/>
                </a:solidFill>
              </a:defRPr>
            </a:lvl1pPr>
            <a:lvl2pPr>
              <a:lnSpc>
                <a:spcPct val="110000"/>
              </a:lnSpc>
              <a:spcBef>
                <a:spcPts val="1200"/>
              </a:spcBef>
              <a:defRPr sz="2000">
                <a:solidFill>
                  <a:schemeClr val="bg1"/>
                </a:solidFill>
              </a:defRPr>
            </a:lvl2pPr>
            <a:lvl3pPr>
              <a:lnSpc>
                <a:spcPct val="110000"/>
              </a:lnSpc>
              <a:spcBef>
                <a:spcPts val="1200"/>
              </a:spcBef>
              <a:defRPr sz="2000">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4" name="Content Placeholder 3"/>
          <p:cNvSpPr>
            <a:spLocks noGrp="1"/>
          </p:cNvSpPr>
          <p:nvPr>
            <p:ph sz="quarter" idx="16" hasCustomPrompt="1"/>
          </p:nvPr>
        </p:nvSpPr>
        <p:spPr>
          <a:xfrm>
            <a:off x="355739" y="1773687"/>
            <a:ext cx="3619414"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baseline="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latin typeface="Arial" panose="020B0604020202020204" pitchFamily="34" charset="0"/>
                <a:ea typeface="Roboto" panose="02000000000000000000" pitchFamily="2" charset="0"/>
              </a:defRPr>
            </a:lvl4pPr>
            <a:lvl5pPr>
              <a:lnSpc>
                <a:spcPct val="110000"/>
              </a:lnSpc>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3" name="Content Placeholder 3"/>
          <p:cNvSpPr>
            <a:spLocks noGrp="1"/>
          </p:cNvSpPr>
          <p:nvPr>
            <p:ph sz="quarter" idx="17" hasCustomPrompt="1"/>
          </p:nvPr>
        </p:nvSpPr>
        <p:spPr>
          <a:xfrm>
            <a:off x="4281572" y="1773687"/>
            <a:ext cx="3619414"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latin typeface="Arial" panose="020B0604020202020204" pitchFamily="34" charset="0"/>
                <a:ea typeface="Roboto" panose="02000000000000000000" pitchFamily="2" charset="0"/>
              </a:defRPr>
            </a:lvl4pPr>
            <a:lvl5pPr>
              <a:lnSpc>
                <a:spcPct val="110000"/>
              </a:lnSpc>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4"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5" name="Text Placeholder 4"/>
          <p:cNvSpPr>
            <a:spLocks noGrp="1"/>
          </p:cNvSpPr>
          <p:nvPr>
            <p:ph type="body" sz="quarter" idx="12" hasCustomPrompt="1"/>
          </p:nvPr>
        </p:nvSpPr>
        <p:spPr>
          <a:xfrm>
            <a:off x="355741" y="1098295"/>
            <a:ext cx="11474881" cy="407894"/>
          </a:xfrm>
        </p:spPr>
        <p:txBody>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
        <p:nvSpPr>
          <p:cNvPr id="2" name="Footer Placeholder 1"/>
          <p:cNvSpPr>
            <a:spLocks noGrp="1"/>
          </p:cNvSpPr>
          <p:nvPr>
            <p:ph type="ftr" sz="quarter" idx="34"/>
          </p:nvPr>
        </p:nvSpPr>
        <p:spPr/>
        <p:txBody>
          <a:bodyPr/>
          <a:lstStyle>
            <a:lvl1pPr>
              <a:defRPr>
                <a:solidFill>
                  <a:schemeClr val="bg1">
                    <a:alpha val="50000"/>
                  </a:schemeClr>
                </a:solidFill>
              </a:defRPr>
            </a:lvl1pPr>
          </a:lstStyle>
          <a:p>
            <a:endParaRPr lang="en-US" dirty="0"/>
          </a:p>
        </p:txBody>
      </p:sp>
      <p:sp>
        <p:nvSpPr>
          <p:cNvPr id="5" name="Slide Number Placeholder 4"/>
          <p:cNvSpPr>
            <a:spLocks noGrp="1"/>
          </p:cNvSpPr>
          <p:nvPr>
            <p:ph type="sldNum" sz="quarter" idx="35"/>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266416855"/>
      </p:ext>
    </p:extLst>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3Columns_Orange">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20" hasCustomPrompt="1"/>
          </p:nvPr>
        </p:nvSpPr>
        <p:spPr>
          <a:xfrm>
            <a:off x="8199465" y="1773687"/>
            <a:ext cx="3619414" cy="4175033"/>
          </a:xfrm>
        </p:spPr>
        <p:txBody>
          <a:bodyPr/>
          <a:lstStyle>
            <a:lvl1pPr>
              <a:lnSpc>
                <a:spcPct val="110000"/>
              </a:lnSpc>
              <a:spcBef>
                <a:spcPts val="1200"/>
              </a:spcBef>
              <a:defRPr sz="2000">
                <a:solidFill>
                  <a:schemeClr val="bg1"/>
                </a:solidFill>
              </a:defRPr>
            </a:lvl1pPr>
            <a:lvl2pPr>
              <a:lnSpc>
                <a:spcPct val="110000"/>
              </a:lnSpc>
              <a:spcBef>
                <a:spcPts val="1200"/>
              </a:spcBef>
              <a:defRPr sz="2000">
                <a:solidFill>
                  <a:schemeClr val="bg1"/>
                </a:solidFill>
              </a:defRPr>
            </a:lvl2pPr>
            <a:lvl3pPr>
              <a:lnSpc>
                <a:spcPct val="110000"/>
              </a:lnSpc>
              <a:spcBef>
                <a:spcPts val="1200"/>
              </a:spcBef>
              <a:defRPr sz="2000">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4" name="Content Placeholder 3"/>
          <p:cNvSpPr>
            <a:spLocks noGrp="1"/>
          </p:cNvSpPr>
          <p:nvPr>
            <p:ph sz="quarter" idx="16" hasCustomPrompt="1"/>
          </p:nvPr>
        </p:nvSpPr>
        <p:spPr>
          <a:xfrm>
            <a:off x="355739" y="1773687"/>
            <a:ext cx="3619414"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latin typeface="Arial" panose="020B0604020202020204" pitchFamily="34" charset="0"/>
                <a:ea typeface="Roboto" panose="02000000000000000000" pitchFamily="2" charset="0"/>
              </a:defRPr>
            </a:lvl4pPr>
            <a:lvl5pPr>
              <a:lnSpc>
                <a:spcPct val="110000"/>
              </a:lnSpc>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3" name="Content Placeholder 3"/>
          <p:cNvSpPr>
            <a:spLocks noGrp="1"/>
          </p:cNvSpPr>
          <p:nvPr>
            <p:ph sz="quarter" idx="17" hasCustomPrompt="1"/>
          </p:nvPr>
        </p:nvSpPr>
        <p:spPr>
          <a:xfrm>
            <a:off x="4281572" y="1773687"/>
            <a:ext cx="3619414"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latin typeface="Arial" panose="020B0604020202020204" pitchFamily="34" charset="0"/>
                <a:ea typeface="Roboto" panose="02000000000000000000" pitchFamily="2" charset="0"/>
              </a:defRPr>
            </a:lvl4pPr>
            <a:lvl5pPr>
              <a:lnSpc>
                <a:spcPct val="110000"/>
              </a:lnSpc>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4"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5" name="Text Placeholder 4"/>
          <p:cNvSpPr>
            <a:spLocks noGrp="1"/>
          </p:cNvSpPr>
          <p:nvPr>
            <p:ph type="body" sz="quarter" idx="12" hasCustomPrompt="1"/>
          </p:nvPr>
        </p:nvSpPr>
        <p:spPr>
          <a:xfrm>
            <a:off x="355741" y="1098297"/>
            <a:ext cx="11474881"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
        <p:nvSpPr>
          <p:cNvPr id="2" name="Footer Placeholder 1"/>
          <p:cNvSpPr>
            <a:spLocks noGrp="1"/>
          </p:cNvSpPr>
          <p:nvPr>
            <p:ph type="ftr" sz="quarter" idx="34"/>
          </p:nvPr>
        </p:nvSpPr>
        <p:spPr/>
        <p:txBody>
          <a:bodyPr/>
          <a:lstStyle>
            <a:lvl1pPr>
              <a:defRPr>
                <a:solidFill>
                  <a:schemeClr val="bg1">
                    <a:alpha val="50000"/>
                  </a:schemeClr>
                </a:solidFill>
              </a:defRPr>
            </a:lvl1pPr>
          </a:lstStyle>
          <a:p>
            <a:endParaRPr lang="en-US" dirty="0"/>
          </a:p>
        </p:txBody>
      </p:sp>
      <p:sp>
        <p:nvSpPr>
          <p:cNvPr id="5" name="Slide Number Placeholder 4"/>
          <p:cNvSpPr>
            <a:spLocks noGrp="1"/>
          </p:cNvSpPr>
          <p:nvPr>
            <p:ph type="sldNum" sz="quarter" idx="35"/>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418418558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28A64-36C8-4CBF-AA08-5F04F799B068}" type="slidenum">
              <a:rPr lang="en-US" smtClean="0"/>
              <a:t>‹#›</a:t>
            </a:fld>
            <a:endParaRPr lang="en-US"/>
          </a:p>
        </p:txBody>
      </p:sp>
    </p:spTree>
    <p:extLst>
      <p:ext uri="{BB962C8B-B14F-4D97-AF65-F5344CB8AC3E}">
        <p14:creationId xmlns:p14="http://schemas.microsoft.com/office/powerpoint/2010/main" val="342071955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3Columns_PaleGray">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20" hasCustomPrompt="1"/>
          </p:nvPr>
        </p:nvSpPr>
        <p:spPr>
          <a:xfrm>
            <a:off x="8199465" y="1773687"/>
            <a:ext cx="3619414" cy="4175033"/>
          </a:xfrm>
        </p:spPr>
        <p:txBody>
          <a:bodyPr/>
          <a:lstStyle>
            <a:lvl1pPr>
              <a:lnSpc>
                <a:spcPct val="110000"/>
              </a:lnSpc>
              <a:spcBef>
                <a:spcPts val="1200"/>
              </a:spcBef>
              <a:defRPr sz="2000">
                <a:solidFill>
                  <a:schemeClr val="bg1"/>
                </a:solidFill>
              </a:defRPr>
            </a:lvl1pPr>
            <a:lvl2pPr>
              <a:lnSpc>
                <a:spcPct val="110000"/>
              </a:lnSpc>
              <a:spcBef>
                <a:spcPts val="1200"/>
              </a:spcBef>
              <a:defRPr sz="2000">
                <a:solidFill>
                  <a:schemeClr val="bg1"/>
                </a:solidFill>
              </a:defRPr>
            </a:lvl2pPr>
            <a:lvl3pPr>
              <a:lnSpc>
                <a:spcPct val="110000"/>
              </a:lnSpc>
              <a:spcBef>
                <a:spcPts val="1200"/>
              </a:spcBef>
              <a:defRPr sz="2000">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4" name="Content Placeholder 3"/>
          <p:cNvSpPr>
            <a:spLocks noGrp="1"/>
          </p:cNvSpPr>
          <p:nvPr>
            <p:ph sz="quarter" idx="16" hasCustomPrompt="1"/>
          </p:nvPr>
        </p:nvSpPr>
        <p:spPr>
          <a:xfrm>
            <a:off x="355739" y="1773687"/>
            <a:ext cx="3619414"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latin typeface="Arial" panose="020B0604020202020204" pitchFamily="34" charset="0"/>
                <a:ea typeface="Roboto" panose="02000000000000000000" pitchFamily="2" charset="0"/>
              </a:defRPr>
            </a:lvl4pPr>
            <a:lvl5pPr>
              <a:lnSpc>
                <a:spcPct val="110000"/>
              </a:lnSpc>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3" name="Content Placeholder 3"/>
          <p:cNvSpPr>
            <a:spLocks noGrp="1"/>
          </p:cNvSpPr>
          <p:nvPr>
            <p:ph sz="quarter" idx="17" hasCustomPrompt="1"/>
          </p:nvPr>
        </p:nvSpPr>
        <p:spPr>
          <a:xfrm>
            <a:off x="4281572" y="1773687"/>
            <a:ext cx="3619414"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latin typeface="Arial" panose="020B0604020202020204" pitchFamily="34" charset="0"/>
                <a:ea typeface="Roboto" panose="02000000000000000000" pitchFamily="2" charset="0"/>
              </a:defRPr>
            </a:lvl4pPr>
            <a:lvl5pPr>
              <a:lnSpc>
                <a:spcPct val="110000"/>
              </a:lnSpc>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4"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5" name="Text Placeholder 4"/>
          <p:cNvSpPr>
            <a:spLocks noGrp="1"/>
          </p:cNvSpPr>
          <p:nvPr>
            <p:ph type="body" sz="quarter" idx="12" hasCustomPrompt="1"/>
          </p:nvPr>
        </p:nvSpPr>
        <p:spPr>
          <a:xfrm>
            <a:off x="355741" y="1098297"/>
            <a:ext cx="11474881" cy="338476"/>
          </a:xfrm>
        </p:spPr>
        <p:txBody>
          <a:bodyPr vert="horz" lIns="0" tIns="0" rIns="0" bIns="0" rtlCol="0">
            <a:spAutoFit/>
          </a:bodyPr>
          <a:lstStyle>
            <a:lvl1pPr>
              <a:defRPr lang="en-US" sz="2200" dirty="0">
                <a:solidFill>
                  <a:schemeClr val="bg1"/>
                </a:solidFill>
                <a:latin typeface="Arial Black" panose="020B0A04020102020204" pitchFamily="34" charset="0"/>
              </a:defRPr>
            </a:lvl1pPr>
          </a:lstStyle>
          <a:p>
            <a:pPr lvl="0" algn="ctr">
              <a:lnSpc>
                <a:spcPct val="100000"/>
              </a:lnSpc>
              <a:spcBef>
                <a:spcPts val="0"/>
              </a:spcBef>
            </a:pPr>
            <a:r>
              <a:rPr lang="en-US" dirty="0"/>
              <a:t>Insert sub-title here at 22pt, min 18pt</a:t>
            </a:r>
          </a:p>
        </p:txBody>
      </p:sp>
      <p:sp>
        <p:nvSpPr>
          <p:cNvPr id="2" name="Footer Placeholder 1"/>
          <p:cNvSpPr>
            <a:spLocks noGrp="1"/>
          </p:cNvSpPr>
          <p:nvPr>
            <p:ph type="ftr" sz="quarter" idx="34"/>
          </p:nvPr>
        </p:nvSpPr>
        <p:spPr/>
        <p:txBody>
          <a:bodyPr/>
          <a:lstStyle>
            <a:lvl1pPr>
              <a:defRPr>
                <a:solidFill>
                  <a:schemeClr val="bg1">
                    <a:alpha val="50000"/>
                  </a:schemeClr>
                </a:solidFill>
              </a:defRPr>
            </a:lvl1pPr>
          </a:lstStyle>
          <a:p>
            <a:endParaRPr lang="en-US" dirty="0"/>
          </a:p>
        </p:txBody>
      </p:sp>
      <p:sp>
        <p:nvSpPr>
          <p:cNvPr id="5" name="Slide Number Placeholder 4"/>
          <p:cNvSpPr>
            <a:spLocks noGrp="1"/>
          </p:cNvSpPr>
          <p:nvPr>
            <p:ph type="sldNum" sz="quarter" idx="35"/>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4236520303"/>
      </p:ext>
    </p:extLst>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3Columns_DarkGray">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sz="quarter" idx="20" hasCustomPrompt="1"/>
          </p:nvPr>
        </p:nvSpPr>
        <p:spPr>
          <a:xfrm>
            <a:off x="8199465" y="1773687"/>
            <a:ext cx="3619414" cy="4175033"/>
          </a:xfrm>
        </p:spPr>
        <p:txBody>
          <a:bodyPr/>
          <a:lstStyle>
            <a:lvl1pPr>
              <a:lnSpc>
                <a:spcPct val="110000"/>
              </a:lnSpc>
              <a:spcBef>
                <a:spcPts val="1200"/>
              </a:spcBef>
              <a:defRPr sz="2000">
                <a:solidFill>
                  <a:schemeClr val="bg1"/>
                </a:solidFill>
              </a:defRPr>
            </a:lvl1pPr>
            <a:lvl2pPr>
              <a:lnSpc>
                <a:spcPct val="110000"/>
              </a:lnSpc>
              <a:spcBef>
                <a:spcPts val="1200"/>
              </a:spcBef>
              <a:defRPr sz="2000">
                <a:solidFill>
                  <a:schemeClr val="bg1"/>
                </a:solidFill>
              </a:defRPr>
            </a:lvl2pPr>
            <a:lvl3pPr>
              <a:lnSpc>
                <a:spcPct val="110000"/>
              </a:lnSpc>
              <a:spcBef>
                <a:spcPts val="1200"/>
              </a:spcBef>
              <a:defRPr sz="2000">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4" name="Content Placeholder 3"/>
          <p:cNvSpPr>
            <a:spLocks noGrp="1"/>
          </p:cNvSpPr>
          <p:nvPr>
            <p:ph sz="quarter" idx="16" hasCustomPrompt="1"/>
          </p:nvPr>
        </p:nvSpPr>
        <p:spPr>
          <a:xfrm>
            <a:off x="355739" y="1773687"/>
            <a:ext cx="3619414"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latin typeface="Arial" panose="020B0604020202020204" pitchFamily="34" charset="0"/>
                <a:ea typeface="Roboto" panose="02000000000000000000" pitchFamily="2" charset="0"/>
              </a:defRPr>
            </a:lvl4pPr>
            <a:lvl5pPr>
              <a:lnSpc>
                <a:spcPct val="110000"/>
              </a:lnSpc>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3" name="Content Placeholder 3"/>
          <p:cNvSpPr>
            <a:spLocks noGrp="1"/>
          </p:cNvSpPr>
          <p:nvPr>
            <p:ph sz="quarter" idx="17" hasCustomPrompt="1"/>
          </p:nvPr>
        </p:nvSpPr>
        <p:spPr>
          <a:xfrm>
            <a:off x="4281572" y="1773687"/>
            <a:ext cx="3619414"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latin typeface="Arial" panose="020B0604020202020204" pitchFamily="34" charset="0"/>
                <a:ea typeface="Roboto" panose="02000000000000000000" pitchFamily="2" charset="0"/>
              </a:defRPr>
            </a:lvl4pPr>
            <a:lvl5pPr>
              <a:lnSpc>
                <a:spcPct val="110000"/>
              </a:lnSpc>
              <a:defRPr>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1"/>
            <a:r>
              <a:rPr lang="pt-BR" dirty="0"/>
              <a:t>As se eni dolestotate con raerum es ini officiis eos reseque peles aut que.</a:t>
            </a:r>
          </a:p>
          <a:p>
            <a:pPr lvl="2"/>
            <a:r>
              <a:rPr lang="pt-BR" dirty="0"/>
              <a:t>Nimi, qui restis sinihilla verum quatis estrum aut aute nonestr</a:t>
            </a:r>
          </a:p>
        </p:txBody>
      </p:sp>
      <p:sp>
        <p:nvSpPr>
          <p:cNvPr id="14"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5" name="Text Placeholder 4"/>
          <p:cNvSpPr>
            <a:spLocks noGrp="1"/>
          </p:cNvSpPr>
          <p:nvPr>
            <p:ph type="body" sz="quarter" idx="12" hasCustomPrompt="1"/>
          </p:nvPr>
        </p:nvSpPr>
        <p:spPr>
          <a:xfrm>
            <a:off x="355741" y="1098297"/>
            <a:ext cx="11474881" cy="338476"/>
          </a:xfrm>
        </p:spPr>
        <p:txBody>
          <a:bodyPr vert="horz" lIns="0" tIns="0" rIns="0" bIns="0" rtlCol="0">
            <a:spAutoFit/>
          </a:bodyPr>
          <a:lstStyle>
            <a:lvl1pPr>
              <a:defRPr lang="en-US" sz="2200" dirty="0">
                <a:solidFill>
                  <a:schemeClr val="bg1"/>
                </a:solidFill>
                <a:latin typeface="Arial Black" panose="020B0A04020102020204" pitchFamily="34" charset="0"/>
              </a:defRPr>
            </a:lvl1pPr>
          </a:lstStyle>
          <a:p>
            <a:pPr lvl="0" algn="ctr">
              <a:lnSpc>
                <a:spcPct val="100000"/>
              </a:lnSpc>
              <a:spcBef>
                <a:spcPts val="0"/>
              </a:spcBef>
            </a:pPr>
            <a:r>
              <a:rPr lang="en-US" dirty="0"/>
              <a:t>Insert sub-title here at 22pt, min 18pt</a:t>
            </a:r>
          </a:p>
        </p:txBody>
      </p:sp>
      <p:sp>
        <p:nvSpPr>
          <p:cNvPr id="2" name="Footer Placeholder 1"/>
          <p:cNvSpPr>
            <a:spLocks noGrp="1"/>
          </p:cNvSpPr>
          <p:nvPr>
            <p:ph type="ftr" sz="quarter" idx="34"/>
          </p:nvPr>
        </p:nvSpPr>
        <p:spPr/>
        <p:txBody>
          <a:bodyPr/>
          <a:lstStyle>
            <a:lvl1pPr>
              <a:defRPr>
                <a:solidFill>
                  <a:schemeClr val="bg1">
                    <a:alpha val="50000"/>
                  </a:schemeClr>
                </a:solidFill>
              </a:defRPr>
            </a:lvl1pPr>
          </a:lstStyle>
          <a:p>
            <a:endParaRPr lang="en-US" dirty="0"/>
          </a:p>
        </p:txBody>
      </p:sp>
      <p:sp>
        <p:nvSpPr>
          <p:cNvPr id="5" name="Slide Number Placeholder 4"/>
          <p:cNvSpPr>
            <a:spLocks noGrp="1"/>
          </p:cNvSpPr>
          <p:nvPr>
            <p:ph type="sldNum" sz="quarter" idx="35"/>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946621087"/>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6a_4Columns_White">
    <p:bg>
      <p:bgPr>
        <a:solidFill>
          <a:schemeClr val="bg1"/>
        </a:solidFill>
        <a:effectLst/>
      </p:bgPr>
    </p:bg>
    <p:spTree>
      <p:nvGrpSpPr>
        <p:cNvPr id="1" name=""/>
        <p:cNvGrpSpPr/>
        <p:nvPr/>
      </p:nvGrpSpPr>
      <p:grpSpPr>
        <a:xfrm>
          <a:off x="0" y="0"/>
          <a:ext cx="0" cy="0"/>
          <a:chOff x="0" y="0"/>
          <a:chExt cx="0" cy="0"/>
        </a:xfrm>
      </p:grpSpPr>
      <p:sp>
        <p:nvSpPr>
          <p:cNvPr id="11" name="Content Placeholder 7"/>
          <p:cNvSpPr>
            <a:spLocks noGrp="1"/>
          </p:cNvSpPr>
          <p:nvPr>
            <p:ph sz="quarter" idx="11" hasCustomPrompt="1"/>
          </p:nvPr>
        </p:nvSpPr>
        <p:spPr>
          <a:xfrm>
            <a:off x="355741" y="1774415"/>
            <a:ext cx="264703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4" name="Content Placeholder 7"/>
          <p:cNvSpPr>
            <a:spLocks noGrp="1"/>
          </p:cNvSpPr>
          <p:nvPr>
            <p:ph sz="quarter" idx="17" hasCustomPrompt="1"/>
          </p:nvPr>
        </p:nvSpPr>
        <p:spPr>
          <a:xfrm>
            <a:off x="6240975" y="1774415"/>
            <a:ext cx="264703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6" name="Content Placeholder 2"/>
          <p:cNvSpPr>
            <a:spLocks noGrp="1"/>
          </p:cNvSpPr>
          <p:nvPr>
            <p:ph sz="quarter" idx="18" hasCustomPrompt="1"/>
          </p:nvPr>
        </p:nvSpPr>
        <p:spPr>
          <a:xfrm>
            <a:off x="3298359" y="1774415"/>
            <a:ext cx="2647033"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9" name="Content Placeholder 4"/>
          <p:cNvSpPr>
            <a:spLocks noGrp="1"/>
          </p:cNvSpPr>
          <p:nvPr>
            <p:ph sz="quarter" idx="19" hasCustomPrompt="1"/>
          </p:nvPr>
        </p:nvSpPr>
        <p:spPr>
          <a:xfrm>
            <a:off x="9183589" y="1774415"/>
            <a:ext cx="2647033"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7"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21" name="Text Placeholder 4"/>
          <p:cNvSpPr>
            <a:spLocks noGrp="1"/>
          </p:cNvSpPr>
          <p:nvPr>
            <p:ph type="body" sz="quarter" idx="12" hasCustomPrompt="1"/>
          </p:nvPr>
        </p:nvSpPr>
        <p:spPr>
          <a:xfrm>
            <a:off x="355741" y="1128768"/>
            <a:ext cx="11474881" cy="338476"/>
          </a:xfrm>
        </p:spPr>
        <p:txBody>
          <a:bodyPr vert="horz" lIns="0" tIns="0" rIns="0" bIns="0" rtlCol="0">
            <a:spAutoFit/>
          </a:bodyPr>
          <a:lstStyle>
            <a:lvl1pPr>
              <a:defRPr lang="en-US" sz="2200" dirty="0">
                <a:solidFill>
                  <a:schemeClr val="tx2"/>
                </a:solidFill>
                <a:latin typeface="Arial Black" panose="020B0A04020102020204" pitchFamily="34" charset="0"/>
              </a:defRPr>
            </a:lvl1pPr>
          </a:lstStyle>
          <a:p>
            <a:pPr lvl="0" algn="ctr">
              <a:lnSpc>
                <a:spcPct val="100000"/>
              </a:lnSpc>
              <a:spcBef>
                <a:spcPts val="0"/>
              </a:spcBef>
            </a:pPr>
            <a:r>
              <a:rPr lang="en-US" dirty="0"/>
              <a:t>Insert sub-title here at 22pt, min 18pt</a:t>
            </a:r>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824761339"/>
      </p:ext>
    </p:extLst>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a_4Columns_HeroYellow">
    <p:bg>
      <p:bgPr>
        <a:solidFill>
          <a:schemeClr val="tx2"/>
        </a:solidFill>
        <a:effectLst/>
      </p:bgPr>
    </p:bg>
    <p:spTree>
      <p:nvGrpSpPr>
        <p:cNvPr id="1" name=""/>
        <p:cNvGrpSpPr/>
        <p:nvPr/>
      </p:nvGrpSpPr>
      <p:grpSpPr>
        <a:xfrm>
          <a:off x="0" y="0"/>
          <a:ext cx="0" cy="0"/>
          <a:chOff x="0" y="0"/>
          <a:chExt cx="0" cy="0"/>
        </a:xfrm>
      </p:grpSpPr>
      <p:sp>
        <p:nvSpPr>
          <p:cNvPr id="11" name="Content Placeholder 7"/>
          <p:cNvSpPr>
            <a:spLocks noGrp="1"/>
          </p:cNvSpPr>
          <p:nvPr>
            <p:ph sz="quarter" idx="11" hasCustomPrompt="1"/>
          </p:nvPr>
        </p:nvSpPr>
        <p:spPr>
          <a:xfrm>
            <a:off x="355741" y="1774415"/>
            <a:ext cx="264703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solidFill>
                  <a:schemeClr val="bg1"/>
                </a:solidFill>
                <a:latin typeface="Arial" panose="020B0604020202020204" pitchFamily="34" charset="0"/>
                <a:ea typeface="Roboto" panose="02000000000000000000" pitchFamily="2" charset="0"/>
              </a:defRPr>
            </a:lvl4pPr>
            <a:lvl5pPr>
              <a:lnSpc>
                <a:spcPct val="110000"/>
              </a:lnSpc>
              <a:defRPr>
                <a:solidFill>
                  <a:schemeClr val="bg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4" name="Content Placeholder 7"/>
          <p:cNvSpPr>
            <a:spLocks noGrp="1"/>
          </p:cNvSpPr>
          <p:nvPr>
            <p:ph sz="quarter" idx="17" hasCustomPrompt="1"/>
          </p:nvPr>
        </p:nvSpPr>
        <p:spPr>
          <a:xfrm>
            <a:off x="6240973" y="1774415"/>
            <a:ext cx="264703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solidFill>
                  <a:schemeClr val="bg1"/>
                </a:solidFill>
                <a:latin typeface="Arial" panose="020B0604020202020204" pitchFamily="34" charset="0"/>
                <a:ea typeface="Roboto" panose="02000000000000000000" pitchFamily="2" charset="0"/>
              </a:defRPr>
            </a:lvl4pPr>
            <a:lvl5pPr>
              <a:lnSpc>
                <a:spcPct val="110000"/>
              </a:lnSpc>
              <a:defRPr>
                <a:solidFill>
                  <a:schemeClr val="bg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6" name="Content Placeholder 2"/>
          <p:cNvSpPr>
            <a:spLocks noGrp="1"/>
          </p:cNvSpPr>
          <p:nvPr>
            <p:ph sz="quarter" idx="18" hasCustomPrompt="1"/>
          </p:nvPr>
        </p:nvSpPr>
        <p:spPr>
          <a:xfrm>
            <a:off x="3298358" y="1774415"/>
            <a:ext cx="2647033" cy="4175033"/>
          </a:xfrm>
        </p:spPr>
        <p:txBody>
          <a:bodyPr/>
          <a:lstStyle>
            <a:lvl1pPr>
              <a:lnSpc>
                <a:spcPct val="110000"/>
              </a:lnSpc>
              <a:spcBef>
                <a:spcPts val="1200"/>
              </a:spcBef>
              <a:defRPr sz="2000">
                <a:solidFill>
                  <a:schemeClr val="bg1"/>
                </a:solidFill>
              </a:defRPr>
            </a:lvl1pPr>
            <a:lvl2pPr>
              <a:lnSpc>
                <a:spcPct val="110000"/>
              </a:lnSpc>
              <a:spcBef>
                <a:spcPts val="1200"/>
              </a:spcBef>
              <a:defRPr sz="2000">
                <a:solidFill>
                  <a:schemeClr val="bg1"/>
                </a:solidFill>
              </a:defRPr>
            </a:lvl2pPr>
            <a:lvl3pPr>
              <a:lnSpc>
                <a:spcPct val="110000"/>
              </a:lnSpc>
              <a:spcBef>
                <a:spcPts val="1200"/>
              </a:spcBef>
              <a:defRPr sz="2000">
                <a:solidFill>
                  <a:schemeClr val="bg1"/>
                </a:solidFill>
              </a:defRPr>
            </a:lvl3pPr>
            <a:lvl4pPr>
              <a:lnSpc>
                <a:spcPct val="110000"/>
              </a:lnSpc>
              <a:defRPr>
                <a:solidFill>
                  <a:schemeClr val="bg1"/>
                </a:solidFill>
              </a:defRPr>
            </a:lvl4pPr>
            <a:lvl5pPr>
              <a:lnSpc>
                <a:spcPct val="110000"/>
              </a:lnSpc>
              <a:defRPr>
                <a:solidFill>
                  <a:schemeClr val="bg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9" name="Content Placeholder 4"/>
          <p:cNvSpPr>
            <a:spLocks noGrp="1"/>
          </p:cNvSpPr>
          <p:nvPr>
            <p:ph sz="quarter" idx="19" hasCustomPrompt="1"/>
          </p:nvPr>
        </p:nvSpPr>
        <p:spPr>
          <a:xfrm>
            <a:off x="9183589" y="1774415"/>
            <a:ext cx="2647033" cy="4175033"/>
          </a:xfrm>
        </p:spPr>
        <p:txBody>
          <a:bodyPr/>
          <a:lstStyle>
            <a:lvl1pPr>
              <a:lnSpc>
                <a:spcPct val="110000"/>
              </a:lnSpc>
              <a:spcBef>
                <a:spcPts val="1200"/>
              </a:spcBef>
              <a:defRPr sz="2000">
                <a:solidFill>
                  <a:schemeClr val="bg1"/>
                </a:solidFill>
              </a:defRPr>
            </a:lvl1pPr>
            <a:lvl2pPr>
              <a:lnSpc>
                <a:spcPct val="110000"/>
              </a:lnSpc>
              <a:spcBef>
                <a:spcPts val="1200"/>
              </a:spcBef>
              <a:defRPr sz="2000">
                <a:solidFill>
                  <a:schemeClr val="bg1"/>
                </a:solidFill>
              </a:defRPr>
            </a:lvl2pPr>
            <a:lvl3pPr>
              <a:lnSpc>
                <a:spcPct val="110000"/>
              </a:lnSpc>
              <a:spcBef>
                <a:spcPts val="1200"/>
              </a:spcBef>
              <a:defRPr sz="2000">
                <a:solidFill>
                  <a:schemeClr val="bg1"/>
                </a:solidFill>
              </a:defRPr>
            </a:lvl3pPr>
            <a:lvl4pPr>
              <a:lnSpc>
                <a:spcPct val="110000"/>
              </a:lnSpc>
              <a:defRPr>
                <a:solidFill>
                  <a:schemeClr val="bg1"/>
                </a:solidFill>
              </a:defRPr>
            </a:lvl4pPr>
            <a:lvl5pPr>
              <a:lnSpc>
                <a:spcPct val="110000"/>
              </a:lnSpc>
              <a:defRPr>
                <a:solidFill>
                  <a:schemeClr val="bg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8"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20" name="Text Placeholder 4"/>
          <p:cNvSpPr>
            <a:spLocks noGrp="1"/>
          </p:cNvSpPr>
          <p:nvPr>
            <p:ph type="body" sz="quarter" idx="12" hasCustomPrompt="1"/>
          </p:nvPr>
        </p:nvSpPr>
        <p:spPr>
          <a:xfrm>
            <a:off x="355741" y="1098297"/>
            <a:ext cx="11474881" cy="338476"/>
          </a:xfrm>
        </p:spPr>
        <p:txBody>
          <a:bodyPr vert="horz" lIns="0" tIns="0" rIns="0" bIns="0" rtlCol="0">
            <a:spAutoFit/>
          </a:bodyPr>
          <a:lstStyle>
            <a:lvl1pPr>
              <a:defRPr lang="en-US" sz="2200" dirty="0">
                <a:solidFill>
                  <a:schemeClr val="bg1"/>
                </a:solidFill>
                <a:latin typeface="Arial Black" panose="020B0A04020102020204" pitchFamily="34" charset="0"/>
              </a:defRPr>
            </a:lvl1pPr>
          </a:lstStyle>
          <a:p>
            <a:pPr lvl="0" algn="ctr">
              <a:lnSpc>
                <a:spcPct val="100000"/>
              </a:lnSpc>
              <a:spcBef>
                <a:spcPts val="0"/>
              </a:spcBef>
            </a:pPr>
            <a:r>
              <a:rPr lang="en-US" dirty="0"/>
              <a:t>Insert sub-title here at 22pt, min 18pt</a:t>
            </a:r>
          </a:p>
        </p:txBody>
      </p:sp>
      <p:sp>
        <p:nvSpPr>
          <p:cNvPr id="2" name="Footer Placeholder 1"/>
          <p:cNvSpPr>
            <a:spLocks noGrp="1"/>
          </p:cNvSpPr>
          <p:nvPr>
            <p:ph type="ftr" sz="quarter" idx="34"/>
          </p:nvPr>
        </p:nvSpPr>
        <p:spPr/>
        <p:txBody>
          <a:bodyPr/>
          <a:lstStyle>
            <a:lvl1pPr>
              <a:defRPr>
                <a:solidFill>
                  <a:schemeClr val="bg1">
                    <a:alpha val="50000"/>
                  </a:schemeClr>
                </a:solidFill>
              </a:defRPr>
            </a:lvl1pPr>
          </a:lstStyle>
          <a:p>
            <a:endParaRPr lang="en-US" dirty="0"/>
          </a:p>
        </p:txBody>
      </p:sp>
      <p:sp>
        <p:nvSpPr>
          <p:cNvPr id="3" name="Slide Number Placeholder 2"/>
          <p:cNvSpPr>
            <a:spLocks noGrp="1"/>
          </p:cNvSpPr>
          <p:nvPr>
            <p:ph type="sldNum" sz="quarter" idx="35"/>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613197059"/>
      </p:ext>
    </p:extLst>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a_4Columns_Orange">
    <p:bg>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20" name="Text Placeholder 4"/>
          <p:cNvSpPr>
            <a:spLocks noGrp="1"/>
          </p:cNvSpPr>
          <p:nvPr>
            <p:ph type="body" sz="quarter" idx="12" hasCustomPrompt="1"/>
          </p:nvPr>
        </p:nvSpPr>
        <p:spPr>
          <a:xfrm>
            <a:off x="355741" y="1098297"/>
            <a:ext cx="11474881" cy="338476"/>
          </a:xfrm>
        </p:spPr>
        <p:txBody>
          <a:bodyPr vert="horz" lIns="0" tIns="0" rIns="0" bIns="0" rtlCol="0">
            <a:spAutoFit/>
          </a:bodyPr>
          <a:lstStyle>
            <a:lvl1pPr>
              <a:defRPr lang="en-US" sz="2200" dirty="0">
                <a:solidFill>
                  <a:schemeClr val="bg1"/>
                </a:solidFill>
                <a:latin typeface="Arial Black" panose="020B0A04020102020204" pitchFamily="34" charset="0"/>
              </a:defRPr>
            </a:lvl1pPr>
          </a:lstStyle>
          <a:p>
            <a:pPr lvl="0" algn="ctr">
              <a:lnSpc>
                <a:spcPct val="100000"/>
              </a:lnSpc>
              <a:spcBef>
                <a:spcPts val="0"/>
              </a:spcBef>
            </a:pPr>
            <a:r>
              <a:rPr lang="en-US" dirty="0"/>
              <a:t>Insert sub-title here at 22pt, min 18pt</a:t>
            </a:r>
          </a:p>
        </p:txBody>
      </p:sp>
      <p:sp>
        <p:nvSpPr>
          <p:cNvPr id="13" name="Content Placeholder 7"/>
          <p:cNvSpPr>
            <a:spLocks noGrp="1"/>
          </p:cNvSpPr>
          <p:nvPr>
            <p:ph sz="quarter" idx="11" hasCustomPrompt="1"/>
          </p:nvPr>
        </p:nvSpPr>
        <p:spPr>
          <a:xfrm>
            <a:off x="355741" y="1774415"/>
            <a:ext cx="264703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21" name="Content Placeholder 7"/>
          <p:cNvSpPr>
            <a:spLocks noGrp="1"/>
          </p:cNvSpPr>
          <p:nvPr>
            <p:ph sz="quarter" idx="17" hasCustomPrompt="1"/>
          </p:nvPr>
        </p:nvSpPr>
        <p:spPr>
          <a:xfrm>
            <a:off x="6240975" y="1774415"/>
            <a:ext cx="264703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22" name="Content Placeholder 2"/>
          <p:cNvSpPr>
            <a:spLocks noGrp="1"/>
          </p:cNvSpPr>
          <p:nvPr>
            <p:ph sz="quarter" idx="18" hasCustomPrompt="1"/>
          </p:nvPr>
        </p:nvSpPr>
        <p:spPr>
          <a:xfrm>
            <a:off x="3298359" y="1774415"/>
            <a:ext cx="2647033" cy="4175033"/>
          </a:xfrm>
        </p:spPr>
        <p:txBody>
          <a:bodyPr/>
          <a:lstStyle>
            <a:lvl1pPr>
              <a:lnSpc>
                <a:spcPct val="110000"/>
              </a:lnSpc>
              <a:spcBef>
                <a:spcPts val="1200"/>
              </a:spcBef>
              <a:defRPr sz="2000">
                <a:solidFill>
                  <a:schemeClr val="bg1"/>
                </a:solidFill>
              </a:defRPr>
            </a:lvl1pPr>
            <a:lvl2pPr>
              <a:lnSpc>
                <a:spcPct val="110000"/>
              </a:lnSpc>
              <a:spcBef>
                <a:spcPts val="1200"/>
              </a:spcBef>
              <a:defRPr sz="2000">
                <a:solidFill>
                  <a:schemeClr val="bg1"/>
                </a:solidFill>
              </a:defRPr>
            </a:lvl2pPr>
            <a:lvl3pPr>
              <a:lnSpc>
                <a:spcPct val="110000"/>
              </a:lnSpc>
              <a:spcBef>
                <a:spcPts val="1200"/>
              </a:spcBef>
              <a:defRPr sz="2000">
                <a:solidFill>
                  <a:schemeClr val="bg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23" name="Content Placeholder 4"/>
          <p:cNvSpPr>
            <a:spLocks noGrp="1"/>
          </p:cNvSpPr>
          <p:nvPr>
            <p:ph sz="quarter" idx="19" hasCustomPrompt="1"/>
          </p:nvPr>
        </p:nvSpPr>
        <p:spPr>
          <a:xfrm>
            <a:off x="9183589" y="1774415"/>
            <a:ext cx="2647033" cy="4175033"/>
          </a:xfrm>
        </p:spPr>
        <p:txBody>
          <a:bodyPr/>
          <a:lstStyle>
            <a:lvl1pPr>
              <a:lnSpc>
                <a:spcPct val="110000"/>
              </a:lnSpc>
              <a:spcBef>
                <a:spcPts val="1200"/>
              </a:spcBef>
              <a:defRPr sz="2000">
                <a:solidFill>
                  <a:schemeClr val="bg1"/>
                </a:solidFill>
              </a:defRPr>
            </a:lvl1pPr>
            <a:lvl2pPr>
              <a:lnSpc>
                <a:spcPct val="110000"/>
              </a:lnSpc>
              <a:spcBef>
                <a:spcPts val="1200"/>
              </a:spcBef>
              <a:defRPr sz="2000">
                <a:solidFill>
                  <a:schemeClr val="bg1"/>
                </a:solidFill>
              </a:defRPr>
            </a:lvl2pPr>
            <a:lvl3pPr>
              <a:lnSpc>
                <a:spcPct val="110000"/>
              </a:lnSpc>
              <a:spcBef>
                <a:spcPts val="1200"/>
              </a:spcBef>
              <a:defRPr sz="2000">
                <a:solidFill>
                  <a:schemeClr val="bg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2" name="Footer Placeholder 1"/>
          <p:cNvSpPr>
            <a:spLocks noGrp="1"/>
          </p:cNvSpPr>
          <p:nvPr>
            <p:ph type="ftr" sz="quarter" idx="34"/>
          </p:nvPr>
        </p:nvSpPr>
        <p:spPr/>
        <p:txBody>
          <a:bodyPr/>
          <a:lstStyle>
            <a:lvl1pPr>
              <a:defRPr>
                <a:solidFill>
                  <a:schemeClr val="bg1">
                    <a:alpha val="50000"/>
                  </a:schemeClr>
                </a:solidFill>
              </a:defRPr>
            </a:lvl1pPr>
          </a:lstStyle>
          <a:p>
            <a:endParaRPr lang="en-US" dirty="0"/>
          </a:p>
        </p:txBody>
      </p:sp>
      <p:sp>
        <p:nvSpPr>
          <p:cNvPr id="3" name="Slide Number Placeholder 2"/>
          <p:cNvSpPr>
            <a:spLocks noGrp="1"/>
          </p:cNvSpPr>
          <p:nvPr>
            <p:ph type="sldNum" sz="quarter" idx="35"/>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33118658"/>
      </p:ext>
    </p:extLst>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b_4Columns_2Subtitles_White">
    <p:bg>
      <p:bgPr>
        <a:solidFill>
          <a:schemeClr val="bg1"/>
        </a:solidFill>
        <a:effectLst/>
      </p:bgPr>
    </p:bg>
    <p:spTree>
      <p:nvGrpSpPr>
        <p:cNvPr id="1" name=""/>
        <p:cNvGrpSpPr/>
        <p:nvPr/>
      </p:nvGrpSpPr>
      <p:grpSpPr>
        <a:xfrm>
          <a:off x="0" y="0"/>
          <a:ext cx="0" cy="0"/>
          <a:chOff x="0" y="0"/>
          <a:chExt cx="0" cy="0"/>
        </a:xfrm>
      </p:grpSpPr>
      <p:sp>
        <p:nvSpPr>
          <p:cNvPr id="12" name="Text Placeholder 4"/>
          <p:cNvSpPr>
            <a:spLocks noGrp="1"/>
          </p:cNvSpPr>
          <p:nvPr>
            <p:ph type="body" sz="quarter" idx="12" hasCustomPrompt="1"/>
          </p:nvPr>
        </p:nvSpPr>
        <p:spPr>
          <a:xfrm>
            <a:off x="355739" y="1128768"/>
            <a:ext cx="5589383" cy="338476"/>
          </a:xfrm>
        </p:spPr>
        <p:txBody>
          <a:bodyPr vert="horz" lIns="0" tIns="0" rIns="0" bIns="0" rtlCol="0">
            <a:spAutoFit/>
          </a:bodyPr>
          <a:lstStyle>
            <a:lvl1pPr>
              <a:defRPr lang="en-US" sz="2200" dirty="0">
                <a:solidFill>
                  <a:schemeClr val="tx2"/>
                </a:solidFill>
                <a:latin typeface="Arial Black" panose="020B0A04020102020204" pitchFamily="34" charset="0"/>
              </a:defRPr>
            </a:lvl1pPr>
          </a:lstStyle>
          <a:p>
            <a:pPr lvl="0" algn="ctr">
              <a:lnSpc>
                <a:spcPct val="100000"/>
              </a:lnSpc>
              <a:spcBef>
                <a:spcPts val="0"/>
              </a:spcBef>
            </a:pPr>
            <a:r>
              <a:rPr lang="en-US" dirty="0"/>
              <a:t>Insert sub-title at 22pt, min 18pt</a:t>
            </a:r>
          </a:p>
        </p:txBody>
      </p:sp>
      <p:sp>
        <p:nvSpPr>
          <p:cNvPr id="17" name="Text Placeholder 4"/>
          <p:cNvSpPr>
            <a:spLocks noGrp="1"/>
          </p:cNvSpPr>
          <p:nvPr>
            <p:ph type="body" sz="quarter" idx="33" hasCustomPrompt="1"/>
          </p:nvPr>
        </p:nvSpPr>
        <p:spPr>
          <a:xfrm>
            <a:off x="6239727" y="1128768"/>
            <a:ext cx="5589383" cy="338476"/>
          </a:xfrm>
        </p:spPr>
        <p:txBody>
          <a:bodyPr vert="horz" lIns="0" tIns="0" rIns="0" bIns="0" rtlCol="0">
            <a:spAutoFit/>
          </a:bodyPr>
          <a:lstStyle>
            <a:lvl1pPr>
              <a:defRPr lang="en-US" sz="2200" dirty="0">
                <a:solidFill>
                  <a:schemeClr val="tx2"/>
                </a:solidFill>
                <a:latin typeface="Arial Black" panose="020B0A04020102020204" pitchFamily="34" charset="0"/>
              </a:defRPr>
            </a:lvl1pPr>
          </a:lstStyle>
          <a:p>
            <a:pPr lvl="0" algn="ctr">
              <a:lnSpc>
                <a:spcPct val="100000"/>
              </a:lnSpc>
              <a:spcBef>
                <a:spcPts val="0"/>
              </a:spcBef>
            </a:pPr>
            <a:r>
              <a:rPr lang="en-US" dirty="0"/>
              <a:t>Insert sub-title at 22pt, min 18pt</a:t>
            </a:r>
          </a:p>
        </p:txBody>
      </p:sp>
      <p:sp>
        <p:nvSpPr>
          <p:cNvPr id="23"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13" name="Content Placeholder 7"/>
          <p:cNvSpPr>
            <a:spLocks noGrp="1"/>
          </p:cNvSpPr>
          <p:nvPr>
            <p:ph sz="quarter" idx="11" hasCustomPrompt="1"/>
          </p:nvPr>
        </p:nvSpPr>
        <p:spPr>
          <a:xfrm>
            <a:off x="355741" y="1774415"/>
            <a:ext cx="264703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4" name="Content Placeholder 7"/>
          <p:cNvSpPr>
            <a:spLocks noGrp="1"/>
          </p:cNvSpPr>
          <p:nvPr>
            <p:ph sz="quarter" idx="17" hasCustomPrompt="1"/>
          </p:nvPr>
        </p:nvSpPr>
        <p:spPr>
          <a:xfrm>
            <a:off x="6240975" y="1774415"/>
            <a:ext cx="2647033" cy="4175033"/>
          </a:xfrm>
        </p:spPr>
        <p:txBody>
          <a:bodyPr/>
          <a:lstStyle>
            <a:lvl1pPr>
              <a:lnSpc>
                <a:spcPct val="110000"/>
              </a:lnSpc>
              <a:spcBef>
                <a:spcPts val="1200"/>
              </a:spcBef>
              <a:defRPr sz="2000">
                <a:solidFill>
                  <a:schemeClr val="tx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tx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tx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5" name="Content Placeholder 2"/>
          <p:cNvSpPr>
            <a:spLocks noGrp="1"/>
          </p:cNvSpPr>
          <p:nvPr>
            <p:ph sz="quarter" idx="18" hasCustomPrompt="1"/>
          </p:nvPr>
        </p:nvSpPr>
        <p:spPr>
          <a:xfrm>
            <a:off x="3298359" y="1774415"/>
            <a:ext cx="2647033"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6" name="Content Placeholder 4"/>
          <p:cNvSpPr>
            <a:spLocks noGrp="1"/>
          </p:cNvSpPr>
          <p:nvPr>
            <p:ph sz="quarter" idx="19" hasCustomPrompt="1"/>
          </p:nvPr>
        </p:nvSpPr>
        <p:spPr>
          <a:xfrm>
            <a:off x="9183589" y="1774415"/>
            <a:ext cx="2647033" cy="4175033"/>
          </a:xfrm>
        </p:spPr>
        <p:txBody>
          <a:bodyPr/>
          <a:lstStyle>
            <a:lvl1pPr>
              <a:lnSpc>
                <a:spcPct val="110000"/>
              </a:lnSpc>
              <a:spcBef>
                <a:spcPts val="1200"/>
              </a:spcBef>
              <a:defRPr sz="2000">
                <a:solidFill>
                  <a:schemeClr val="tx1"/>
                </a:solidFill>
              </a:defRPr>
            </a:lvl1pPr>
            <a:lvl2pPr>
              <a:lnSpc>
                <a:spcPct val="110000"/>
              </a:lnSpc>
              <a:spcBef>
                <a:spcPts val="1200"/>
              </a:spcBef>
              <a:defRPr sz="2000">
                <a:solidFill>
                  <a:schemeClr val="tx1"/>
                </a:solidFill>
              </a:defRPr>
            </a:lvl2pPr>
            <a:lvl3pPr>
              <a:lnSpc>
                <a:spcPct val="110000"/>
              </a:lnSpc>
              <a:spcBef>
                <a:spcPts val="1200"/>
              </a:spcBef>
              <a:defRPr sz="2000">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2" name="Footer Placeholder 1"/>
          <p:cNvSpPr>
            <a:spLocks noGrp="1"/>
          </p:cNvSpPr>
          <p:nvPr>
            <p:ph type="ftr" sz="quarter" idx="35"/>
          </p:nvPr>
        </p:nvSpPr>
        <p:spPr/>
        <p:txBody>
          <a:bodyPr/>
          <a:lstStyle/>
          <a:p>
            <a:endParaRPr lang="en-AU" dirty="0"/>
          </a:p>
        </p:txBody>
      </p:sp>
      <p:sp>
        <p:nvSpPr>
          <p:cNvPr id="3" name="Slide Number Placeholder 2"/>
          <p:cNvSpPr>
            <a:spLocks noGrp="1"/>
          </p:cNvSpPr>
          <p:nvPr>
            <p:ph type="sldNum" sz="quarter" idx="36"/>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581413761"/>
      </p:ext>
    </p:extLst>
  </p:cSld>
  <p:clrMapOvr>
    <a:overrideClrMapping bg1="lt1" tx1="dk1" bg2="lt2" tx2="dk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b_4Columns_2Subtitles_HeroYellow">
    <p:bg>
      <p:bgPr>
        <a:solidFill>
          <a:schemeClr val="tx2"/>
        </a:solidFill>
        <a:effectLst/>
      </p:bgPr>
    </p:bg>
    <p:spTree>
      <p:nvGrpSpPr>
        <p:cNvPr id="1" name=""/>
        <p:cNvGrpSpPr/>
        <p:nvPr/>
      </p:nvGrpSpPr>
      <p:grpSpPr>
        <a:xfrm>
          <a:off x="0" y="0"/>
          <a:ext cx="0" cy="0"/>
          <a:chOff x="0" y="0"/>
          <a:chExt cx="0" cy="0"/>
        </a:xfrm>
      </p:grpSpPr>
      <p:sp>
        <p:nvSpPr>
          <p:cNvPr id="20"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21" name="Text Placeholder 4"/>
          <p:cNvSpPr>
            <a:spLocks noGrp="1"/>
          </p:cNvSpPr>
          <p:nvPr>
            <p:ph type="body" sz="quarter" idx="12" hasCustomPrompt="1"/>
          </p:nvPr>
        </p:nvSpPr>
        <p:spPr>
          <a:xfrm>
            <a:off x="355739" y="1098297"/>
            <a:ext cx="5589383"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at 22pt, min 18pt</a:t>
            </a:r>
          </a:p>
        </p:txBody>
      </p:sp>
      <p:sp>
        <p:nvSpPr>
          <p:cNvPr id="22" name="Text Placeholder 4"/>
          <p:cNvSpPr>
            <a:spLocks noGrp="1"/>
          </p:cNvSpPr>
          <p:nvPr>
            <p:ph type="body" sz="quarter" idx="33" hasCustomPrompt="1"/>
          </p:nvPr>
        </p:nvSpPr>
        <p:spPr>
          <a:xfrm>
            <a:off x="6239727" y="1098297"/>
            <a:ext cx="5589383"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at 22pt, min 18pt</a:t>
            </a:r>
          </a:p>
        </p:txBody>
      </p:sp>
      <p:sp>
        <p:nvSpPr>
          <p:cNvPr id="13" name="Content Placeholder 7"/>
          <p:cNvSpPr>
            <a:spLocks noGrp="1"/>
          </p:cNvSpPr>
          <p:nvPr>
            <p:ph sz="quarter" idx="11" hasCustomPrompt="1"/>
          </p:nvPr>
        </p:nvSpPr>
        <p:spPr>
          <a:xfrm>
            <a:off x="355741" y="1774415"/>
            <a:ext cx="264703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solidFill>
                  <a:schemeClr val="bg1"/>
                </a:solidFill>
                <a:latin typeface="Arial" panose="020B0604020202020204" pitchFamily="34" charset="0"/>
                <a:ea typeface="Roboto" panose="02000000000000000000" pitchFamily="2" charset="0"/>
              </a:defRPr>
            </a:lvl4pPr>
            <a:lvl5pPr>
              <a:lnSpc>
                <a:spcPct val="110000"/>
              </a:lnSpc>
              <a:defRPr>
                <a:solidFill>
                  <a:schemeClr val="bg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4" name="Content Placeholder 7"/>
          <p:cNvSpPr>
            <a:spLocks noGrp="1"/>
          </p:cNvSpPr>
          <p:nvPr>
            <p:ph sz="quarter" idx="17" hasCustomPrompt="1"/>
          </p:nvPr>
        </p:nvSpPr>
        <p:spPr>
          <a:xfrm>
            <a:off x="6240973" y="1774415"/>
            <a:ext cx="264703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solidFill>
                  <a:schemeClr val="bg1"/>
                </a:solidFill>
                <a:latin typeface="Arial" panose="020B0604020202020204" pitchFamily="34" charset="0"/>
                <a:ea typeface="Roboto" panose="02000000000000000000" pitchFamily="2" charset="0"/>
              </a:defRPr>
            </a:lvl4pPr>
            <a:lvl5pPr>
              <a:lnSpc>
                <a:spcPct val="110000"/>
              </a:lnSpc>
              <a:defRPr>
                <a:solidFill>
                  <a:schemeClr val="bg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6" name="Content Placeholder 2"/>
          <p:cNvSpPr>
            <a:spLocks noGrp="1"/>
          </p:cNvSpPr>
          <p:nvPr>
            <p:ph sz="quarter" idx="18" hasCustomPrompt="1"/>
          </p:nvPr>
        </p:nvSpPr>
        <p:spPr>
          <a:xfrm>
            <a:off x="3298358" y="1774415"/>
            <a:ext cx="2647033" cy="4175033"/>
          </a:xfrm>
        </p:spPr>
        <p:txBody>
          <a:bodyPr/>
          <a:lstStyle>
            <a:lvl1pPr>
              <a:lnSpc>
                <a:spcPct val="110000"/>
              </a:lnSpc>
              <a:spcBef>
                <a:spcPts val="1200"/>
              </a:spcBef>
              <a:defRPr sz="2000">
                <a:solidFill>
                  <a:schemeClr val="bg1"/>
                </a:solidFill>
              </a:defRPr>
            </a:lvl1pPr>
            <a:lvl2pPr>
              <a:lnSpc>
                <a:spcPct val="110000"/>
              </a:lnSpc>
              <a:spcBef>
                <a:spcPts val="1200"/>
              </a:spcBef>
              <a:defRPr sz="2000">
                <a:solidFill>
                  <a:schemeClr val="bg1"/>
                </a:solidFill>
              </a:defRPr>
            </a:lvl2pPr>
            <a:lvl3pPr>
              <a:lnSpc>
                <a:spcPct val="110000"/>
              </a:lnSpc>
              <a:spcBef>
                <a:spcPts val="1200"/>
              </a:spcBef>
              <a:defRPr sz="2000">
                <a:solidFill>
                  <a:schemeClr val="bg1"/>
                </a:solidFill>
              </a:defRPr>
            </a:lvl3pPr>
            <a:lvl4pPr>
              <a:lnSpc>
                <a:spcPct val="110000"/>
              </a:lnSpc>
              <a:defRPr>
                <a:solidFill>
                  <a:schemeClr val="bg1"/>
                </a:solidFill>
              </a:defRPr>
            </a:lvl4pPr>
            <a:lvl5pPr>
              <a:lnSpc>
                <a:spcPct val="110000"/>
              </a:lnSpc>
              <a:defRPr>
                <a:solidFill>
                  <a:schemeClr val="bg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8" name="Content Placeholder 4"/>
          <p:cNvSpPr>
            <a:spLocks noGrp="1"/>
          </p:cNvSpPr>
          <p:nvPr>
            <p:ph sz="quarter" idx="19" hasCustomPrompt="1"/>
          </p:nvPr>
        </p:nvSpPr>
        <p:spPr>
          <a:xfrm>
            <a:off x="9183589" y="1774415"/>
            <a:ext cx="2647033" cy="4175033"/>
          </a:xfrm>
        </p:spPr>
        <p:txBody>
          <a:bodyPr/>
          <a:lstStyle>
            <a:lvl1pPr>
              <a:lnSpc>
                <a:spcPct val="110000"/>
              </a:lnSpc>
              <a:spcBef>
                <a:spcPts val="1200"/>
              </a:spcBef>
              <a:defRPr sz="2000">
                <a:solidFill>
                  <a:schemeClr val="bg1"/>
                </a:solidFill>
              </a:defRPr>
            </a:lvl1pPr>
            <a:lvl2pPr>
              <a:lnSpc>
                <a:spcPct val="110000"/>
              </a:lnSpc>
              <a:spcBef>
                <a:spcPts val="1200"/>
              </a:spcBef>
              <a:defRPr sz="2000">
                <a:solidFill>
                  <a:schemeClr val="bg1"/>
                </a:solidFill>
              </a:defRPr>
            </a:lvl2pPr>
            <a:lvl3pPr>
              <a:lnSpc>
                <a:spcPct val="110000"/>
              </a:lnSpc>
              <a:spcBef>
                <a:spcPts val="1200"/>
              </a:spcBef>
              <a:defRPr sz="2000">
                <a:solidFill>
                  <a:schemeClr val="bg1"/>
                </a:solidFill>
              </a:defRPr>
            </a:lvl3pPr>
            <a:lvl4pPr>
              <a:lnSpc>
                <a:spcPct val="110000"/>
              </a:lnSpc>
              <a:defRPr>
                <a:solidFill>
                  <a:schemeClr val="bg1"/>
                </a:solidFill>
              </a:defRPr>
            </a:lvl4pPr>
            <a:lvl5pPr>
              <a:lnSpc>
                <a:spcPct val="110000"/>
              </a:lnSpc>
              <a:defRPr>
                <a:solidFill>
                  <a:schemeClr val="bg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2" name="Footer Placeholder 1"/>
          <p:cNvSpPr>
            <a:spLocks noGrp="1"/>
          </p:cNvSpPr>
          <p:nvPr>
            <p:ph type="ftr" sz="quarter" idx="35"/>
          </p:nvPr>
        </p:nvSpPr>
        <p:spPr/>
        <p:txBody>
          <a:bodyPr/>
          <a:lstStyle>
            <a:lvl1pPr>
              <a:defRPr>
                <a:solidFill>
                  <a:schemeClr val="bg1">
                    <a:alpha val="50000"/>
                  </a:schemeClr>
                </a:solidFill>
              </a:defRPr>
            </a:lvl1pPr>
          </a:lstStyle>
          <a:p>
            <a:endParaRPr lang="en-US" dirty="0"/>
          </a:p>
        </p:txBody>
      </p:sp>
      <p:sp>
        <p:nvSpPr>
          <p:cNvPr id="3" name="Slide Number Placeholder 2"/>
          <p:cNvSpPr>
            <a:spLocks noGrp="1"/>
          </p:cNvSpPr>
          <p:nvPr>
            <p:ph type="sldNum" sz="quarter" idx="36"/>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842394783"/>
      </p:ext>
    </p:extLst>
  </p:cSld>
  <p:clrMapOvr>
    <a:overrideClrMapping bg1="lt1" tx1="dk1" bg2="lt2" tx2="dk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6b_4Columns_2Subtitles_Orange">
    <p:bg>
      <p:bgPr>
        <a:solidFill>
          <a:schemeClr val="accent2"/>
        </a:solidFill>
        <a:effectLst/>
      </p:bgPr>
    </p:bg>
    <p:spTree>
      <p:nvGrpSpPr>
        <p:cNvPr id="1" name=""/>
        <p:cNvGrpSpPr/>
        <p:nvPr/>
      </p:nvGrpSpPr>
      <p:grpSpPr>
        <a:xfrm>
          <a:off x="0" y="0"/>
          <a:ext cx="0" cy="0"/>
          <a:chOff x="0" y="0"/>
          <a:chExt cx="0" cy="0"/>
        </a:xfrm>
      </p:grpSpPr>
      <p:sp>
        <p:nvSpPr>
          <p:cNvPr id="20"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21" name="Text Placeholder 4"/>
          <p:cNvSpPr>
            <a:spLocks noGrp="1"/>
          </p:cNvSpPr>
          <p:nvPr>
            <p:ph type="body" sz="quarter" idx="12" hasCustomPrompt="1"/>
          </p:nvPr>
        </p:nvSpPr>
        <p:spPr>
          <a:xfrm>
            <a:off x="355739" y="1098297"/>
            <a:ext cx="5589383"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at 22pt, min 18pt</a:t>
            </a:r>
          </a:p>
        </p:txBody>
      </p:sp>
      <p:sp>
        <p:nvSpPr>
          <p:cNvPr id="22" name="Text Placeholder 4"/>
          <p:cNvSpPr>
            <a:spLocks noGrp="1"/>
          </p:cNvSpPr>
          <p:nvPr>
            <p:ph type="body" sz="quarter" idx="33" hasCustomPrompt="1"/>
          </p:nvPr>
        </p:nvSpPr>
        <p:spPr>
          <a:xfrm>
            <a:off x="6239727" y="1098297"/>
            <a:ext cx="5589383"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at 22pt, min 18pt</a:t>
            </a:r>
          </a:p>
        </p:txBody>
      </p:sp>
      <p:sp>
        <p:nvSpPr>
          <p:cNvPr id="13" name="Content Placeholder 7"/>
          <p:cNvSpPr>
            <a:spLocks noGrp="1"/>
          </p:cNvSpPr>
          <p:nvPr>
            <p:ph sz="quarter" idx="11" hasCustomPrompt="1"/>
          </p:nvPr>
        </p:nvSpPr>
        <p:spPr>
          <a:xfrm>
            <a:off x="355741" y="1774415"/>
            <a:ext cx="264703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4" name="Content Placeholder 7"/>
          <p:cNvSpPr>
            <a:spLocks noGrp="1"/>
          </p:cNvSpPr>
          <p:nvPr>
            <p:ph sz="quarter" idx="17" hasCustomPrompt="1"/>
          </p:nvPr>
        </p:nvSpPr>
        <p:spPr>
          <a:xfrm>
            <a:off x="6240975" y="1774415"/>
            <a:ext cx="2647033" cy="4175033"/>
          </a:xfrm>
        </p:spPr>
        <p:txBody>
          <a:bodyPr/>
          <a:lstStyle>
            <a:lvl1pPr>
              <a:lnSpc>
                <a:spcPct val="110000"/>
              </a:lnSpc>
              <a:spcBef>
                <a:spcPts val="1200"/>
              </a:spcBef>
              <a:defRPr sz="2000">
                <a:solidFill>
                  <a:schemeClr val="bg1"/>
                </a:solidFill>
                <a:latin typeface="Arial" panose="020B0604020202020204" pitchFamily="34" charset="0"/>
                <a:ea typeface="Roboto" panose="02000000000000000000" pitchFamily="2" charset="0"/>
              </a:defRPr>
            </a:lvl1pPr>
            <a:lvl2pPr>
              <a:lnSpc>
                <a:spcPct val="110000"/>
              </a:lnSpc>
              <a:spcBef>
                <a:spcPts val="1200"/>
              </a:spcBef>
              <a:defRPr sz="2000">
                <a:solidFill>
                  <a:schemeClr val="bg1"/>
                </a:solidFill>
                <a:latin typeface="Arial" panose="020B0604020202020204" pitchFamily="34" charset="0"/>
                <a:ea typeface="Roboto" panose="02000000000000000000" pitchFamily="2" charset="0"/>
              </a:defRPr>
            </a:lvl2pPr>
            <a:lvl3pPr>
              <a:lnSpc>
                <a:spcPct val="110000"/>
              </a:lnSpc>
              <a:spcBef>
                <a:spcPts val="1200"/>
              </a:spcBef>
              <a:defRPr sz="2000">
                <a:solidFill>
                  <a:schemeClr val="bg1"/>
                </a:solidFill>
                <a:latin typeface="Arial" panose="020B0604020202020204" pitchFamily="34" charset="0"/>
                <a:ea typeface="Roboto" panose="02000000000000000000" pitchFamily="2" charset="0"/>
              </a:defRPr>
            </a:lvl3pPr>
            <a:lvl4pPr>
              <a:lnSpc>
                <a:spcPct val="110000"/>
              </a:lnSpc>
              <a:defRPr>
                <a:solidFill>
                  <a:schemeClr val="tx1"/>
                </a:solidFill>
                <a:latin typeface="Arial" panose="020B0604020202020204" pitchFamily="34" charset="0"/>
                <a:ea typeface="Roboto" panose="02000000000000000000" pitchFamily="2" charset="0"/>
              </a:defRPr>
            </a:lvl4pPr>
            <a:lvl5pPr>
              <a:lnSpc>
                <a:spcPct val="110000"/>
              </a:lnSpc>
              <a:defRPr>
                <a:solidFill>
                  <a:schemeClr val="tx1"/>
                </a:solidFill>
                <a:latin typeface="Arial" panose="020B0604020202020204" pitchFamily="34" charset="0"/>
                <a:ea typeface="Roboto" panose="02000000000000000000" pitchFamily="2" charset="0"/>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6" name="Content Placeholder 2"/>
          <p:cNvSpPr>
            <a:spLocks noGrp="1"/>
          </p:cNvSpPr>
          <p:nvPr>
            <p:ph sz="quarter" idx="18" hasCustomPrompt="1"/>
          </p:nvPr>
        </p:nvSpPr>
        <p:spPr>
          <a:xfrm>
            <a:off x="3298359" y="1774415"/>
            <a:ext cx="2647033" cy="4175033"/>
          </a:xfrm>
        </p:spPr>
        <p:txBody>
          <a:bodyPr/>
          <a:lstStyle>
            <a:lvl1pPr>
              <a:lnSpc>
                <a:spcPct val="110000"/>
              </a:lnSpc>
              <a:spcBef>
                <a:spcPts val="1200"/>
              </a:spcBef>
              <a:defRPr sz="2000">
                <a:solidFill>
                  <a:schemeClr val="bg1"/>
                </a:solidFill>
              </a:defRPr>
            </a:lvl1pPr>
            <a:lvl2pPr>
              <a:lnSpc>
                <a:spcPct val="110000"/>
              </a:lnSpc>
              <a:spcBef>
                <a:spcPts val="1200"/>
              </a:spcBef>
              <a:defRPr sz="2000">
                <a:solidFill>
                  <a:schemeClr val="bg1"/>
                </a:solidFill>
              </a:defRPr>
            </a:lvl2pPr>
            <a:lvl3pPr>
              <a:lnSpc>
                <a:spcPct val="110000"/>
              </a:lnSpc>
              <a:spcBef>
                <a:spcPts val="1200"/>
              </a:spcBef>
              <a:defRPr sz="2000">
                <a:solidFill>
                  <a:schemeClr val="bg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18" name="Content Placeholder 4"/>
          <p:cNvSpPr>
            <a:spLocks noGrp="1"/>
          </p:cNvSpPr>
          <p:nvPr>
            <p:ph sz="quarter" idx="19" hasCustomPrompt="1"/>
          </p:nvPr>
        </p:nvSpPr>
        <p:spPr>
          <a:xfrm>
            <a:off x="9183589" y="1774415"/>
            <a:ext cx="2647033" cy="4175033"/>
          </a:xfrm>
        </p:spPr>
        <p:txBody>
          <a:bodyPr/>
          <a:lstStyle>
            <a:lvl1pPr>
              <a:lnSpc>
                <a:spcPct val="110000"/>
              </a:lnSpc>
              <a:spcBef>
                <a:spcPts val="1200"/>
              </a:spcBef>
              <a:defRPr sz="2000">
                <a:solidFill>
                  <a:schemeClr val="bg1"/>
                </a:solidFill>
              </a:defRPr>
            </a:lvl1pPr>
            <a:lvl2pPr>
              <a:lnSpc>
                <a:spcPct val="110000"/>
              </a:lnSpc>
              <a:spcBef>
                <a:spcPts val="1200"/>
              </a:spcBef>
              <a:defRPr sz="2000">
                <a:solidFill>
                  <a:schemeClr val="bg1"/>
                </a:solidFill>
              </a:defRPr>
            </a:lvl2pPr>
            <a:lvl3pPr>
              <a:lnSpc>
                <a:spcPct val="110000"/>
              </a:lnSpc>
              <a:spcBef>
                <a:spcPts val="1200"/>
              </a:spcBef>
              <a:defRPr sz="2000">
                <a:solidFill>
                  <a:schemeClr val="bg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 aut aute nonestr</a:t>
            </a:r>
          </a:p>
        </p:txBody>
      </p:sp>
      <p:sp>
        <p:nvSpPr>
          <p:cNvPr id="2" name="Footer Placeholder 1"/>
          <p:cNvSpPr>
            <a:spLocks noGrp="1"/>
          </p:cNvSpPr>
          <p:nvPr>
            <p:ph type="ftr" sz="quarter" idx="35"/>
          </p:nvPr>
        </p:nvSpPr>
        <p:spPr/>
        <p:txBody>
          <a:bodyPr/>
          <a:lstStyle>
            <a:lvl1pPr>
              <a:defRPr>
                <a:solidFill>
                  <a:schemeClr val="bg1">
                    <a:alpha val="50000"/>
                  </a:schemeClr>
                </a:solidFill>
              </a:defRPr>
            </a:lvl1pPr>
          </a:lstStyle>
          <a:p>
            <a:endParaRPr lang="en-US" dirty="0"/>
          </a:p>
        </p:txBody>
      </p:sp>
      <p:sp>
        <p:nvSpPr>
          <p:cNvPr id="3" name="Slide Number Placeholder 2"/>
          <p:cNvSpPr>
            <a:spLocks noGrp="1"/>
          </p:cNvSpPr>
          <p:nvPr>
            <p:ph type="sldNum" sz="quarter" idx="36"/>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39972901"/>
      </p:ext>
    </p:extLst>
  </p:cSld>
  <p:clrMapOvr>
    <a:overrideClrMapping bg1="lt1" tx1="dk1" bg2="lt2" tx2="dk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5Columns_White">
    <p:bg>
      <p:bgPr>
        <a:solidFill>
          <a:schemeClr val="bg1"/>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24" hasCustomPrompt="1"/>
          </p:nvPr>
        </p:nvSpPr>
        <p:spPr>
          <a:xfrm>
            <a:off x="355741"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18" name="Content Placeholder 17"/>
          <p:cNvSpPr>
            <a:spLocks noGrp="1"/>
          </p:cNvSpPr>
          <p:nvPr>
            <p:ph sz="quarter" idx="25" hasCustomPrompt="1"/>
          </p:nvPr>
        </p:nvSpPr>
        <p:spPr>
          <a:xfrm>
            <a:off x="2708559"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1" name="Content Placeholder 20"/>
          <p:cNvSpPr>
            <a:spLocks noGrp="1"/>
          </p:cNvSpPr>
          <p:nvPr>
            <p:ph sz="quarter" idx="26" hasCustomPrompt="1"/>
          </p:nvPr>
        </p:nvSpPr>
        <p:spPr>
          <a:xfrm>
            <a:off x="5061378"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3" name="Content Placeholder 22"/>
          <p:cNvSpPr>
            <a:spLocks noGrp="1"/>
          </p:cNvSpPr>
          <p:nvPr>
            <p:ph sz="quarter" idx="27" hasCustomPrompt="1"/>
          </p:nvPr>
        </p:nvSpPr>
        <p:spPr>
          <a:xfrm>
            <a:off x="7414198"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5" name="Content Placeholder 24"/>
          <p:cNvSpPr>
            <a:spLocks noGrp="1"/>
          </p:cNvSpPr>
          <p:nvPr>
            <p:ph sz="quarter" idx="28" hasCustomPrompt="1"/>
          </p:nvPr>
        </p:nvSpPr>
        <p:spPr>
          <a:xfrm>
            <a:off x="9767017" y="1774415"/>
            <a:ext cx="2063607" cy="4175033"/>
          </a:xfrm>
        </p:spPr>
        <p:txBody>
          <a:bodyPr/>
          <a:lstStyle>
            <a:lvl1pPr>
              <a:lnSpc>
                <a:spcPct val="110000"/>
              </a:lnSpc>
              <a:spcBef>
                <a:spcPts val="1200"/>
              </a:spcBef>
              <a:defRPr>
                <a:solidFill>
                  <a:schemeClr val="tx1"/>
                </a:solidFill>
              </a:defRPr>
            </a:lvl1pPr>
            <a:lvl2pPr>
              <a:lnSpc>
                <a:spcPct val="110000"/>
              </a:lnSpc>
              <a:spcBef>
                <a:spcPts val="1200"/>
              </a:spcBef>
              <a:defRPr>
                <a:solidFill>
                  <a:schemeClr val="tx1"/>
                </a:solidFill>
              </a:defRPr>
            </a:lvl2pPr>
            <a:lvl3pPr>
              <a:lnSpc>
                <a:spcPct val="110000"/>
              </a:lnSpc>
              <a:spcBef>
                <a:spcPts val="1200"/>
              </a:spcBef>
              <a:defRPr>
                <a:solidFill>
                  <a:schemeClr val="tx1"/>
                </a:solidFill>
              </a:defRPr>
            </a:lvl3pPr>
            <a:lvl4pPr>
              <a:lnSpc>
                <a:spcPct val="110000"/>
              </a:lnSpc>
              <a:defRPr>
                <a:solidFill>
                  <a:schemeClr val="tx1"/>
                </a:solidFill>
              </a:defRPr>
            </a:lvl4pPr>
            <a:lvl5pPr>
              <a:lnSpc>
                <a:spcPct val="110000"/>
              </a:lnSpc>
              <a:defRPr>
                <a:solidFill>
                  <a:schemeClr val="tx1"/>
                </a:solidFill>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16" name="Title 1"/>
          <p:cNvSpPr>
            <a:spLocks noGrp="1"/>
          </p:cNvSpPr>
          <p:nvPr>
            <p:ph type="title" hasCustomPrompt="1"/>
          </p:nvPr>
        </p:nvSpPr>
        <p:spPr>
          <a:xfrm>
            <a:off x="355741" y="554272"/>
            <a:ext cx="11474881" cy="543475"/>
          </a:xfrm>
        </p:spPr>
        <p:txBody>
          <a:bodyPr/>
          <a:lstStyle>
            <a:lvl1pPr algn="ctr">
              <a:defRPr>
                <a:solidFill>
                  <a:schemeClr val="tx1"/>
                </a:solidFill>
              </a:defRPr>
            </a:lvl1pPr>
          </a:lstStyle>
          <a:p>
            <a:r>
              <a:rPr lang="en-US" dirty="0"/>
              <a:t>INSERT MAIN TITLE AT 36PT MIN 30PT</a:t>
            </a:r>
            <a:endParaRPr lang="en-AU" dirty="0"/>
          </a:p>
        </p:txBody>
      </p:sp>
      <p:sp>
        <p:nvSpPr>
          <p:cNvPr id="20" name="Text Placeholder 4"/>
          <p:cNvSpPr>
            <a:spLocks noGrp="1"/>
          </p:cNvSpPr>
          <p:nvPr>
            <p:ph type="body" sz="quarter" idx="12" hasCustomPrompt="1"/>
          </p:nvPr>
        </p:nvSpPr>
        <p:spPr>
          <a:xfrm>
            <a:off x="355741" y="1128768"/>
            <a:ext cx="11474881" cy="407894"/>
          </a:xfrm>
        </p:spPr>
        <p:txBody>
          <a:bodyPr/>
          <a:lstStyle>
            <a:lvl1pPr algn="ctr">
              <a:lnSpc>
                <a:spcPct val="100000"/>
              </a:lnSpc>
              <a:spcBef>
                <a:spcPts val="0"/>
              </a:spcBef>
              <a:defRPr sz="2200">
                <a:solidFill>
                  <a:schemeClr val="tx2"/>
                </a:solidFill>
                <a:latin typeface="Arial Black" panose="020B0A04020102020204" pitchFamily="34" charset="0"/>
              </a:defRPr>
            </a:lvl1pPr>
          </a:lstStyle>
          <a:p>
            <a:r>
              <a:rPr lang="en-US" dirty="0"/>
              <a:t>Insert sub-title here at 22pt, min 18pt</a:t>
            </a:r>
          </a:p>
        </p:txBody>
      </p:sp>
      <p:sp>
        <p:nvSpPr>
          <p:cNvPr id="2" name="Footer Placeholder 1"/>
          <p:cNvSpPr>
            <a:spLocks noGrp="1"/>
          </p:cNvSpPr>
          <p:nvPr>
            <p:ph type="ftr" sz="quarter" idx="34"/>
          </p:nvPr>
        </p:nvSpPr>
        <p:spPr/>
        <p:txBody>
          <a:bodyPr/>
          <a:lstStyle/>
          <a:p>
            <a:endParaRPr lang="en-AU" dirty="0"/>
          </a:p>
        </p:txBody>
      </p:sp>
      <p:sp>
        <p:nvSpPr>
          <p:cNvPr id="3" name="Slide Number Placeholder 2"/>
          <p:cNvSpPr>
            <a:spLocks noGrp="1"/>
          </p:cNvSpPr>
          <p:nvPr>
            <p:ph type="sldNum" sz="quarter" idx="35"/>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360392578"/>
      </p:ext>
    </p:extLst>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5Columns_HeroYellow">
    <p:bg>
      <p:bgPr>
        <a:solidFill>
          <a:schemeClr val="tx2">
            <a:alpha val="95000"/>
          </a:schemeClr>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24" hasCustomPrompt="1"/>
          </p:nvPr>
        </p:nvSpPr>
        <p:spPr>
          <a:xfrm>
            <a:off x="355741" y="1774415"/>
            <a:ext cx="2063607" cy="4175033"/>
          </a:xfrm>
        </p:spPr>
        <p:txBody>
          <a:bodyPr/>
          <a:lstStyle>
            <a:lvl1pPr>
              <a:lnSpc>
                <a:spcPct val="110000"/>
              </a:lnSpc>
              <a:spcBef>
                <a:spcPts val="1200"/>
              </a:spcBef>
              <a:defRPr>
                <a:solidFill>
                  <a:schemeClr val="bg1"/>
                </a:solidFill>
              </a:defRPr>
            </a:lvl1pPr>
            <a:lvl2pPr>
              <a:lnSpc>
                <a:spcPct val="110000"/>
              </a:lnSpc>
              <a:spcBef>
                <a:spcPts val="1200"/>
              </a:spcBef>
              <a:defRPr>
                <a:solidFill>
                  <a:schemeClr val="bg1"/>
                </a:solidFill>
              </a:defRPr>
            </a:lvl2pPr>
            <a:lvl3pPr>
              <a:lnSpc>
                <a:spcPct val="110000"/>
              </a:lnSpc>
              <a:spcBef>
                <a:spcPts val="1200"/>
              </a:spcBef>
              <a:defRPr>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18" name="Content Placeholder 17"/>
          <p:cNvSpPr>
            <a:spLocks noGrp="1"/>
          </p:cNvSpPr>
          <p:nvPr>
            <p:ph sz="quarter" idx="25" hasCustomPrompt="1"/>
          </p:nvPr>
        </p:nvSpPr>
        <p:spPr>
          <a:xfrm>
            <a:off x="2709176" y="1774415"/>
            <a:ext cx="2063607" cy="4175033"/>
          </a:xfrm>
        </p:spPr>
        <p:txBody>
          <a:bodyPr/>
          <a:lstStyle>
            <a:lvl1pPr>
              <a:lnSpc>
                <a:spcPct val="110000"/>
              </a:lnSpc>
              <a:spcBef>
                <a:spcPts val="1200"/>
              </a:spcBef>
              <a:defRPr>
                <a:solidFill>
                  <a:schemeClr val="bg1"/>
                </a:solidFill>
              </a:defRPr>
            </a:lvl1pPr>
            <a:lvl2pPr>
              <a:lnSpc>
                <a:spcPct val="110000"/>
              </a:lnSpc>
              <a:spcBef>
                <a:spcPts val="1200"/>
              </a:spcBef>
              <a:defRPr>
                <a:solidFill>
                  <a:schemeClr val="bg1"/>
                </a:solidFill>
              </a:defRPr>
            </a:lvl2pPr>
            <a:lvl3pPr>
              <a:lnSpc>
                <a:spcPct val="110000"/>
              </a:lnSpc>
              <a:spcBef>
                <a:spcPts val="1200"/>
              </a:spcBef>
              <a:defRPr>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1" name="Content Placeholder 20"/>
          <p:cNvSpPr>
            <a:spLocks noGrp="1"/>
          </p:cNvSpPr>
          <p:nvPr>
            <p:ph sz="quarter" idx="26" hasCustomPrompt="1"/>
          </p:nvPr>
        </p:nvSpPr>
        <p:spPr>
          <a:xfrm>
            <a:off x="5062612" y="1774415"/>
            <a:ext cx="2063607" cy="4175033"/>
          </a:xfrm>
        </p:spPr>
        <p:txBody>
          <a:bodyPr/>
          <a:lstStyle>
            <a:lvl1pPr>
              <a:lnSpc>
                <a:spcPct val="110000"/>
              </a:lnSpc>
              <a:spcBef>
                <a:spcPts val="1200"/>
              </a:spcBef>
              <a:defRPr>
                <a:solidFill>
                  <a:schemeClr val="bg1"/>
                </a:solidFill>
              </a:defRPr>
            </a:lvl1pPr>
            <a:lvl2pPr>
              <a:lnSpc>
                <a:spcPct val="110000"/>
              </a:lnSpc>
              <a:spcBef>
                <a:spcPts val="1200"/>
              </a:spcBef>
              <a:defRPr>
                <a:solidFill>
                  <a:schemeClr val="bg1"/>
                </a:solidFill>
              </a:defRPr>
            </a:lvl2pPr>
            <a:lvl3pPr>
              <a:lnSpc>
                <a:spcPct val="110000"/>
              </a:lnSpc>
              <a:spcBef>
                <a:spcPts val="1200"/>
              </a:spcBef>
              <a:defRPr>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3" name="Content Placeholder 22"/>
          <p:cNvSpPr>
            <a:spLocks noGrp="1"/>
          </p:cNvSpPr>
          <p:nvPr>
            <p:ph sz="quarter" idx="27" hasCustomPrompt="1"/>
          </p:nvPr>
        </p:nvSpPr>
        <p:spPr>
          <a:xfrm>
            <a:off x="7416046" y="1774415"/>
            <a:ext cx="2063607" cy="4175033"/>
          </a:xfrm>
        </p:spPr>
        <p:txBody>
          <a:bodyPr/>
          <a:lstStyle>
            <a:lvl1pPr>
              <a:lnSpc>
                <a:spcPct val="110000"/>
              </a:lnSpc>
              <a:spcBef>
                <a:spcPts val="1200"/>
              </a:spcBef>
              <a:defRPr>
                <a:solidFill>
                  <a:schemeClr val="bg1"/>
                </a:solidFill>
              </a:defRPr>
            </a:lvl1pPr>
            <a:lvl2pPr>
              <a:lnSpc>
                <a:spcPct val="110000"/>
              </a:lnSpc>
              <a:spcBef>
                <a:spcPts val="1200"/>
              </a:spcBef>
              <a:defRPr>
                <a:solidFill>
                  <a:schemeClr val="bg1"/>
                </a:solidFill>
              </a:defRPr>
            </a:lvl2pPr>
            <a:lvl3pPr>
              <a:lnSpc>
                <a:spcPct val="110000"/>
              </a:lnSpc>
              <a:spcBef>
                <a:spcPts val="1200"/>
              </a:spcBef>
              <a:defRPr>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25" name="Content Placeholder 24"/>
          <p:cNvSpPr>
            <a:spLocks noGrp="1"/>
          </p:cNvSpPr>
          <p:nvPr>
            <p:ph sz="quarter" idx="28" hasCustomPrompt="1"/>
          </p:nvPr>
        </p:nvSpPr>
        <p:spPr>
          <a:xfrm>
            <a:off x="9769481" y="1774415"/>
            <a:ext cx="2063607" cy="4175033"/>
          </a:xfrm>
        </p:spPr>
        <p:txBody>
          <a:bodyPr/>
          <a:lstStyle>
            <a:lvl1pPr>
              <a:lnSpc>
                <a:spcPct val="110000"/>
              </a:lnSpc>
              <a:spcBef>
                <a:spcPts val="1200"/>
              </a:spcBef>
              <a:defRPr>
                <a:solidFill>
                  <a:schemeClr val="bg1"/>
                </a:solidFill>
              </a:defRPr>
            </a:lvl1pPr>
            <a:lvl2pPr>
              <a:lnSpc>
                <a:spcPct val="110000"/>
              </a:lnSpc>
              <a:spcBef>
                <a:spcPts val="1200"/>
              </a:spcBef>
              <a:defRPr>
                <a:solidFill>
                  <a:schemeClr val="bg1"/>
                </a:solidFill>
              </a:defRPr>
            </a:lvl2pPr>
            <a:lvl3pPr>
              <a:lnSpc>
                <a:spcPct val="110000"/>
              </a:lnSpc>
              <a:spcBef>
                <a:spcPts val="1200"/>
              </a:spcBef>
              <a:defRPr>
                <a:solidFill>
                  <a:schemeClr val="bg1"/>
                </a:solidFill>
              </a:defRPr>
            </a:lvl3pPr>
            <a:lvl4pPr>
              <a:lnSpc>
                <a:spcPct val="110000"/>
              </a:lnSpc>
              <a:defRPr/>
            </a:lvl4pPr>
            <a:lvl5pPr>
              <a:lnSpc>
                <a:spcPct val="110000"/>
              </a:lnSpc>
              <a:defRPr/>
            </a:lvl5pPr>
          </a:lstStyle>
          <a:p>
            <a:r>
              <a:rPr lang="en-US" dirty="0"/>
              <a:t>Minimum font size 14pt and line spacing of at least Multiple 1.1</a:t>
            </a:r>
          </a:p>
          <a:p>
            <a:pPr lvl="1"/>
            <a:r>
              <a:rPr lang="pt-BR" dirty="0"/>
              <a:t>Apita imentemqui te sunte cuptia sam cus dem qui deni incitatet nonsend?</a:t>
            </a:r>
          </a:p>
          <a:p>
            <a:pPr lvl="2"/>
            <a:r>
              <a:rPr lang="pt-BR" dirty="0"/>
              <a:t>Nimi, qui restis sinihilla verum quatis estrum</a:t>
            </a:r>
          </a:p>
        </p:txBody>
      </p:sp>
      <p:sp>
        <p:nvSpPr>
          <p:cNvPr id="17" name="Title 1"/>
          <p:cNvSpPr>
            <a:spLocks noGrp="1"/>
          </p:cNvSpPr>
          <p:nvPr>
            <p:ph type="title" hasCustomPrompt="1"/>
          </p:nvPr>
        </p:nvSpPr>
        <p:spPr>
          <a:xfrm>
            <a:off x="355741" y="554272"/>
            <a:ext cx="11474881" cy="543475"/>
          </a:xfrm>
        </p:spPr>
        <p:txBody>
          <a:bodyPr/>
          <a:lstStyle>
            <a:lvl1pPr algn="ctr">
              <a:defRPr>
                <a:solidFill>
                  <a:schemeClr val="bg1"/>
                </a:solidFill>
              </a:defRPr>
            </a:lvl1pPr>
          </a:lstStyle>
          <a:p>
            <a:r>
              <a:rPr lang="en-US" dirty="0"/>
              <a:t>INSERT MAIN TITLE AT 36PT MIN 30PT</a:t>
            </a:r>
            <a:endParaRPr lang="en-AU" dirty="0"/>
          </a:p>
        </p:txBody>
      </p:sp>
      <p:sp>
        <p:nvSpPr>
          <p:cNvPr id="19" name="Text Placeholder 4"/>
          <p:cNvSpPr>
            <a:spLocks noGrp="1"/>
          </p:cNvSpPr>
          <p:nvPr>
            <p:ph type="body" sz="quarter" idx="12" hasCustomPrompt="1"/>
          </p:nvPr>
        </p:nvSpPr>
        <p:spPr>
          <a:xfrm>
            <a:off x="355741" y="1098297"/>
            <a:ext cx="11474881" cy="338476"/>
          </a:xfrm>
        </p:spPr>
        <p:txBody>
          <a:bodyPr>
            <a:spAutoFit/>
          </a:bodyPr>
          <a:lstStyle>
            <a:lvl1pPr algn="ctr">
              <a:lnSpc>
                <a:spcPct val="100000"/>
              </a:lnSpc>
              <a:spcBef>
                <a:spcPts val="0"/>
              </a:spcBef>
              <a:defRPr sz="2200">
                <a:solidFill>
                  <a:schemeClr val="bg1"/>
                </a:solidFill>
                <a:latin typeface="Arial Black" panose="020B0A04020102020204" pitchFamily="34" charset="0"/>
              </a:defRPr>
            </a:lvl1pPr>
          </a:lstStyle>
          <a:p>
            <a:r>
              <a:rPr lang="en-US" dirty="0"/>
              <a:t>Insert sub-title here at 22pt, min 18pt</a:t>
            </a:r>
          </a:p>
        </p:txBody>
      </p:sp>
      <p:sp>
        <p:nvSpPr>
          <p:cNvPr id="2" name="Footer Placeholder 1"/>
          <p:cNvSpPr>
            <a:spLocks noGrp="1"/>
          </p:cNvSpPr>
          <p:nvPr>
            <p:ph type="ftr" sz="quarter" idx="34"/>
          </p:nvPr>
        </p:nvSpPr>
        <p:spPr/>
        <p:txBody>
          <a:bodyPr/>
          <a:lstStyle>
            <a:lvl1pPr>
              <a:defRPr>
                <a:solidFill>
                  <a:schemeClr val="bg1">
                    <a:alpha val="50000"/>
                  </a:schemeClr>
                </a:solidFill>
              </a:defRPr>
            </a:lvl1pPr>
          </a:lstStyle>
          <a:p>
            <a:endParaRPr lang="en-US" dirty="0"/>
          </a:p>
        </p:txBody>
      </p:sp>
      <p:sp>
        <p:nvSpPr>
          <p:cNvPr id="3" name="Slide Number Placeholder 2"/>
          <p:cNvSpPr>
            <a:spLocks noGrp="1"/>
          </p:cNvSpPr>
          <p:nvPr>
            <p:ph type="sldNum" sz="quarter" idx="35"/>
          </p:nvPr>
        </p:nvSpPr>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1246830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38" Type="http://schemas.openxmlformats.org/officeDocument/2006/relationships/slideLayout" Target="../slideLayouts/slideLayout149.xml"/><Relationship Id="rId154" Type="http://schemas.openxmlformats.org/officeDocument/2006/relationships/slideLayout" Target="../slideLayouts/slideLayout165.xml"/><Relationship Id="rId159" Type="http://schemas.openxmlformats.org/officeDocument/2006/relationships/slideLayout" Target="../slideLayouts/slideLayout170.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28" Type="http://schemas.openxmlformats.org/officeDocument/2006/relationships/slideLayout" Target="../slideLayouts/slideLayout139.xml"/><Relationship Id="rId144" Type="http://schemas.openxmlformats.org/officeDocument/2006/relationships/slideLayout" Target="../slideLayouts/slideLayout155.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65" Type="http://schemas.openxmlformats.org/officeDocument/2006/relationships/slideLayout" Target="../slideLayouts/slideLayout17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134" Type="http://schemas.openxmlformats.org/officeDocument/2006/relationships/slideLayout" Target="../slideLayouts/slideLayout145.xml"/><Relationship Id="rId139" Type="http://schemas.openxmlformats.org/officeDocument/2006/relationships/slideLayout" Target="../slideLayouts/slideLayout150.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55" Type="http://schemas.openxmlformats.org/officeDocument/2006/relationships/slideLayout" Target="../slideLayouts/slideLayout166.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124" Type="http://schemas.openxmlformats.org/officeDocument/2006/relationships/slideLayout" Target="../slideLayouts/slideLayout135.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45" Type="http://schemas.openxmlformats.org/officeDocument/2006/relationships/slideLayout" Target="../slideLayouts/slideLayout156.xml"/><Relationship Id="rId161" Type="http://schemas.openxmlformats.org/officeDocument/2006/relationships/slideLayout" Target="../slideLayouts/slideLayout172.xml"/><Relationship Id="rId16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30" Type="http://schemas.openxmlformats.org/officeDocument/2006/relationships/slideLayout" Target="../slideLayouts/slideLayout141.xml"/><Relationship Id="rId135" Type="http://schemas.openxmlformats.org/officeDocument/2006/relationships/slideLayout" Target="../slideLayouts/slideLayout146.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51" Type="http://schemas.openxmlformats.org/officeDocument/2006/relationships/slideLayout" Target="../slideLayouts/slideLayout162.xml"/><Relationship Id="rId156" Type="http://schemas.openxmlformats.org/officeDocument/2006/relationships/slideLayout" Target="../slideLayouts/slideLayout167.xml"/><Relationship Id="rId164" Type="http://schemas.openxmlformats.org/officeDocument/2006/relationships/slideLayout" Target="../slideLayouts/slideLayout17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125" Type="http://schemas.openxmlformats.org/officeDocument/2006/relationships/slideLayout" Target="../slideLayouts/slideLayout136.xml"/><Relationship Id="rId141" Type="http://schemas.openxmlformats.org/officeDocument/2006/relationships/slideLayout" Target="../slideLayouts/slideLayout152.xml"/><Relationship Id="rId146" Type="http://schemas.openxmlformats.org/officeDocument/2006/relationships/slideLayout" Target="../slideLayouts/slideLayout157.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162" Type="http://schemas.openxmlformats.org/officeDocument/2006/relationships/slideLayout" Target="../slideLayouts/slideLayout17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 Id="rId131" Type="http://schemas.openxmlformats.org/officeDocument/2006/relationships/slideLayout" Target="../slideLayouts/slideLayout142.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52" Type="http://schemas.openxmlformats.org/officeDocument/2006/relationships/slideLayout" Target="../slideLayouts/slideLayout16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28A64-36C8-4CBF-AA08-5F04F799B068}" type="slidenum">
              <a:rPr lang="en-US" smtClean="0"/>
              <a:t>‹#›</a:t>
            </a:fld>
            <a:endParaRPr lang="en-US"/>
          </a:p>
        </p:txBody>
      </p:sp>
    </p:spTree>
    <p:extLst>
      <p:ext uri="{BB962C8B-B14F-4D97-AF65-F5344CB8AC3E}">
        <p14:creationId xmlns:p14="http://schemas.microsoft.com/office/powerpoint/2010/main" val="84332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739" y="1283994"/>
            <a:ext cx="11474082" cy="46772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Placeholder 1"/>
          <p:cNvSpPr>
            <a:spLocks noGrp="1"/>
          </p:cNvSpPr>
          <p:nvPr>
            <p:ph type="title"/>
          </p:nvPr>
        </p:nvSpPr>
        <p:spPr>
          <a:xfrm>
            <a:off x="355739" y="554272"/>
            <a:ext cx="11474082" cy="543475"/>
          </a:xfrm>
          <a:prstGeom prst="rect">
            <a:avLst/>
          </a:prstGeom>
        </p:spPr>
        <p:txBody>
          <a:bodyPr vert="horz" lIns="0" tIns="60944" rIns="0" bIns="0" rtlCol="0" anchor="t" anchorCtr="0">
            <a:noAutofit/>
          </a:bodyPr>
          <a:lstStyle/>
          <a:p>
            <a:pPr lvl="0"/>
            <a:r>
              <a:rPr lang="en-US" dirty="0"/>
              <a:t>INSERT MAIN TITLE AT 36PT MIN 30PT</a:t>
            </a:r>
            <a:endParaRPr lang="en-AU" dirty="0"/>
          </a:p>
        </p:txBody>
      </p:sp>
      <p:sp>
        <p:nvSpPr>
          <p:cNvPr id="6" name="Slide Number Placeholder 4"/>
          <p:cNvSpPr>
            <a:spLocks noGrp="1"/>
          </p:cNvSpPr>
          <p:nvPr>
            <p:ph type="sldNum" sz="quarter" idx="4"/>
          </p:nvPr>
        </p:nvSpPr>
        <p:spPr>
          <a:xfrm flipH="1">
            <a:off x="11617001" y="6537474"/>
            <a:ext cx="216084" cy="161888"/>
          </a:xfrm>
          <a:prstGeom prst="rect">
            <a:avLst/>
          </a:prstGeom>
        </p:spPr>
        <p:txBody>
          <a:bodyPr vert="horz" wrap="square" lIns="0" tIns="60944" rIns="0" bIns="60944" numCol="1" anchor="ctr" anchorCtr="0" compatLnSpc="1">
            <a:prstTxWarp prst="textNoShape">
              <a:avLst/>
            </a:prstTxWarp>
            <a:noAutofit/>
          </a:bodyPr>
          <a:lstStyle>
            <a:lvl1pPr algn="r">
              <a:defRPr sz="800">
                <a:solidFill>
                  <a:schemeClr val="tx1">
                    <a:alpha val="50000"/>
                  </a:schemeClr>
                </a:solidFill>
                <a:latin typeface="+mn-lt"/>
                <a:ea typeface="Roboto Light" panose="02000000000000000000" pitchFamily="2" charset="0"/>
                <a:cs typeface="Gotham Medium" pitchFamily="2" charset="0"/>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7391584" y="6537399"/>
            <a:ext cx="4141956" cy="161962"/>
          </a:xfrm>
          <a:prstGeom prst="rect">
            <a:avLst/>
          </a:prstGeom>
        </p:spPr>
        <p:txBody>
          <a:bodyPr vert="horz" wrap="square" lIns="0" tIns="60944" rIns="0" bIns="60944" numCol="1" anchor="ctr" anchorCtr="0" compatLnSpc="1">
            <a:prstTxWarp prst="textNoShape">
              <a:avLst/>
            </a:prstTxWarp>
            <a:noAutofit/>
          </a:bodyPr>
          <a:lstStyle>
            <a:lvl1pPr algn="r">
              <a:defRPr lang="en-US" sz="800">
                <a:solidFill>
                  <a:schemeClr val="tx1">
                    <a:alpha val="50000"/>
                  </a:schemeClr>
                </a:solidFill>
                <a:latin typeface="+mn-lt"/>
                <a:ea typeface="Roboto Light" panose="02000000000000000000" pitchFamily="2" charset="0"/>
                <a:cs typeface="Gotham Medium" pitchFamily="2" charset="0"/>
              </a:defRPr>
            </a:lvl1pPr>
          </a:lstStyle>
          <a:p>
            <a:endParaRPr lang="en-AU" dirty="0"/>
          </a:p>
        </p:txBody>
      </p:sp>
    </p:spTree>
    <p:extLst>
      <p:ext uri="{BB962C8B-B14F-4D97-AF65-F5344CB8AC3E}">
        <p14:creationId xmlns:p14="http://schemas.microsoft.com/office/powerpoint/2010/main" val="41058747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Lst>
  <p:hf hdr="0" ftr="0" dt="0"/>
  <p:txStyles>
    <p:titleStyle>
      <a:lvl1pPr algn="ctr" rtl="0" eaLnBrk="1" fontAlgn="base" hangingPunct="1">
        <a:lnSpc>
          <a:spcPct val="80000"/>
        </a:lnSpc>
        <a:spcBef>
          <a:spcPct val="0"/>
        </a:spcBef>
        <a:spcAft>
          <a:spcPct val="0"/>
        </a:spcAft>
        <a:buFont typeface="Arial" charset="0"/>
        <a:defRPr lang="en-AU" sz="3599" kern="1200" cap="all" spc="0" baseline="0" dirty="0" smtClean="0">
          <a:solidFill>
            <a:schemeClr val="tx1"/>
          </a:solidFill>
          <a:latin typeface="Arial Black" panose="020B0A04020102020204" pitchFamily="34" charset="0"/>
          <a:ea typeface="Roboto Black" panose="02000000000000000000" pitchFamily="2" charset="0"/>
          <a:cs typeface="Arial" panose="020B0604020202020204" pitchFamily="34" charset="0"/>
        </a:defRPr>
      </a:lvl1pPr>
      <a:lvl2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2pPr>
      <a:lvl3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3pPr>
      <a:lvl4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4pPr>
      <a:lvl5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5pPr>
      <a:lvl6pPr marL="609321"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6pPr>
      <a:lvl7pPr marL="1218641"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7pPr>
      <a:lvl8pPr marL="1827962"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8pPr>
      <a:lvl9pPr marL="2437283"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9pPr>
    </p:titleStyle>
    <p:bodyStyle>
      <a:lvl1pPr marL="0" indent="0" algn="l" rtl="0" eaLnBrk="1" fontAlgn="base" hangingPunct="1">
        <a:lnSpc>
          <a:spcPct val="110000"/>
        </a:lnSpc>
        <a:spcBef>
          <a:spcPts val="1200"/>
        </a:spcBef>
        <a:spcAft>
          <a:spcPct val="0"/>
        </a:spcAft>
        <a:buFont typeface="Arial" pitchFamily="34" charset="0"/>
        <a:buNone/>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kern="1200">
          <a:solidFill>
            <a:schemeClr val="tx1"/>
          </a:solidFill>
          <a:latin typeface="Arial" panose="020B0604020202020204" pitchFamily="34" charset="0"/>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41" rtl="0" eaLnBrk="1" latinLnBrk="0" hangingPunct="1">
        <a:defRPr sz="2400" kern="1200">
          <a:solidFill>
            <a:schemeClr val="tx1"/>
          </a:solidFill>
          <a:latin typeface="+mn-lt"/>
          <a:ea typeface="+mn-ea"/>
          <a:cs typeface="+mn-cs"/>
        </a:defRPr>
      </a:lvl1pPr>
      <a:lvl2pPr marL="609321" algn="l" defTabSz="1218641" rtl="0" eaLnBrk="1" latinLnBrk="0" hangingPunct="1">
        <a:defRPr sz="2400" kern="1200">
          <a:solidFill>
            <a:schemeClr val="tx1"/>
          </a:solidFill>
          <a:latin typeface="+mn-lt"/>
          <a:ea typeface="+mn-ea"/>
          <a:cs typeface="+mn-cs"/>
        </a:defRPr>
      </a:lvl2pPr>
      <a:lvl3pPr marL="1218641" algn="l" defTabSz="1218641" rtl="0" eaLnBrk="1" latinLnBrk="0" hangingPunct="1">
        <a:defRPr sz="2400" kern="1200">
          <a:solidFill>
            <a:schemeClr val="tx1"/>
          </a:solidFill>
          <a:latin typeface="+mn-lt"/>
          <a:ea typeface="+mn-ea"/>
          <a:cs typeface="+mn-cs"/>
        </a:defRPr>
      </a:lvl3pPr>
      <a:lvl4pPr marL="1827962" algn="l" defTabSz="1218641" rtl="0" eaLnBrk="1" latinLnBrk="0" hangingPunct="1">
        <a:defRPr sz="2400" kern="1200">
          <a:solidFill>
            <a:schemeClr val="tx1"/>
          </a:solidFill>
          <a:latin typeface="+mn-lt"/>
          <a:ea typeface="+mn-ea"/>
          <a:cs typeface="+mn-cs"/>
        </a:defRPr>
      </a:lvl4pPr>
      <a:lvl5pPr marL="2437283" algn="l" defTabSz="1218641" rtl="0" eaLnBrk="1" latinLnBrk="0" hangingPunct="1">
        <a:defRPr sz="2400" kern="1200">
          <a:solidFill>
            <a:schemeClr val="tx1"/>
          </a:solidFill>
          <a:latin typeface="+mn-lt"/>
          <a:ea typeface="+mn-ea"/>
          <a:cs typeface="+mn-cs"/>
        </a:defRPr>
      </a:lvl5pPr>
      <a:lvl6pPr marL="3046604" algn="l" defTabSz="1218641" rtl="0" eaLnBrk="1" latinLnBrk="0" hangingPunct="1">
        <a:defRPr sz="2400" kern="1200">
          <a:solidFill>
            <a:schemeClr val="tx1"/>
          </a:solidFill>
          <a:latin typeface="+mn-lt"/>
          <a:ea typeface="+mn-ea"/>
          <a:cs typeface="+mn-cs"/>
        </a:defRPr>
      </a:lvl6pPr>
      <a:lvl7pPr marL="3655925" algn="l" defTabSz="1218641" rtl="0" eaLnBrk="1" latinLnBrk="0" hangingPunct="1">
        <a:defRPr sz="2400" kern="1200">
          <a:solidFill>
            <a:schemeClr val="tx1"/>
          </a:solidFill>
          <a:latin typeface="+mn-lt"/>
          <a:ea typeface="+mn-ea"/>
          <a:cs typeface="+mn-cs"/>
        </a:defRPr>
      </a:lvl7pPr>
      <a:lvl8pPr marL="4265244" algn="l" defTabSz="1218641" rtl="0" eaLnBrk="1" latinLnBrk="0" hangingPunct="1">
        <a:defRPr sz="2400" kern="1200">
          <a:solidFill>
            <a:schemeClr val="tx1"/>
          </a:solidFill>
          <a:latin typeface="+mn-lt"/>
          <a:ea typeface="+mn-ea"/>
          <a:cs typeface="+mn-cs"/>
        </a:defRPr>
      </a:lvl8pPr>
      <a:lvl9pPr marL="4874566" algn="l" defTabSz="121864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19">
          <p15:clr>
            <a:srgbClr val="F26B43"/>
          </p15:clr>
        </p15:guide>
        <p15:guide id="2" pos="225">
          <p15:clr>
            <a:srgbClr val="F26B43"/>
          </p15:clr>
        </p15:guide>
        <p15:guide id="3" pos="7452">
          <p15:clr>
            <a:srgbClr val="F26B43"/>
          </p15:clr>
        </p15:guide>
        <p15:guide id="4" pos="1277">
          <p15:clr>
            <a:srgbClr val="F26B43"/>
          </p15:clr>
        </p15:guide>
        <p15:guide id="5" pos="1460">
          <p15:clr>
            <a:srgbClr val="F26B43"/>
          </p15:clr>
        </p15:guide>
        <p15:guide id="6" pos="2514">
          <p15:clr>
            <a:srgbClr val="F26B43"/>
          </p15:clr>
        </p15:guide>
        <p15:guide id="7" pos="2696">
          <p15:clr>
            <a:srgbClr val="F26B43"/>
          </p15:clr>
        </p15:guide>
        <p15:guide id="8" pos="3929">
          <p15:clr>
            <a:srgbClr val="F26B43"/>
          </p15:clr>
        </p15:guide>
        <p15:guide id="9" pos="3748">
          <p15:clr>
            <a:srgbClr val="F26B43"/>
          </p15:clr>
        </p15:guide>
        <p15:guide id="10" pos="4982">
          <p15:clr>
            <a:srgbClr val="F26B43"/>
          </p15:clr>
        </p15:guide>
        <p15:guide id="11" pos="5162">
          <p15:clr>
            <a:srgbClr val="F26B43"/>
          </p15:clr>
        </p15:guide>
        <p15:guide id="12" pos="6218">
          <p15:clr>
            <a:srgbClr val="F26B43"/>
          </p15:clr>
        </p15:guide>
        <p15:guide id="13" pos="6399">
          <p15:clr>
            <a:srgbClr val="F26B43"/>
          </p15:clr>
        </p15:guide>
        <p15:guide id="14" orient="horz" pos="807">
          <p15:clr>
            <a:srgbClr val="F26B43"/>
          </p15:clr>
        </p15:guide>
        <p15:guide id="15" orient="horz" pos="876">
          <p15:clr>
            <a:srgbClr val="F26B43"/>
          </p15:clr>
        </p15:guide>
        <p15:guide id="16" orient="horz" pos="4031">
          <p15:clr>
            <a:srgbClr val="F26B43"/>
          </p15:clr>
        </p15:guide>
        <p15:guide id="17" orient="horz" pos="597">
          <p15:clr>
            <a:srgbClr val="F26B43"/>
          </p15:clr>
        </p15:guide>
        <p15:guide id="18" orient="horz" pos="2435">
          <p15:clr>
            <a:srgbClr val="F26B43"/>
          </p15:clr>
        </p15:guide>
        <p15:guide id="19" orient="horz" pos="3756">
          <p15:clr>
            <a:srgbClr val="F26B43"/>
          </p15:clr>
        </p15:guide>
        <p15:guide id="20" orient="horz" pos="419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159.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ndiatoday.in/education-today/jobs-and-careers/story/here-s-why-indian-construction-industry-needs-more-skills-in-this-fast-paced-era-1645985-2020-02-13" TargetMode="External"/><Relationship Id="rId2" Type="http://schemas.openxmlformats.org/officeDocument/2006/relationships/hyperlink" Target="https://economictimes.indiatimes.com/small-biz/productline/building-materials/construction-projects-worth-rs-59-lakh-crore-impacted-due-to-covid-19-kpmg/articleshow/75177620.cms?from=mdr"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63363880_Skill_development_in_construction_sector_with_reference_to_urban_poor_The_need_and_evaluation" TargetMode="External"/><Relationship Id="rId4" Type="http://schemas.openxmlformats.org/officeDocument/2006/relationships/hyperlink" Target="https://realty.economictimes.indiatimes.com/news/industry/construction-industry-finds-new-solutions-to-labour-shortage/46940067"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home.kpmg/content/dam/kpmg/in/pdf/2020/04/reviving-the-construction-sector-in-india-post-covid19.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34"/>
          </p:nvPr>
        </p:nvSpPr>
        <p:spPr>
          <a:xfrm>
            <a:off x="4191225" y="1412165"/>
            <a:ext cx="7615763" cy="1345818"/>
          </a:xfrm>
        </p:spPr>
        <p:txBody>
          <a:bodyPr/>
          <a:lstStyle/>
          <a:p>
            <a:r>
              <a:rPr lang="en-US" sz="5400" dirty="0" err="1" smtClean="0"/>
              <a:t>Kshamya</a:t>
            </a:r>
            <a:r>
              <a:rPr lang="en-US" sz="5400" dirty="0" smtClean="0"/>
              <a:t> </a:t>
            </a:r>
            <a:r>
              <a:rPr lang="en-US" sz="5400" dirty="0" err="1" smtClean="0"/>
              <a:t>bharat</a:t>
            </a:r>
            <a:endParaRPr lang="en-US" sz="5400" noProof="0" dirty="0"/>
          </a:p>
        </p:txBody>
      </p:sp>
      <p:sp>
        <p:nvSpPr>
          <p:cNvPr id="3" name="TextBox 2"/>
          <p:cNvSpPr txBox="1"/>
          <p:nvPr/>
        </p:nvSpPr>
        <p:spPr>
          <a:xfrm>
            <a:off x="4191225" y="2085074"/>
            <a:ext cx="6741233" cy="369332"/>
          </a:xfrm>
          <a:prstGeom prst="rect">
            <a:avLst/>
          </a:prstGeom>
          <a:noFill/>
        </p:spPr>
        <p:txBody>
          <a:bodyPr wrap="square" rtlCol="0">
            <a:spAutoFit/>
          </a:bodyPr>
          <a:lstStyle/>
          <a:p>
            <a:r>
              <a:rPr lang="en-US" b="1" dirty="0" smtClean="0"/>
              <a:t>MAKING EACH SKILL COUNT</a:t>
            </a:r>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669" y="2276282"/>
            <a:ext cx="2143125" cy="2143125"/>
          </a:xfrm>
          <a:prstGeom prst="rect">
            <a:avLst/>
          </a:prstGeom>
          <a:solidFill>
            <a:schemeClr val="tx2">
              <a:alpha val="0"/>
            </a:schemeClr>
          </a:solidFill>
        </p:spPr>
      </p:pic>
      <p:sp>
        <p:nvSpPr>
          <p:cNvPr id="4" name="Slide Number Placeholder 3"/>
          <p:cNvSpPr>
            <a:spLocks noGrp="1"/>
          </p:cNvSpPr>
          <p:nvPr>
            <p:ph type="sldNum" sz="quarter" idx="37"/>
          </p:nvPr>
        </p:nvSpPr>
        <p:spPr/>
        <p:txBody>
          <a:bodyPr/>
          <a:lstStyle/>
          <a:p>
            <a:pPr>
              <a:defRPr/>
            </a:pPr>
            <a:fld id="{90CBDC3A-D49F-4631-A8C7-55D59B33E5FA}" type="slidenum">
              <a:rPr lang="en-US" smtClean="0"/>
              <a:pPr>
                <a:defRPr/>
              </a:pPr>
              <a:t>1</a:t>
            </a:fld>
            <a:endParaRPr lang="en-US" dirty="0"/>
          </a:p>
        </p:txBody>
      </p:sp>
    </p:spTree>
    <p:extLst>
      <p:ext uri="{BB962C8B-B14F-4D97-AF65-F5344CB8AC3E}">
        <p14:creationId xmlns:p14="http://schemas.microsoft.com/office/powerpoint/2010/main" val="743347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Google Shape;285;p50" descr="Cloud-Load-Balancing.png"/>
          <p:cNvPicPr preferRelativeResize="0"/>
          <p:nvPr/>
        </p:nvPicPr>
        <p:blipFill rotWithShape="1">
          <a:blip r:embed="rId3">
            <a:alphaModFix/>
          </a:blip>
          <a:srcRect t="5092" b="5092"/>
          <a:stretch/>
        </p:blipFill>
        <p:spPr>
          <a:xfrm>
            <a:off x="3768283" y="2253063"/>
            <a:ext cx="1038215" cy="715031"/>
          </a:xfrm>
          <a:prstGeom prst="rect">
            <a:avLst/>
          </a:prstGeom>
          <a:noFill/>
          <a:ln>
            <a:noFill/>
          </a:ln>
        </p:spPr>
      </p:pic>
      <p:sp>
        <p:nvSpPr>
          <p:cNvPr id="46" name="Google Shape;286;p50"/>
          <p:cNvSpPr/>
          <p:nvPr/>
        </p:nvSpPr>
        <p:spPr>
          <a:xfrm>
            <a:off x="301364" y="2131262"/>
            <a:ext cx="722036" cy="959405"/>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47" name="Google Shape;287;p50"/>
          <p:cNvPicPr preferRelativeResize="0"/>
          <p:nvPr/>
        </p:nvPicPr>
        <p:blipFill rotWithShape="1">
          <a:blip r:embed="rId4">
            <a:alphaModFix/>
          </a:blip>
          <a:srcRect/>
          <a:stretch/>
        </p:blipFill>
        <p:spPr>
          <a:xfrm>
            <a:off x="380524" y="2290201"/>
            <a:ext cx="617350" cy="820303"/>
          </a:xfrm>
          <a:prstGeom prst="rect">
            <a:avLst/>
          </a:prstGeom>
          <a:noFill/>
          <a:ln>
            <a:noFill/>
          </a:ln>
        </p:spPr>
      </p:pic>
      <p:grpSp>
        <p:nvGrpSpPr>
          <p:cNvPr id="48" name="Google Shape;290;p50"/>
          <p:cNvGrpSpPr/>
          <p:nvPr/>
        </p:nvGrpSpPr>
        <p:grpSpPr>
          <a:xfrm>
            <a:off x="1224078" y="4499511"/>
            <a:ext cx="2308491" cy="1668687"/>
            <a:chOff x="4725550" y="5864550"/>
            <a:chExt cx="2068200" cy="2047800"/>
          </a:xfrm>
        </p:grpSpPr>
        <p:sp>
          <p:nvSpPr>
            <p:cNvPr id="81" name="Google Shape;291;p50"/>
            <p:cNvSpPr/>
            <p:nvPr/>
          </p:nvSpPr>
          <p:spPr>
            <a:xfrm>
              <a:off x="4725550" y="5864550"/>
              <a:ext cx="2068200" cy="20478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grpSp>
          <p:nvGrpSpPr>
            <p:cNvPr id="82" name="Google Shape;292;p50"/>
            <p:cNvGrpSpPr/>
            <p:nvPr/>
          </p:nvGrpSpPr>
          <p:grpSpPr>
            <a:xfrm>
              <a:off x="4960300" y="6091724"/>
              <a:ext cx="1598700" cy="1065600"/>
              <a:chOff x="4973274" y="6091724"/>
              <a:chExt cx="1598700" cy="1065600"/>
            </a:xfrm>
          </p:grpSpPr>
          <p:sp>
            <p:nvSpPr>
              <p:cNvPr id="84" name="Google Shape;293;p50"/>
              <p:cNvSpPr/>
              <p:nvPr/>
            </p:nvSpPr>
            <p:spPr>
              <a:xfrm>
                <a:off x="4973274" y="6091724"/>
                <a:ext cx="1598700" cy="1065600"/>
              </a:xfrm>
              <a:prstGeom prst="rect">
                <a:avLst/>
              </a:prstGeom>
              <a:solidFill>
                <a:srgbClr val="FFFFFF"/>
              </a:solidFill>
              <a:ln w="9525" cap="flat" cmpd="sng">
                <a:solidFill>
                  <a:srgbClr val="CCCCCC"/>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294;p50"/>
              <p:cNvSpPr/>
              <p:nvPr/>
            </p:nvSpPr>
            <p:spPr>
              <a:xfrm>
                <a:off x="5143524" y="6247124"/>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000" dirty="0">
                    <a:solidFill>
                      <a:schemeClr val="bg1"/>
                    </a:solidFill>
                    <a:latin typeface="Roboto"/>
                    <a:ea typeface="Roboto"/>
                    <a:cs typeface="Roboto"/>
                    <a:sym typeface="Roboto"/>
                  </a:rPr>
                  <a:t>Auth</a:t>
                </a:r>
                <a:r>
                  <a:rPr lang="en" sz="1800" dirty="0">
                    <a:solidFill>
                      <a:schemeClr val="bg1"/>
                    </a:solidFill>
                    <a:latin typeface="Google Sans"/>
                    <a:ea typeface="Google Sans"/>
                    <a:cs typeface="Google Sans"/>
                    <a:sym typeface="Google Sans"/>
                  </a:rPr>
                  <a:t> </a:t>
                </a:r>
                <a:r>
                  <a:rPr lang="en" sz="1800" dirty="0">
                    <a:solidFill>
                      <a:srgbClr val="FFFFFF"/>
                    </a:solidFill>
                    <a:latin typeface="Google Sans"/>
                    <a:ea typeface="Google Sans"/>
                    <a:cs typeface="Google Sans"/>
                    <a:sym typeface="Google Sans"/>
                  </a:rPr>
                  <a:t>Service</a:t>
                </a:r>
                <a:endParaRPr sz="1800" dirty="0">
                  <a:solidFill>
                    <a:srgbClr val="FFFFFF"/>
                  </a:solidFill>
                  <a:latin typeface="Google Sans"/>
                  <a:ea typeface="Google Sans"/>
                  <a:cs typeface="Google Sans"/>
                  <a:sym typeface="Google Sans"/>
                </a:endParaRPr>
              </a:p>
            </p:txBody>
          </p:sp>
        </p:grpSp>
        <p:sp>
          <p:nvSpPr>
            <p:cNvPr id="83" name="Google Shape;295;p50"/>
            <p:cNvSpPr txBox="1"/>
            <p:nvPr/>
          </p:nvSpPr>
          <p:spPr>
            <a:xfrm>
              <a:off x="4982500" y="7227054"/>
              <a:ext cx="1554300" cy="57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latin typeface="Google Sans"/>
                  <a:ea typeface="Google Sans"/>
                  <a:cs typeface="Google Sans"/>
                  <a:sym typeface="Google Sans"/>
                </a:rPr>
                <a:t>Third-Party</a:t>
              </a:r>
              <a:endParaRPr sz="1800" dirty="0">
                <a:latin typeface="Google Sans"/>
                <a:ea typeface="Google Sans"/>
                <a:cs typeface="Google Sans"/>
                <a:sym typeface="Google Sans"/>
              </a:endParaRPr>
            </a:p>
          </p:txBody>
        </p:sp>
      </p:grpSp>
      <p:grpSp>
        <p:nvGrpSpPr>
          <p:cNvPr id="49" name="Google Shape;296;p50"/>
          <p:cNvGrpSpPr/>
          <p:nvPr/>
        </p:nvGrpSpPr>
        <p:grpSpPr>
          <a:xfrm>
            <a:off x="5270269" y="2180313"/>
            <a:ext cx="726462" cy="861521"/>
            <a:chOff x="4401774" y="6091724"/>
            <a:chExt cx="1598700" cy="1065600"/>
          </a:xfrm>
        </p:grpSpPr>
        <p:sp>
          <p:nvSpPr>
            <p:cNvPr id="79" name="Google Shape;297;p50"/>
            <p:cNvSpPr/>
            <p:nvPr/>
          </p:nvSpPr>
          <p:spPr>
            <a:xfrm>
              <a:off x="4401774" y="6091724"/>
              <a:ext cx="1598700" cy="1065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298;p50"/>
            <p:cNvSpPr/>
            <p:nvPr/>
          </p:nvSpPr>
          <p:spPr>
            <a:xfrm>
              <a:off x="4572024" y="6247124"/>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grpSp>
      <p:grpSp>
        <p:nvGrpSpPr>
          <p:cNvPr id="50" name="Google Shape;299;p50"/>
          <p:cNvGrpSpPr/>
          <p:nvPr/>
        </p:nvGrpSpPr>
        <p:grpSpPr>
          <a:xfrm>
            <a:off x="6525780" y="4129876"/>
            <a:ext cx="1435207" cy="2227354"/>
            <a:chOff x="7973750" y="6161450"/>
            <a:chExt cx="1598700" cy="2334600"/>
          </a:xfrm>
        </p:grpSpPr>
        <p:sp>
          <p:nvSpPr>
            <p:cNvPr id="76" name="Google Shape;300;p50"/>
            <p:cNvSpPr/>
            <p:nvPr/>
          </p:nvSpPr>
          <p:spPr>
            <a:xfrm>
              <a:off x="7973750" y="6161450"/>
              <a:ext cx="1598700" cy="2334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301;p50"/>
            <p:cNvSpPr/>
            <p:nvPr/>
          </p:nvSpPr>
          <p:spPr>
            <a:xfrm>
              <a:off x="8144000" y="6316849"/>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600" dirty="0">
                  <a:solidFill>
                    <a:srgbClr val="FFFFFF"/>
                  </a:solidFill>
                  <a:latin typeface="Google Sans"/>
                  <a:ea typeface="Google Sans"/>
                  <a:cs typeface="Google Sans"/>
                  <a:sym typeface="Google Sans"/>
                </a:rPr>
                <a:t>Customer service</a:t>
              </a:r>
              <a:endParaRPr sz="1600" dirty="0">
                <a:solidFill>
                  <a:srgbClr val="FFFFFF"/>
                </a:solidFill>
                <a:latin typeface="Google Sans"/>
                <a:ea typeface="Google Sans"/>
                <a:cs typeface="Google Sans"/>
                <a:sym typeface="Google Sans"/>
              </a:endParaRPr>
            </a:p>
          </p:txBody>
        </p:sp>
        <p:sp>
          <p:nvSpPr>
            <p:cNvPr id="78" name="Google Shape;302;p50"/>
            <p:cNvSpPr/>
            <p:nvPr/>
          </p:nvSpPr>
          <p:spPr>
            <a:xfrm>
              <a:off x="8179550" y="722705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Customer Database</a:t>
              </a:r>
              <a:endParaRPr sz="1600">
                <a:solidFill>
                  <a:srgbClr val="FFFFFF"/>
                </a:solidFill>
                <a:latin typeface="Google Sans"/>
                <a:ea typeface="Google Sans"/>
                <a:cs typeface="Google Sans"/>
                <a:sym typeface="Google Sans"/>
              </a:endParaRPr>
            </a:p>
          </p:txBody>
        </p:sp>
      </p:grpSp>
      <p:grpSp>
        <p:nvGrpSpPr>
          <p:cNvPr id="51" name="Google Shape;303;p50"/>
          <p:cNvGrpSpPr/>
          <p:nvPr/>
        </p:nvGrpSpPr>
        <p:grpSpPr>
          <a:xfrm>
            <a:off x="6676697" y="1359925"/>
            <a:ext cx="1434518" cy="2227354"/>
            <a:chOff x="7973750" y="6161450"/>
            <a:chExt cx="1598700" cy="2334600"/>
          </a:xfrm>
        </p:grpSpPr>
        <p:sp>
          <p:nvSpPr>
            <p:cNvPr id="73" name="Google Shape;304;p50"/>
            <p:cNvSpPr/>
            <p:nvPr/>
          </p:nvSpPr>
          <p:spPr>
            <a:xfrm>
              <a:off x="7973750" y="6161450"/>
              <a:ext cx="1598700" cy="2334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305;p50"/>
            <p:cNvSpPr/>
            <p:nvPr/>
          </p:nvSpPr>
          <p:spPr>
            <a:xfrm>
              <a:off x="8144000" y="6316849"/>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600" dirty="0">
                  <a:solidFill>
                    <a:srgbClr val="FFFFFF"/>
                  </a:solidFill>
                  <a:latin typeface="Google Sans"/>
                  <a:ea typeface="Google Sans"/>
                  <a:cs typeface="Google Sans"/>
                  <a:sym typeface="Google Sans"/>
                </a:rPr>
                <a:t>Skilled worker service</a:t>
              </a:r>
              <a:endParaRPr sz="1600" dirty="0">
                <a:solidFill>
                  <a:srgbClr val="FFFFFF"/>
                </a:solidFill>
                <a:latin typeface="Google Sans"/>
                <a:ea typeface="Google Sans"/>
                <a:cs typeface="Google Sans"/>
                <a:sym typeface="Google Sans"/>
              </a:endParaRPr>
            </a:p>
          </p:txBody>
        </p:sp>
        <p:sp>
          <p:nvSpPr>
            <p:cNvPr id="75" name="Google Shape;306;p50"/>
            <p:cNvSpPr/>
            <p:nvPr/>
          </p:nvSpPr>
          <p:spPr>
            <a:xfrm>
              <a:off x="8179550" y="722705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600" dirty="0" smtClean="0">
                  <a:solidFill>
                    <a:srgbClr val="FFFFFF"/>
                  </a:solidFill>
                  <a:latin typeface="Google Sans"/>
                  <a:ea typeface="Google Sans"/>
                  <a:cs typeface="Google Sans"/>
                  <a:sym typeface="Google Sans"/>
                </a:rPr>
                <a:t>Skill </a:t>
              </a:r>
              <a:r>
                <a:rPr lang="en" sz="1600" dirty="0">
                  <a:solidFill>
                    <a:srgbClr val="FFFFFF"/>
                  </a:solidFill>
                  <a:latin typeface="Google Sans"/>
                  <a:ea typeface="Google Sans"/>
                  <a:cs typeface="Google Sans"/>
                  <a:sym typeface="Google Sans"/>
                </a:rPr>
                <a:t>Database</a:t>
              </a:r>
              <a:endParaRPr sz="1600" dirty="0">
                <a:solidFill>
                  <a:srgbClr val="FFFFFF"/>
                </a:solidFill>
                <a:latin typeface="Google Sans"/>
                <a:ea typeface="Google Sans"/>
                <a:cs typeface="Google Sans"/>
                <a:sym typeface="Google Sans"/>
              </a:endParaRPr>
            </a:p>
          </p:txBody>
        </p:sp>
      </p:grpSp>
      <p:grpSp>
        <p:nvGrpSpPr>
          <p:cNvPr id="52" name="Google Shape;307;p50"/>
          <p:cNvGrpSpPr/>
          <p:nvPr/>
        </p:nvGrpSpPr>
        <p:grpSpPr>
          <a:xfrm>
            <a:off x="8722440" y="2887271"/>
            <a:ext cx="1382751" cy="2227354"/>
            <a:chOff x="7973750" y="6161450"/>
            <a:chExt cx="1598700" cy="2334600"/>
          </a:xfrm>
        </p:grpSpPr>
        <p:sp>
          <p:nvSpPr>
            <p:cNvPr id="70" name="Google Shape;308;p50"/>
            <p:cNvSpPr/>
            <p:nvPr/>
          </p:nvSpPr>
          <p:spPr>
            <a:xfrm>
              <a:off x="7973750" y="6161450"/>
              <a:ext cx="1598700" cy="2334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309;p50"/>
            <p:cNvSpPr/>
            <p:nvPr/>
          </p:nvSpPr>
          <p:spPr>
            <a:xfrm>
              <a:off x="8144000" y="6316849"/>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Accounts Service</a:t>
              </a:r>
              <a:endParaRPr sz="1600">
                <a:solidFill>
                  <a:srgbClr val="FFFFFF"/>
                </a:solidFill>
                <a:latin typeface="Google Sans"/>
                <a:ea typeface="Google Sans"/>
                <a:cs typeface="Google Sans"/>
                <a:sym typeface="Google Sans"/>
              </a:endParaRPr>
            </a:p>
          </p:txBody>
        </p:sp>
        <p:sp>
          <p:nvSpPr>
            <p:cNvPr id="72" name="Google Shape;310;p50"/>
            <p:cNvSpPr/>
            <p:nvPr/>
          </p:nvSpPr>
          <p:spPr>
            <a:xfrm>
              <a:off x="8179550" y="722705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600" dirty="0">
                  <a:solidFill>
                    <a:srgbClr val="FFFFFF"/>
                  </a:solidFill>
                  <a:latin typeface="Google Sans"/>
                  <a:ea typeface="Google Sans"/>
                  <a:cs typeface="Google Sans"/>
                  <a:sym typeface="Google Sans"/>
                </a:rPr>
                <a:t>Payment Gateway</a:t>
              </a:r>
              <a:r>
                <a:rPr lang="en" sz="1600" dirty="0">
                  <a:solidFill>
                    <a:srgbClr val="FFFFFF"/>
                  </a:solidFill>
                  <a:latin typeface="Google Sans"/>
                  <a:ea typeface="Google Sans"/>
                  <a:cs typeface="Google Sans"/>
                  <a:sym typeface="Google Sans"/>
                </a:rPr>
                <a:t> Database</a:t>
              </a:r>
              <a:endParaRPr sz="1600" dirty="0">
                <a:solidFill>
                  <a:srgbClr val="FFFFFF"/>
                </a:solidFill>
                <a:latin typeface="Google Sans"/>
                <a:ea typeface="Google Sans"/>
                <a:cs typeface="Google Sans"/>
                <a:sym typeface="Google Sans"/>
              </a:endParaRPr>
            </a:p>
          </p:txBody>
        </p:sp>
      </p:grpSp>
      <p:grpSp>
        <p:nvGrpSpPr>
          <p:cNvPr id="53" name="Google Shape;316;p50"/>
          <p:cNvGrpSpPr/>
          <p:nvPr/>
        </p:nvGrpSpPr>
        <p:grpSpPr>
          <a:xfrm>
            <a:off x="1634613" y="2083364"/>
            <a:ext cx="1541837" cy="1067868"/>
            <a:chOff x="4159225" y="4338675"/>
            <a:chExt cx="2185012" cy="1454843"/>
          </a:xfrm>
        </p:grpSpPr>
        <p:pic>
          <p:nvPicPr>
            <p:cNvPr id="68" name="Google Shape;317;p50"/>
            <p:cNvPicPr preferRelativeResize="0"/>
            <p:nvPr/>
          </p:nvPicPr>
          <p:blipFill>
            <a:blip r:embed="rId5">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69" name="Google Shape;318;p50"/>
            <p:cNvSpPr txBox="1"/>
            <p:nvPr/>
          </p:nvSpPr>
          <p:spPr>
            <a:xfrm>
              <a:off x="4501475" y="4808500"/>
              <a:ext cx="1527400" cy="1897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latin typeface="Google Sans"/>
                  <a:ea typeface="Google Sans"/>
                  <a:cs typeface="Google Sans"/>
                  <a:sym typeface="Google Sans"/>
                </a:rPr>
                <a:t>HTTPS</a:t>
              </a:r>
              <a:endParaRPr sz="1800" dirty="0">
                <a:latin typeface="Google Sans"/>
                <a:ea typeface="Google Sans"/>
                <a:cs typeface="Google Sans"/>
                <a:sym typeface="Google Sans"/>
              </a:endParaRPr>
            </a:p>
          </p:txBody>
        </p:sp>
      </p:grpSp>
      <p:cxnSp>
        <p:nvCxnSpPr>
          <p:cNvPr id="54" name="Google Shape;319;p50"/>
          <p:cNvCxnSpPr>
            <a:cxnSpLocks/>
            <a:stCxn id="46" idx="3"/>
            <a:endCxn id="68" idx="1"/>
          </p:cNvCxnSpPr>
          <p:nvPr/>
        </p:nvCxnSpPr>
        <p:spPr>
          <a:xfrm>
            <a:off x="1023400" y="2610965"/>
            <a:ext cx="611213" cy="6333"/>
          </a:xfrm>
          <a:prstGeom prst="bentConnector3">
            <a:avLst>
              <a:gd name="adj1" fmla="val 50000"/>
            </a:avLst>
          </a:prstGeom>
          <a:noFill/>
          <a:ln w="38100" cap="flat" cmpd="sng">
            <a:solidFill>
              <a:srgbClr val="000000"/>
            </a:solidFill>
            <a:prstDash val="solid"/>
            <a:round/>
            <a:headEnd type="none" w="med" len="med"/>
            <a:tailEnd type="triangle" w="med" len="med"/>
          </a:ln>
        </p:spPr>
      </p:cxnSp>
      <p:cxnSp>
        <p:nvCxnSpPr>
          <p:cNvPr id="55" name="Google Shape;321;p50"/>
          <p:cNvCxnSpPr>
            <a:stCxn id="68" idx="2"/>
            <a:endCxn id="81" idx="0"/>
          </p:cNvCxnSpPr>
          <p:nvPr/>
        </p:nvCxnSpPr>
        <p:spPr>
          <a:xfrm flipH="1">
            <a:off x="2378324" y="3151232"/>
            <a:ext cx="27208" cy="1348279"/>
          </a:xfrm>
          <a:prstGeom prst="straightConnector1">
            <a:avLst/>
          </a:prstGeom>
          <a:noFill/>
          <a:ln w="38100" cap="flat" cmpd="sng">
            <a:solidFill>
              <a:srgbClr val="000000"/>
            </a:solidFill>
            <a:prstDash val="solid"/>
            <a:round/>
            <a:headEnd type="none" w="med" len="med"/>
            <a:tailEnd type="triangle" w="med" len="med"/>
          </a:ln>
        </p:spPr>
      </p:cxnSp>
      <p:cxnSp>
        <p:nvCxnSpPr>
          <p:cNvPr id="56" name="Google Shape;322;p50"/>
          <p:cNvCxnSpPr>
            <a:stCxn id="45" idx="3"/>
            <a:endCxn id="79" idx="1"/>
          </p:cNvCxnSpPr>
          <p:nvPr/>
        </p:nvCxnSpPr>
        <p:spPr>
          <a:xfrm>
            <a:off x="4806498" y="2610579"/>
            <a:ext cx="463771" cy="495"/>
          </a:xfrm>
          <a:prstGeom prst="straightConnector1">
            <a:avLst/>
          </a:prstGeom>
          <a:noFill/>
          <a:ln w="38100" cap="flat" cmpd="sng">
            <a:solidFill>
              <a:srgbClr val="000000"/>
            </a:solidFill>
            <a:prstDash val="solid"/>
            <a:round/>
            <a:headEnd type="none" w="med" len="med"/>
            <a:tailEnd type="triangle" w="med" len="med"/>
          </a:ln>
        </p:spPr>
      </p:cxnSp>
      <p:cxnSp>
        <p:nvCxnSpPr>
          <p:cNvPr id="57" name="Google Shape;323;p50"/>
          <p:cNvCxnSpPr>
            <a:stCxn id="68" idx="3"/>
            <a:endCxn id="45" idx="1"/>
          </p:cNvCxnSpPr>
          <p:nvPr/>
        </p:nvCxnSpPr>
        <p:spPr>
          <a:xfrm flipV="1">
            <a:off x="3176450" y="2610579"/>
            <a:ext cx="591833" cy="6719"/>
          </a:xfrm>
          <a:prstGeom prst="straightConnector1">
            <a:avLst/>
          </a:prstGeom>
          <a:noFill/>
          <a:ln w="38100" cap="flat" cmpd="sng">
            <a:solidFill>
              <a:srgbClr val="000000"/>
            </a:solidFill>
            <a:prstDash val="solid"/>
            <a:round/>
            <a:headEnd type="none" w="med" len="med"/>
            <a:tailEnd type="none" w="med" len="med"/>
          </a:ln>
        </p:spPr>
      </p:cxnSp>
      <p:sp>
        <p:nvSpPr>
          <p:cNvPr id="58" name="Google Shape;324;p50"/>
          <p:cNvSpPr txBox="1"/>
          <p:nvPr/>
        </p:nvSpPr>
        <p:spPr>
          <a:xfrm>
            <a:off x="3589822" y="3165310"/>
            <a:ext cx="1521209" cy="10126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latin typeface="Google Sans"/>
                <a:ea typeface="Google Sans"/>
                <a:cs typeface="Google Sans"/>
                <a:sym typeface="Google Sans"/>
              </a:rPr>
              <a:t>Global HTTP Load Balancer</a:t>
            </a:r>
            <a:endParaRPr sz="1800" dirty="0">
              <a:latin typeface="Google Sans"/>
              <a:ea typeface="Google Sans"/>
              <a:cs typeface="Google Sans"/>
              <a:sym typeface="Google Sans"/>
            </a:endParaRPr>
          </a:p>
        </p:txBody>
      </p:sp>
      <p:grpSp>
        <p:nvGrpSpPr>
          <p:cNvPr id="59" name="Group 58">
            <a:extLst>
              <a:ext uri="{FF2B5EF4-FFF2-40B4-BE49-F238E27FC236}">
                <a16:creationId xmlns:a16="http://schemas.microsoft.com/office/drawing/2014/main" id="{D63C3268-E9FE-4065-B806-01661617BE63}"/>
              </a:ext>
            </a:extLst>
          </p:cNvPr>
          <p:cNvGrpSpPr/>
          <p:nvPr/>
        </p:nvGrpSpPr>
        <p:grpSpPr>
          <a:xfrm>
            <a:off x="10510444" y="2861798"/>
            <a:ext cx="1232958" cy="1482875"/>
            <a:chOff x="15405809" y="5795289"/>
            <a:chExt cx="1737068" cy="1598739"/>
          </a:xfrm>
        </p:grpSpPr>
        <p:pic>
          <p:nvPicPr>
            <p:cNvPr id="66" name="Google Shape;285;p50" descr="Cloud-Load-Balancing.png">
              <a:extLst>
                <a:ext uri="{FF2B5EF4-FFF2-40B4-BE49-F238E27FC236}">
                  <a16:creationId xmlns:a16="http://schemas.microsoft.com/office/drawing/2014/main" id="{4B1AE6D1-529C-478D-9E33-A46EB2196454}"/>
                </a:ext>
              </a:extLst>
            </p:cNvPr>
            <p:cNvPicPr preferRelativeResize="0"/>
            <p:nvPr/>
          </p:nvPicPr>
          <p:blipFill rotWithShape="1">
            <a:blip r:embed="rId3">
              <a:alphaModFix/>
            </a:blip>
            <a:srcRect t="5092" b="5092"/>
            <a:stretch/>
          </p:blipFill>
          <p:spPr>
            <a:xfrm>
              <a:off x="15446825" y="5795289"/>
              <a:ext cx="1617222" cy="1598739"/>
            </a:xfrm>
            <a:prstGeom prst="rect">
              <a:avLst/>
            </a:prstGeom>
            <a:noFill/>
            <a:ln>
              <a:noFill/>
            </a:ln>
          </p:spPr>
        </p:pic>
        <p:sp>
          <p:nvSpPr>
            <p:cNvPr id="67" name="Rectangle 66">
              <a:extLst>
                <a:ext uri="{FF2B5EF4-FFF2-40B4-BE49-F238E27FC236}">
                  <a16:creationId xmlns:a16="http://schemas.microsoft.com/office/drawing/2014/main" id="{647D6859-2D63-4AF9-B984-0014A9299DB9}"/>
                </a:ext>
              </a:extLst>
            </p:cNvPr>
            <p:cNvSpPr/>
            <p:nvPr/>
          </p:nvSpPr>
          <p:spPr>
            <a:xfrm>
              <a:off x="15405809" y="6143230"/>
              <a:ext cx="1737068" cy="912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Recommendation Engine</a:t>
              </a:r>
            </a:p>
          </p:txBody>
        </p:sp>
      </p:grpSp>
      <p:cxnSp>
        <p:nvCxnSpPr>
          <p:cNvPr id="60" name="Connector: Elbow 12">
            <a:extLst>
              <a:ext uri="{FF2B5EF4-FFF2-40B4-BE49-F238E27FC236}">
                <a16:creationId xmlns:a16="http://schemas.microsoft.com/office/drawing/2014/main" id="{A4AFDF5A-FF65-4094-A425-4E9D4837342E}"/>
              </a:ext>
            </a:extLst>
          </p:cNvPr>
          <p:cNvCxnSpPr>
            <a:stCxn id="79" idx="3"/>
            <a:endCxn id="77" idx="1"/>
          </p:cNvCxnSpPr>
          <p:nvPr/>
        </p:nvCxnSpPr>
        <p:spPr>
          <a:xfrm>
            <a:off x="5996731" y="2611074"/>
            <a:ext cx="681888" cy="2027125"/>
          </a:xfrm>
          <a:prstGeom prst="bentConnector3">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14">
            <a:extLst>
              <a:ext uri="{FF2B5EF4-FFF2-40B4-BE49-F238E27FC236}">
                <a16:creationId xmlns:a16="http://schemas.microsoft.com/office/drawing/2014/main" id="{99142476-0802-4B63-A0CD-D90ADADB13EA}"/>
              </a:ext>
            </a:extLst>
          </p:cNvPr>
          <p:cNvCxnSpPr>
            <a:stCxn id="79" idx="3"/>
            <a:endCxn id="73" idx="1"/>
          </p:cNvCxnSpPr>
          <p:nvPr/>
        </p:nvCxnSpPr>
        <p:spPr>
          <a:xfrm flipV="1">
            <a:off x="5996731" y="2473602"/>
            <a:ext cx="679966" cy="137472"/>
          </a:xfrm>
          <a:prstGeom prst="bentConnector3">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19">
            <a:extLst>
              <a:ext uri="{FF2B5EF4-FFF2-40B4-BE49-F238E27FC236}">
                <a16:creationId xmlns:a16="http://schemas.microsoft.com/office/drawing/2014/main" id="{5ED5E230-FE6F-4BB1-B8ED-F34558385340}"/>
              </a:ext>
            </a:extLst>
          </p:cNvPr>
          <p:cNvCxnSpPr>
            <a:stCxn id="78" idx="4"/>
            <a:endCxn id="66" idx="2"/>
          </p:cNvCxnSpPr>
          <p:nvPr/>
        </p:nvCxnSpPr>
        <p:spPr>
          <a:xfrm flipV="1">
            <a:off x="7776234" y="4344673"/>
            <a:ext cx="3337269" cy="1310177"/>
          </a:xfrm>
          <a:prstGeom prst="bentConnector2">
            <a:avLst/>
          </a:prstGeom>
          <a:ln w="28575">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21">
            <a:extLst>
              <a:ext uri="{FF2B5EF4-FFF2-40B4-BE49-F238E27FC236}">
                <a16:creationId xmlns:a16="http://schemas.microsoft.com/office/drawing/2014/main" id="{3FB751D9-0B10-4977-BB6D-B340805DB1C2}"/>
              </a:ext>
            </a:extLst>
          </p:cNvPr>
          <p:cNvCxnSpPr>
            <a:endCxn id="66" idx="0"/>
          </p:cNvCxnSpPr>
          <p:nvPr/>
        </p:nvCxnSpPr>
        <p:spPr>
          <a:xfrm>
            <a:off x="8220538" y="1512862"/>
            <a:ext cx="2892965" cy="1348936"/>
          </a:xfrm>
          <a:prstGeom prst="bentConnector2">
            <a:avLst/>
          </a:prstGeom>
          <a:ln w="28575">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23">
            <a:extLst>
              <a:ext uri="{FF2B5EF4-FFF2-40B4-BE49-F238E27FC236}">
                <a16:creationId xmlns:a16="http://schemas.microsoft.com/office/drawing/2014/main" id="{33774B96-47B9-4791-B321-D2D816FCD947}"/>
              </a:ext>
            </a:extLst>
          </p:cNvPr>
          <p:cNvCxnSpPr>
            <a:stCxn id="73" idx="3"/>
            <a:endCxn id="71" idx="0"/>
          </p:cNvCxnSpPr>
          <p:nvPr/>
        </p:nvCxnSpPr>
        <p:spPr>
          <a:xfrm>
            <a:off x="8111215" y="2473602"/>
            <a:ext cx="1302601" cy="561929"/>
          </a:xfrm>
          <a:prstGeom prst="bentConnector2">
            <a:avLst/>
          </a:prstGeom>
          <a:ln w="28575">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25">
            <a:extLst>
              <a:ext uri="{FF2B5EF4-FFF2-40B4-BE49-F238E27FC236}">
                <a16:creationId xmlns:a16="http://schemas.microsoft.com/office/drawing/2014/main" id="{DFF18ED1-1AEA-4CCC-94AD-D019BCBF91AE}"/>
              </a:ext>
            </a:extLst>
          </p:cNvPr>
          <p:cNvCxnSpPr>
            <a:stCxn id="77" idx="3"/>
            <a:endCxn id="71" idx="1"/>
          </p:cNvCxnSpPr>
          <p:nvPr/>
        </p:nvCxnSpPr>
        <p:spPr>
          <a:xfrm flipV="1">
            <a:off x="7808148" y="3395594"/>
            <a:ext cx="1061545" cy="1242605"/>
          </a:xfrm>
          <a:prstGeom prst="bentConnector3">
            <a:avLst/>
          </a:prstGeom>
          <a:ln w="28575">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0" y="240632"/>
            <a:ext cx="12191999"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itle 1"/>
          <p:cNvSpPr>
            <a:spLocks noGrp="1"/>
          </p:cNvSpPr>
          <p:nvPr>
            <p:ph type="title"/>
          </p:nvPr>
        </p:nvSpPr>
        <p:spPr>
          <a:xfrm>
            <a:off x="838200" y="365125"/>
            <a:ext cx="10515600" cy="886159"/>
          </a:xfrm>
        </p:spPr>
        <p:txBody>
          <a:bodyPr/>
          <a:lstStyle/>
          <a:p>
            <a:r>
              <a:rPr lang="en-IN" dirty="0" smtClean="0">
                <a:latin typeface="Arial Black" panose="020B0A04020102020204" pitchFamily="34" charset="0"/>
              </a:rPr>
              <a:t>Architecture</a:t>
            </a:r>
            <a:endParaRPr lang="en-US" dirty="0">
              <a:latin typeface="Arial Black" panose="020B0A04020102020204" pitchFamily="34" charset="0"/>
            </a:endParaRPr>
          </a:p>
        </p:txBody>
      </p:sp>
      <p:sp>
        <p:nvSpPr>
          <p:cNvPr id="4" name="Slide Number Placeholder 3"/>
          <p:cNvSpPr>
            <a:spLocks noGrp="1"/>
          </p:cNvSpPr>
          <p:nvPr>
            <p:ph type="sldNum" sz="quarter" idx="12"/>
          </p:nvPr>
        </p:nvSpPr>
        <p:spPr/>
        <p:txBody>
          <a:bodyPr/>
          <a:lstStyle/>
          <a:p>
            <a:fld id="{EB328A64-36C8-4CBF-AA08-5F04F799B068}" type="slidenum">
              <a:rPr lang="en-US" smtClean="0"/>
              <a:t>10</a:t>
            </a:fld>
            <a:endParaRPr lang="en-US"/>
          </a:p>
        </p:txBody>
      </p:sp>
    </p:spTree>
    <p:extLst>
      <p:ext uri="{BB962C8B-B14F-4D97-AF65-F5344CB8AC3E}">
        <p14:creationId xmlns:p14="http://schemas.microsoft.com/office/powerpoint/2010/main" val="15490105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smtClean="0"/>
              <a:t>AI/ ML </a:t>
            </a:r>
            <a:r>
              <a:rPr lang="en-IN" dirty="0"/>
              <a:t>support for best job-resource match</a:t>
            </a:r>
            <a:endParaRPr lang="en-US" dirty="0"/>
          </a:p>
          <a:p>
            <a:r>
              <a:rPr lang="en-IN" dirty="0" smtClean="0"/>
              <a:t>Salary </a:t>
            </a:r>
            <a:r>
              <a:rPr lang="en-IN" dirty="0"/>
              <a:t>payment to worker with direct linkage to bank account</a:t>
            </a:r>
          </a:p>
          <a:p>
            <a:r>
              <a:rPr lang="en-US" dirty="0" smtClean="0"/>
              <a:t>Multi- </a:t>
            </a:r>
            <a:r>
              <a:rPr lang="en-US" dirty="0" smtClean="0"/>
              <a:t>Language </a:t>
            </a:r>
            <a:r>
              <a:rPr lang="en-US" dirty="0" smtClean="0"/>
              <a:t>support for workers</a:t>
            </a:r>
            <a:endParaRPr lang="en-US" dirty="0" smtClean="0"/>
          </a:p>
          <a:p>
            <a:r>
              <a:rPr lang="en-IN" dirty="0"/>
              <a:t>Extending to niche skills like roofing, electrician etc.</a:t>
            </a:r>
            <a:endParaRPr lang="en-US" dirty="0"/>
          </a:p>
          <a:p>
            <a:r>
              <a:rPr lang="en-US" dirty="0" smtClean="0"/>
              <a:t>Cross </a:t>
            </a:r>
            <a:r>
              <a:rPr lang="en-US" dirty="0" smtClean="0"/>
              <a:t>skilling </a:t>
            </a:r>
            <a:r>
              <a:rPr lang="en-US" dirty="0" smtClean="0"/>
              <a:t>workers</a:t>
            </a:r>
          </a:p>
          <a:p>
            <a:r>
              <a:rPr lang="en-IN" dirty="0" smtClean="0"/>
              <a:t>OEM’s equipment sale opportunity</a:t>
            </a:r>
          </a:p>
          <a:p>
            <a:r>
              <a:rPr lang="en-US" dirty="0"/>
              <a:t>Platform to post and apply for </a:t>
            </a:r>
            <a:r>
              <a:rPr lang="en-US" dirty="0" smtClean="0"/>
              <a:t>trainings</a:t>
            </a:r>
            <a:endParaRPr lang="en-IN" dirty="0" smtClean="0"/>
          </a:p>
          <a:p>
            <a:r>
              <a:rPr lang="en-IN" dirty="0" smtClean="0"/>
              <a:t>Support equipment transfer between projects</a:t>
            </a:r>
          </a:p>
          <a:p>
            <a:r>
              <a:rPr lang="en-IN" dirty="0" err="1" smtClean="0"/>
              <a:t>Onboarding</a:t>
            </a:r>
            <a:r>
              <a:rPr lang="en-IN" dirty="0" smtClean="0"/>
              <a:t> supply chain components – transport for raw material, finished goods</a:t>
            </a:r>
          </a:p>
          <a:p>
            <a:endParaRPr lang="en-US" dirty="0"/>
          </a:p>
        </p:txBody>
      </p:sp>
      <p:sp>
        <p:nvSpPr>
          <p:cNvPr id="5" name="Rectangle 4"/>
          <p:cNvSpPr/>
          <p:nvPr/>
        </p:nvSpPr>
        <p:spPr>
          <a:xfrm>
            <a:off x="0" y="240632"/>
            <a:ext cx="12191999"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365125"/>
            <a:ext cx="10515600" cy="886159"/>
          </a:xfrm>
        </p:spPr>
        <p:txBody>
          <a:bodyPr/>
          <a:lstStyle/>
          <a:p>
            <a:r>
              <a:rPr lang="en-IN" dirty="0" smtClean="0">
                <a:latin typeface="Arial Black" panose="020B0A04020102020204" pitchFamily="34" charset="0"/>
              </a:rPr>
              <a:t>Scaling the app</a:t>
            </a:r>
            <a:endParaRPr lang="en-US" dirty="0">
              <a:latin typeface="Arial Black" panose="020B0A04020102020204" pitchFamily="34" charset="0"/>
            </a:endParaRPr>
          </a:p>
        </p:txBody>
      </p:sp>
      <p:sp>
        <p:nvSpPr>
          <p:cNvPr id="7" name="Slide Number Placeholder 6"/>
          <p:cNvSpPr>
            <a:spLocks noGrp="1"/>
          </p:cNvSpPr>
          <p:nvPr>
            <p:ph type="sldNum" sz="quarter" idx="12"/>
          </p:nvPr>
        </p:nvSpPr>
        <p:spPr/>
        <p:txBody>
          <a:bodyPr/>
          <a:lstStyle/>
          <a:p>
            <a:fld id="{EB328A64-36C8-4CBF-AA08-5F04F799B068}" type="slidenum">
              <a:rPr lang="en-US" smtClean="0"/>
              <a:t>11</a:t>
            </a:fld>
            <a:endParaRPr lang="en-US"/>
          </a:p>
        </p:txBody>
      </p:sp>
    </p:spTree>
    <p:extLst>
      <p:ext uri="{BB962C8B-B14F-4D97-AF65-F5344CB8AC3E}">
        <p14:creationId xmlns:p14="http://schemas.microsoft.com/office/powerpoint/2010/main" val="2831580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40632"/>
            <a:ext cx="12191999"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838200" y="365125"/>
            <a:ext cx="10515600" cy="886159"/>
          </a:xfrm>
        </p:spPr>
        <p:txBody>
          <a:bodyPr/>
          <a:lstStyle/>
          <a:p>
            <a:r>
              <a:rPr lang="en-IN" dirty="0" smtClean="0">
                <a:latin typeface="Arial Black" panose="020B0A04020102020204" pitchFamily="34" charset="0"/>
              </a:rPr>
              <a:t>Solution Roadmap</a:t>
            </a:r>
            <a:endParaRPr lang="en-US" dirty="0">
              <a:latin typeface="Arial Black" panose="020B0A04020102020204" pitchFamily="34" charset="0"/>
            </a:endParaRPr>
          </a:p>
        </p:txBody>
      </p:sp>
      <p:sp>
        <p:nvSpPr>
          <p:cNvPr id="7" name="Rectangle 6"/>
          <p:cNvSpPr/>
          <p:nvPr/>
        </p:nvSpPr>
        <p:spPr>
          <a:xfrm>
            <a:off x="588818" y="1995056"/>
            <a:ext cx="2304011" cy="8811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Performing market research for idea’s adoption</a:t>
            </a:r>
            <a:endParaRPr lang="en-US" dirty="0">
              <a:solidFill>
                <a:schemeClr val="tx1"/>
              </a:solidFill>
            </a:endParaRPr>
          </a:p>
        </p:txBody>
      </p:sp>
      <p:sp>
        <p:nvSpPr>
          <p:cNvPr id="8" name="Rectangle 7"/>
          <p:cNvSpPr/>
          <p:nvPr/>
        </p:nvSpPr>
        <p:spPr>
          <a:xfrm>
            <a:off x="3368040" y="1995056"/>
            <a:ext cx="2550622" cy="8811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Gathering performance parameters for evaluation</a:t>
            </a:r>
            <a:endParaRPr lang="en-US" dirty="0">
              <a:solidFill>
                <a:schemeClr val="tx1"/>
              </a:solidFill>
            </a:endParaRPr>
          </a:p>
        </p:txBody>
      </p:sp>
      <p:sp>
        <p:nvSpPr>
          <p:cNvPr id="9" name="Rectangle 8"/>
          <p:cNvSpPr/>
          <p:nvPr/>
        </p:nvSpPr>
        <p:spPr>
          <a:xfrm>
            <a:off x="6393873" y="1995056"/>
            <a:ext cx="2304011" cy="8811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Application Design</a:t>
            </a:r>
            <a:endParaRPr lang="en-US" dirty="0">
              <a:solidFill>
                <a:schemeClr val="tx1"/>
              </a:solidFill>
            </a:endParaRPr>
          </a:p>
        </p:txBody>
      </p:sp>
      <p:sp>
        <p:nvSpPr>
          <p:cNvPr id="10" name="Rectangle 9"/>
          <p:cNvSpPr/>
          <p:nvPr/>
        </p:nvSpPr>
        <p:spPr>
          <a:xfrm>
            <a:off x="9173095" y="1995056"/>
            <a:ext cx="2304011" cy="8811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Beta Testing</a:t>
            </a:r>
            <a:endParaRPr lang="en-US" dirty="0">
              <a:solidFill>
                <a:schemeClr val="tx1"/>
              </a:solidFill>
            </a:endParaRPr>
          </a:p>
        </p:txBody>
      </p:sp>
      <p:sp>
        <p:nvSpPr>
          <p:cNvPr id="11" name="Rectangle 10"/>
          <p:cNvSpPr/>
          <p:nvPr/>
        </p:nvSpPr>
        <p:spPr>
          <a:xfrm>
            <a:off x="9173094" y="5485667"/>
            <a:ext cx="2304011" cy="8811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App Release</a:t>
            </a:r>
            <a:endParaRPr lang="en-US" dirty="0">
              <a:solidFill>
                <a:schemeClr val="tx1"/>
              </a:solidFill>
            </a:endParaRPr>
          </a:p>
        </p:txBody>
      </p:sp>
      <p:sp>
        <p:nvSpPr>
          <p:cNvPr id="12" name="Rectangle 11"/>
          <p:cNvSpPr/>
          <p:nvPr/>
        </p:nvSpPr>
        <p:spPr>
          <a:xfrm>
            <a:off x="6393872" y="5485667"/>
            <a:ext cx="2304011" cy="8811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Collecting training data for ML implementation</a:t>
            </a:r>
            <a:endParaRPr lang="en-US" dirty="0">
              <a:solidFill>
                <a:schemeClr val="tx1"/>
              </a:solidFill>
            </a:endParaRPr>
          </a:p>
        </p:txBody>
      </p:sp>
      <p:sp>
        <p:nvSpPr>
          <p:cNvPr id="13" name="Rectangle 12"/>
          <p:cNvSpPr/>
          <p:nvPr/>
        </p:nvSpPr>
        <p:spPr>
          <a:xfrm>
            <a:off x="3531526" y="5485667"/>
            <a:ext cx="2304011" cy="8811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Adding regional language support incrementally</a:t>
            </a:r>
            <a:endParaRPr lang="en-US" dirty="0">
              <a:solidFill>
                <a:schemeClr val="tx1"/>
              </a:solidFill>
            </a:endParaRPr>
          </a:p>
        </p:txBody>
      </p:sp>
      <p:sp>
        <p:nvSpPr>
          <p:cNvPr id="14" name="Rectangle 13"/>
          <p:cNvSpPr/>
          <p:nvPr/>
        </p:nvSpPr>
        <p:spPr>
          <a:xfrm>
            <a:off x="588818" y="5505067"/>
            <a:ext cx="2304011" cy="8811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Integration with government and customer repositories</a:t>
            </a:r>
            <a:endParaRPr lang="en-US" dirty="0">
              <a:solidFill>
                <a:schemeClr val="tx1"/>
              </a:solidFill>
            </a:endParaRPr>
          </a:p>
        </p:txBody>
      </p:sp>
      <p:cxnSp>
        <p:nvCxnSpPr>
          <p:cNvPr id="31" name="Straight Arrow Connector 30"/>
          <p:cNvCxnSpPr/>
          <p:nvPr/>
        </p:nvCxnSpPr>
        <p:spPr>
          <a:xfrm>
            <a:off x="838200" y="3465237"/>
            <a:ext cx="9486899" cy="42730"/>
          </a:xfrm>
          <a:prstGeom prst="straightConnector1">
            <a:avLst/>
          </a:prstGeom>
          <a:ln w="603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838201" y="4970284"/>
            <a:ext cx="9486898" cy="3"/>
          </a:xfrm>
          <a:prstGeom prst="straightConnector1">
            <a:avLst/>
          </a:prstGeom>
          <a:ln w="603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0325099" y="3507967"/>
            <a:ext cx="0" cy="1528817"/>
          </a:xfrm>
          <a:prstGeom prst="straightConnector1">
            <a:avLst/>
          </a:prstGeom>
          <a:ln w="603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Pentagon 41"/>
          <p:cNvSpPr/>
          <p:nvPr/>
        </p:nvSpPr>
        <p:spPr>
          <a:xfrm>
            <a:off x="1130531" y="3170719"/>
            <a:ext cx="1496291" cy="540403"/>
          </a:xfrm>
          <a:prstGeom prst="homePlat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July 2020</a:t>
            </a:r>
            <a:endParaRPr lang="en-US" dirty="0"/>
          </a:p>
        </p:txBody>
      </p:sp>
      <p:sp>
        <p:nvSpPr>
          <p:cNvPr id="44" name="Pentagon 43"/>
          <p:cNvSpPr/>
          <p:nvPr/>
        </p:nvSpPr>
        <p:spPr>
          <a:xfrm>
            <a:off x="3904898" y="3216400"/>
            <a:ext cx="1496291" cy="540403"/>
          </a:xfrm>
          <a:prstGeom prst="homePlat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July 2020</a:t>
            </a:r>
            <a:endParaRPr lang="en-US" dirty="0"/>
          </a:p>
        </p:txBody>
      </p:sp>
      <p:sp>
        <p:nvSpPr>
          <p:cNvPr id="45" name="Pentagon 44"/>
          <p:cNvSpPr/>
          <p:nvPr/>
        </p:nvSpPr>
        <p:spPr>
          <a:xfrm>
            <a:off x="6797731" y="3216400"/>
            <a:ext cx="1496291" cy="540403"/>
          </a:xfrm>
          <a:prstGeom prst="homePlat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August 2020</a:t>
            </a:r>
            <a:endParaRPr lang="en-US" dirty="0"/>
          </a:p>
        </p:txBody>
      </p:sp>
      <p:sp>
        <p:nvSpPr>
          <p:cNvPr id="46" name="Pentagon 45"/>
          <p:cNvSpPr/>
          <p:nvPr/>
        </p:nvSpPr>
        <p:spPr>
          <a:xfrm>
            <a:off x="9460580" y="3286578"/>
            <a:ext cx="1496291" cy="540403"/>
          </a:xfrm>
          <a:prstGeom prst="homePlat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October 2020</a:t>
            </a:r>
            <a:endParaRPr lang="en-US" dirty="0"/>
          </a:p>
        </p:txBody>
      </p:sp>
      <p:sp>
        <p:nvSpPr>
          <p:cNvPr id="47" name="Pentagon 46"/>
          <p:cNvSpPr/>
          <p:nvPr/>
        </p:nvSpPr>
        <p:spPr>
          <a:xfrm flipH="1">
            <a:off x="9460580" y="4680326"/>
            <a:ext cx="1496291" cy="540403"/>
          </a:xfrm>
          <a:prstGeom prst="homePlat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December 2020</a:t>
            </a:r>
            <a:endParaRPr lang="en-US" dirty="0"/>
          </a:p>
        </p:txBody>
      </p:sp>
      <p:sp>
        <p:nvSpPr>
          <p:cNvPr id="48" name="Pentagon 47"/>
          <p:cNvSpPr/>
          <p:nvPr/>
        </p:nvSpPr>
        <p:spPr>
          <a:xfrm flipH="1">
            <a:off x="6784580" y="4680326"/>
            <a:ext cx="1496291" cy="540403"/>
          </a:xfrm>
          <a:prstGeom prst="homePlat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March 2020</a:t>
            </a:r>
            <a:endParaRPr lang="en-US" dirty="0"/>
          </a:p>
        </p:txBody>
      </p:sp>
      <p:sp>
        <p:nvSpPr>
          <p:cNvPr id="49" name="Pentagon 48"/>
          <p:cNvSpPr/>
          <p:nvPr/>
        </p:nvSpPr>
        <p:spPr>
          <a:xfrm flipH="1">
            <a:off x="3744194" y="4680326"/>
            <a:ext cx="1496291" cy="540403"/>
          </a:xfrm>
          <a:prstGeom prst="homePlat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Ongoing</a:t>
            </a:r>
            <a:endParaRPr lang="en-US" dirty="0"/>
          </a:p>
        </p:txBody>
      </p:sp>
      <p:sp>
        <p:nvSpPr>
          <p:cNvPr id="50" name="Pentagon 49"/>
          <p:cNvSpPr/>
          <p:nvPr/>
        </p:nvSpPr>
        <p:spPr>
          <a:xfrm flipH="1">
            <a:off x="1130530" y="4700082"/>
            <a:ext cx="1496291" cy="540403"/>
          </a:xfrm>
          <a:prstGeom prst="homePlat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Ongoing</a:t>
            </a:r>
            <a:endParaRPr lang="en-US" dirty="0"/>
          </a:p>
        </p:txBody>
      </p:sp>
      <p:sp>
        <p:nvSpPr>
          <p:cNvPr id="51" name="Slide Number Placeholder 50"/>
          <p:cNvSpPr>
            <a:spLocks noGrp="1"/>
          </p:cNvSpPr>
          <p:nvPr>
            <p:ph type="sldNum" sz="quarter" idx="12"/>
          </p:nvPr>
        </p:nvSpPr>
        <p:spPr/>
        <p:txBody>
          <a:bodyPr/>
          <a:lstStyle/>
          <a:p>
            <a:fld id="{EB328A64-36C8-4CBF-AA08-5F04F799B068}" type="slidenum">
              <a:rPr lang="en-US" smtClean="0"/>
              <a:t>12</a:t>
            </a:fld>
            <a:endParaRPr lang="en-US"/>
          </a:p>
        </p:txBody>
      </p:sp>
    </p:spTree>
    <p:extLst>
      <p:ext uri="{BB962C8B-B14F-4D97-AF65-F5344CB8AC3E}">
        <p14:creationId xmlns:p14="http://schemas.microsoft.com/office/powerpoint/2010/main" val="847642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hlinkClick r:id="rId2"/>
              </a:rPr>
              <a:t>https://economictimes.indiatimes.com/small-biz/productline/building-materials/construction-projects-worth-rs-59-lakh-crore-impacted-due-to-covid-19-kpmg/articleshow/75177620.cms?from=mdr</a:t>
            </a:r>
            <a:endParaRPr lang="en-US" dirty="0" smtClean="0"/>
          </a:p>
          <a:p>
            <a:r>
              <a:rPr lang="en-US" dirty="0" smtClean="0"/>
              <a:t>moneycontrol.com/news/real-estate-2/coronavirus-construction-sector-facing-daily-loss-of-rs-30000-crore-investments-in-projects-to-fall-13-30-kpmg-5243761.html</a:t>
            </a:r>
          </a:p>
          <a:p>
            <a:r>
              <a:rPr lang="en-US" dirty="0" smtClean="0">
                <a:hlinkClick r:id="rId3"/>
              </a:rPr>
              <a:t>https://www.indiatoday.in/education-today/jobs-and-careers/story/here-s-why-indian-construction-industry-needs-more-skills-in-this-fast-paced-era-1645985-2020-02-13</a:t>
            </a:r>
            <a:endParaRPr lang="en-US" dirty="0" smtClean="0"/>
          </a:p>
          <a:p>
            <a:r>
              <a:rPr lang="en-US" dirty="0" smtClean="0">
                <a:hlinkClick r:id="rId4"/>
              </a:rPr>
              <a:t>https://realty.economictimes.indiatimes.com/news/industry/construction-industry-finds-new-solutions-to-labour-shortage/46940067</a:t>
            </a:r>
            <a:endParaRPr lang="en-US" dirty="0" smtClean="0"/>
          </a:p>
          <a:p>
            <a:r>
              <a:rPr lang="en-US" dirty="0" smtClean="0">
                <a:hlinkClick r:id="rId5"/>
              </a:rPr>
              <a:t>https://www.researchgate.net/publication/263363880_Skill_development_in_construction_sector_with_reference_to_urban_poor_The_need_and_evaluation</a:t>
            </a:r>
            <a:endParaRPr lang="en-US" dirty="0"/>
          </a:p>
        </p:txBody>
      </p:sp>
      <p:sp>
        <p:nvSpPr>
          <p:cNvPr id="4" name="Slide Number Placeholder 3"/>
          <p:cNvSpPr>
            <a:spLocks noGrp="1"/>
          </p:cNvSpPr>
          <p:nvPr>
            <p:ph type="sldNum" sz="quarter" idx="12"/>
          </p:nvPr>
        </p:nvSpPr>
        <p:spPr/>
        <p:txBody>
          <a:bodyPr/>
          <a:lstStyle/>
          <a:p>
            <a:fld id="{EB328A64-36C8-4CBF-AA08-5F04F799B068}" type="slidenum">
              <a:rPr lang="en-US" smtClean="0"/>
              <a:t>13</a:t>
            </a:fld>
            <a:endParaRPr lang="en-US"/>
          </a:p>
        </p:txBody>
      </p:sp>
    </p:spTree>
    <p:extLst>
      <p:ext uri="{BB962C8B-B14F-4D97-AF65-F5344CB8AC3E}">
        <p14:creationId xmlns:p14="http://schemas.microsoft.com/office/powerpoint/2010/main" val="3300952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hlinkClick r:id="rId2"/>
              </a:rPr>
              <a:t>https://home.kpmg/content/dam/kpmg/in/pdf/2020/04/reviving-the-construction-sector-in-india-post-covid19.pdf</a:t>
            </a:r>
            <a:endParaRPr lang="en-US" dirty="0"/>
          </a:p>
        </p:txBody>
      </p:sp>
      <p:sp>
        <p:nvSpPr>
          <p:cNvPr id="4" name="Slide Number Placeholder 3"/>
          <p:cNvSpPr>
            <a:spLocks noGrp="1"/>
          </p:cNvSpPr>
          <p:nvPr>
            <p:ph type="sldNum" sz="quarter" idx="12"/>
          </p:nvPr>
        </p:nvSpPr>
        <p:spPr/>
        <p:txBody>
          <a:bodyPr/>
          <a:lstStyle/>
          <a:p>
            <a:fld id="{EB328A64-36C8-4CBF-AA08-5F04F799B068}" type="slidenum">
              <a:rPr lang="en-US" smtClean="0"/>
              <a:t>14</a:t>
            </a:fld>
            <a:endParaRPr lang="en-US"/>
          </a:p>
        </p:txBody>
      </p:sp>
    </p:spTree>
    <p:extLst>
      <p:ext uri="{BB962C8B-B14F-4D97-AF65-F5344CB8AC3E}">
        <p14:creationId xmlns:p14="http://schemas.microsoft.com/office/powerpoint/2010/main" val="3769699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050420"/>
            <a:ext cx="12192000" cy="183231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5317" y="365125"/>
            <a:ext cx="11319983" cy="1325563"/>
          </a:xfrm>
        </p:spPr>
        <p:txBody>
          <a:bodyPr/>
          <a:lstStyle/>
          <a:p>
            <a:r>
              <a:rPr lang="en-US" b="1" dirty="0" smtClean="0">
                <a:solidFill>
                  <a:srgbClr val="FFC000"/>
                </a:solidFill>
                <a:latin typeface="Arial Black" panose="020B0A04020102020204" pitchFamily="34" charset="0"/>
              </a:rPr>
              <a:t>INDIAN CONSTRUCTION </a:t>
            </a:r>
            <a:r>
              <a:rPr lang="en-US" b="1" dirty="0" smtClean="0">
                <a:latin typeface="Arial Black" panose="020B0A04020102020204" pitchFamily="34" charset="0"/>
              </a:rPr>
              <a:t/>
            </a:r>
            <a:br>
              <a:rPr lang="en-US" b="1" dirty="0" smtClean="0">
                <a:latin typeface="Arial Black" panose="020B0A04020102020204" pitchFamily="34" charset="0"/>
              </a:rPr>
            </a:br>
            <a:r>
              <a:rPr lang="en-US" b="1" dirty="0" smtClean="0">
                <a:latin typeface="Arial Black" panose="020B0A04020102020204" pitchFamily="34" charset="0"/>
              </a:rPr>
              <a:t>INDUSTRY TODAY</a:t>
            </a:r>
            <a:endParaRPr lang="en-US" b="1" dirty="0">
              <a:latin typeface="Arial Black" panose="020B0A04020102020204" pitchFamily="34" charset="0"/>
            </a:endParaRPr>
          </a:p>
        </p:txBody>
      </p:sp>
      <p:sp>
        <p:nvSpPr>
          <p:cNvPr id="13" name="TextBox 12"/>
          <p:cNvSpPr txBox="1"/>
          <p:nvPr/>
        </p:nvSpPr>
        <p:spPr>
          <a:xfrm>
            <a:off x="4082464" y="2096320"/>
            <a:ext cx="7585689"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solidFill>
                  <a:schemeClr val="bg1"/>
                </a:solidFill>
                <a:latin typeface="Arial Black" panose="020B0A04020102020204" pitchFamily="34" charset="0"/>
              </a:rPr>
              <a:t>The Indian construction industry contributes to 9% of the national GDP</a:t>
            </a:r>
          </a:p>
          <a:p>
            <a:pPr marL="285750" indent="-285750">
              <a:buFont typeface="Wingdings" panose="05000000000000000000" pitchFamily="2" charset="2"/>
              <a:buChar char="Ø"/>
            </a:pPr>
            <a:r>
              <a:rPr lang="en-IN" dirty="0" smtClean="0">
                <a:solidFill>
                  <a:schemeClr val="bg1"/>
                </a:solidFill>
                <a:latin typeface="Arial Black" panose="020B0A04020102020204" pitchFamily="34" charset="0"/>
              </a:rPr>
              <a:t>There are more than INR 61 </a:t>
            </a:r>
            <a:r>
              <a:rPr lang="en-IN" dirty="0" err="1" smtClean="0">
                <a:solidFill>
                  <a:schemeClr val="bg1"/>
                </a:solidFill>
                <a:latin typeface="Arial Black" panose="020B0A04020102020204" pitchFamily="34" charset="0"/>
              </a:rPr>
              <a:t>Tn</a:t>
            </a:r>
            <a:r>
              <a:rPr lang="en-IN" dirty="0" smtClean="0">
                <a:solidFill>
                  <a:schemeClr val="bg1"/>
                </a:solidFill>
                <a:latin typeface="Arial Black" panose="020B0A04020102020204" pitchFamily="34" charset="0"/>
              </a:rPr>
              <a:t> worth of ongoing projects</a:t>
            </a:r>
          </a:p>
          <a:p>
            <a:pPr marL="285750" indent="-285750">
              <a:buFont typeface="Wingdings" panose="05000000000000000000" pitchFamily="2" charset="2"/>
              <a:buChar char="Ø"/>
            </a:pPr>
            <a:r>
              <a:rPr lang="en-IN" dirty="0" smtClean="0">
                <a:solidFill>
                  <a:schemeClr val="bg1"/>
                </a:solidFill>
                <a:latin typeface="Arial Black" panose="020B0A04020102020204" pitchFamily="34" charset="0"/>
              </a:rPr>
              <a:t>The construction industry has a multiplier effect to 250 industries</a:t>
            </a:r>
            <a:endParaRPr lang="en-US" dirty="0">
              <a:solidFill>
                <a:schemeClr val="bg1"/>
              </a:solidFill>
              <a:latin typeface="Arial Black" panose="020B0A04020102020204" pitchFamily="34" charset="0"/>
            </a:endParaRPr>
          </a:p>
        </p:txBody>
      </p:sp>
      <p:sp>
        <p:nvSpPr>
          <p:cNvPr id="15" name="Pentagon 14"/>
          <p:cNvSpPr/>
          <p:nvPr/>
        </p:nvSpPr>
        <p:spPr>
          <a:xfrm rot="16200000">
            <a:off x="-605746" y="2419426"/>
            <a:ext cx="5293955" cy="3583192"/>
          </a:xfrm>
          <a:prstGeom prst="homePlate">
            <a:avLst>
              <a:gd name="adj" fmla="val 121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0" y="4392027"/>
            <a:ext cx="12192000" cy="183231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51246" y="4562827"/>
            <a:ext cx="2798267" cy="1477328"/>
          </a:xfrm>
          <a:prstGeom prst="rect">
            <a:avLst/>
          </a:prstGeom>
        </p:spPr>
        <p:txBody>
          <a:bodyPr wrap="none">
            <a:spAutoFit/>
          </a:bodyPr>
          <a:lstStyle/>
          <a:p>
            <a:r>
              <a:rPr lang="en-US" sz="7200" b="1" dirty="0" smtClean="0">
                <a:solidFill>
                  <a:schemeClr val="bg1"/>
                </a:solidFill>
                <a:latin typeface="Arial Black" panose="020B0A04020102020204" pitchFamily="34" charset="0"/>
              </a:rPr>
              <a:t>12%</a:t>
            </a:r>
            <a:r>
              <a:rPr lang="en-US" dirty="0" smtClean="0">
                <a:solidFill>
                  <a:schemeClr val="bg1"/>
                </a:solidFill>
                <a:latin typeface="Arial Black" panose="020B0A04020102020204" pitchFamily="34" charset="0"/>
              </a:rPr>
              <a:t> </a:t>
            </a:r>
          </a:p>
          <a:p>
            <a:r>
              <a:rPr lang="en-US" dirty="0" smtClean="0">
                <a:solidFill>
                  <a:schemeClr val="bg1"/>
                </a:solidFill>
                <a:latin typeface="Arial Black" panose="020B0A04020102020204" pitchFamily="34" charset="0"/>
              </a:rPr>
              <a:t>Of India’s Population</a:t>
            </a:r>
          </a:p>
        </p:txBody>
      </p:sp>
      <p:sp>
        <p:nvSpPr>
          <p:cNvPr id="25" name="TextBox 24"/>
          <p:cNvSpPr txBox="1"/>
          <p:nvPr/>
        </p:nvSpPr>
        <p:spPr>
          <a:xfrm>
            <a:off x="4082463" y="4437927"/>
            <a:ext cx="7585689"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solidFill>
                  <a:schemeClr val="bg1"/>
                </a:solidFill>
                <a:latin typeface="Arial Black" panose="020B0A04020102020204" pitchFamily="34" charset="0"/>
              </a:rPr>
              <a:t>The Indian construction industry employees 12% of the overall Indian population</a:t>
            </a:r>
          </a:p>
          <a:p>
            <a:pPr marL="285750" indent="-285750">
              <a:buFont typeface="Wingdings" panose="05000000000000000000" pitchFamily="2" charset="2"/>
              <a:buChar char="Ø"/>
            </a:pPr>
            <a:r>
              <a:rPr lang="en-IN" dirty="0" smtClean="0">
                <a:solidFill>
                  <a:schemeClr val="bg1"/>
                </a:solidFill>
                <a:latin typeface="Arial Black" panose="020B0A04020102020204" pitchFamily="34" charset="0"/>
              </a:rPr>
              <a:t>More than 50% of them are not educated</a:t>
            </a:r>
          </a:p>
          <a:p>
            <a:pPr marL="285750" indent="-285750">
              <a:buFont typeface="Wingdings" panose="05000000000000000000" pitchFamily="2" charset="2"/>
              <a:buChar char="Ø"/>
            </a:pPr>
            <a:r>
              <a:rPr lang="en-IN" dirty="0" smtClean="0">
                <a:solidFill>
                  <a:schemeClr val="bg1"/>
                </a:solidFill>
                <a:latin typeface="Arial Black" panose="020B0A04020102020204" pitchFamily="34" charset="0"/>
              </a:rPr>
              <a:t>Most of the employee base is migratory in nature and their employment is proportional to the changes in the industry</a:t>
            </a:r>
          </a:p>
        </p:txBody>
      </p:sp>
      <p:sp>
        <p:nvSpPr>
          <p:cNvPr id="8" name="Rectangle 7"/>
          <p:cNvSpPr/>
          <p:nvPr/>
        </p:nvSpPr>
        <p:spPr>
          <a:xfrm>
            <a:off x="1277432" y="2080293"/>
            <a:ext cx="1800493" cy="1477328"/>
          </a:xfrm>
          <a:prstGeom prst="rect">
            <a:avLst/>
          </a:prstGeom>
        </p:spPr>
        <p:txBody>
          <a:bodyPr wrap="none">
            <a:spAutoFit/>
          </a:bodyPr>
          <a:lstStyle/>
          <a:p>
            <a:r>
              <a:rPr lang="en-US" sz="7200" b="1" dirty="0" smtClean="0">
                <a:latin typeface="Arial Black" panose="020B0A04020102020204" pitchFamily="34" charset="0"/>
              </a:rPr>
              <a:t>9%</a:t>
            </a:r>
            <a:r>
              <a:rPr lang="en-US" dirty="0" smtClean="0">
                <a:solidFill>
                  <a:srgbClr val="FFFF00"/>
                </a:solidFill>
                <a:latin typeface="Arial Black" panose="020B0A04020102020204" pitchFamily="34" charset="0"/>
              </a:rPr>
              <a:t> </a:t>
            </a:r>
          </a:p>
          <a:p>
            <a:r>
              <a:rPr lang="en-US" dirty="0" smtClean="0">
                <a:latin typeface="Arial Black" panose="020B0A04020102020204" pitchFamily="34" charset="0"/>
              </a:rPr>
              <a:t>Indian GDP</a:t>
            </a:r>
          </a:p>
        </p:txBody>
      </p:sp>
      <p:sp>
        <p:nvSpPr>
          <p:cNvPr id="3" name="Slide Number Placeholder 2"/>
          <p:cNvSpPr>
            <a:spLocks noGrp="1"/>
          </p:cNvSpPr>
          <p:nvPr>
            <p:ph type="sldNum" sz="quarter" idx="12"/>
          </p:nvPr>
        </p:nvSpPr>
        <p:spPr/>
        <p:txBody>
          <a:bodyPr/>
          <a:lstStyle/>
          <a:p>
            <a:fld id="{EB328A64-36C8-4CBF-AA08-5F04F799B068}" type="slidenum">
              <a:rPr lang="en-US" smtClean="0"/>
              <a:t>2</a:t>
            </a:fld>
            <a:endParaRPr lang="en-US"/>
          </a:p>
        </p:txBody>
      </p:sp>
    </p:spTree>
    <p:extLst>
      <p:ext uri="{BB962C8B-B14F-4D97-AF65-F5344CB8AC3E}">
        <p14:creationId xmlns:p14="http://schemas.microsoft.com/office/powerpoint/2010/main" val="3711544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5124"/>
            <a:ext cx="6104804" cy="1517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104804" y="0"/>
            <a:ext cx="610583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a:xfrm>
            <a:off x="6223820" y="365124"/>
            <a:ext cx="5796116" cy="62911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b="1" dirty="0" smtClean="0">
              <a:latin typeface="Arial Black" panose="020B0A04020102020204" pitchFamily="34" charset="0"/>
            </a:endParaRPr>
          </a:p>
          <a:p>
            <a:endParaRPr lang="en-US" b="1" dirty="0">
              <a:latin typeface="Arial Black" panose="020B0A04020102020204" pitchFamily="34" charset="0"/>
            </a:endParaRPr>
          </a:p>
          <a:p>
            <a:pPr marL="571500" indent="-571500">
              <a:buFont typeface="Wingdings" panose="05000000000000000000" pitchFamily="2" charset="2"/>
              <a:buChar char="Ø"/>
            </a:pPr>
            <a:r>
              <a:rPr lang="en-US" sz="3200" b="1" dirty="0" smtClean="0">
                <a:latin typeface="Arial Black" panose="020B0A04020102020204" pitchFamily="34" charset="0"/>
              </a:rPr>
              <a:t>NATIONAL LOCKDOWN</a:t>
            </a:r>
          </a:p>
          <a:p>
            <a:pPr marL="571500" indent="-571500">
              <a:buFont typeface="Wingdings" panose="05000000000000000000" pitchFamily="2" charset="2"/>
              <a:buChar char="Ø"/>
            </a:pPr>
            <a:endParaRPr lang="en-US" sz="3200" b="1" dirty="0" smtClean="0">
              <a:latin typeface="Arial Black" panose="020B0A04020102020204" pitchFamily="34" charset="0"/>
            </a:endParaRPr>
          </a:p>
          <a:p>
            <a:pPr marL="571500" indent="-571500">
              <a:buFont typeface="Wingdings" panose="05000000000000000000" pitchFamily="2" charset="2"/>
              <a:buChar char="Ø"/>
            </a:pPr>
            <a:r>
              <a:rPr lang="en-US" sz="3200" b="1" dirty="0" smtClean="0">
                <a:latin typeface="Arial Black" panose="020B0A04020102020204" pitchFamily="34" charset="0"/>
              </a:rPr>
              <a:t>SUPPLY CHAIN DISRUPTED</a:t>
            </a:r>
          </a:p>
          <a:p>
            <a:pPr marL="571500" indent="-571500">
              <a:buFont typeface="Wingdings" panose="05000000000000000000" pitchFamily="2" charset="2"/>
              <a:buChar char="Ø"/>
            </a:pPr>
            <a:endParaRPr lang="en-US" sz="3200" b="1" dirty="0" smtClean="0">
              <a:latin typeface="Arial Black" panose="020B0A04020102020204" pitchFamily="34" charset="0"/>
            </a:endParaRPr>
          </a:p>
          <a:p>
            <a:pPr marL="571500" indent="-571500">
              <a:buFont typeface="Wingdings" panose="05000000000000000000" pitchFamily="2" charset="2"/>
              <a:buChar char="Ø"/>
            </a:pPr>
            <a:r>
              <a:rPr lang="en-US" sz="3200" b="1" dirty="0" smtClean="0">
                <a:latin typeface="Arial Black" panose="020B0A04020102020204" pitchFamily="34" charset="0"/>
              </a:rPr>
              <a:t>LABOR MIGRATION </a:t>
            </a:r>
          </a:p>
          <a:p>
            <a:endParaRPr lang="en-US" sz="4000" b="1" dirty="0">
              <a:latin typeface="Arial Black" panose="020B0A04020102020204" pitchFamily="34" charset="0"/>
            </a:endParaRPr>
          </a:p>
        </p:txBody>
      </p:sp>
      <p:sp>
        <p:nvSpPr>
          <p:cNvPr id="25" name="Title 1"/>
          <p:cNvSpPr>
            <a:spLocks noGrp="1"/>
          </p:cNvSpPr>
          <p:nvPr>
            <p:ph type="title"/>
          </p:nvPr>
        </p:nvSpPr>
        <p:spPr>
          <a:xfrm>
            <a:off x="415317" y="365125"/>
            <a:ext cx="10140388" cy="1325563"/>
          </a:xfrm>
        </p:spPr>
        <p:txBody>
          <a:bodyPr>
            <a:normAutofit/>
          </a:bodyPr>
          <a:lstStyle/>
          <a:p>
            <a:r>
              <a:rPr lang="en-US" b="1" dirty="0" smtClean="0">
                <a:solidFill>
                  <a:srgbClr val="FFFF00"/>
                </a:solidFill>
                <a:latin typeface="Arial Black" panose="020B0A04020102020204" pitchFamily="34" charset="0"/>
              </a:rPr>
              <a:t>IMPACTED BY        </a:t>
            </a:r>
            <a:r>
              <a:rPr lang="en-US" b="1" dirty="0" smtClean="0">
                <a:latin typeface="Arial Black" panose="020B0A04020102020204" pitchFamily="34" charset="0"/>
              </a:rPr>
              <a:t>COVID</a:t>
            </a:r>
            <a:r>
              <a:rPr lang="en-US" b="1" dirty="0">
                <a:latin typeface="Arial Black" panose="020B0A04020102020204" pitchFamily="34" charset="0"/>
              </a:rPr>
              <a:t/>
            </a:r>
            <a:br>
              <a:rPr lang="en-US" b="1" dirty="0">
                <a:latin typeface="Arial Black" panose="020B0A04020102020204" pitchFamily="34" charset="0"/>
              </a:rPr>
            </a:br>
            <a:endParaRPr lang="en-US" b="1" dirty="0">
              <a:solidFill>
                <a:srgbClr val="FFFF00"/>
              </a:solidFill>
              <a:latin typeface="Arial Black" panose="020B0A04020102020204" pitchFamily="34" charset="0"/>
            </a:endParaRPr>
          </a:p>
        </p:txBody>
      </p:sp>
      <p:sp>
        <p:nvSpPr>
          <p:cNvPr id="26" name="Rectangle 25"/>
          <p:cNvSpPr/>
          <p:nvPr/>
        </p:nvSpPr>
        <p:spPr>
          <a:xfrm>
            <a:off x="415317" y="2050420"/>
            <a:ext cx="4348411" cy="1754326"/>
          </a:xfrm>
          <a:prstGeom prst="rect">
            <a:avLst/>
          </a:prstGeom>
        </p:spPr>
        <p:txBody>
          <a:bodyPr wrap="square">
            <a:spAutoFit/>
          </a:bodyPr>
          <a:lstStyle/>
          <a:p>
            <a:r>
              <a:rPr lang="en-US" sz="7200" b="1" dirty="0" smtClean="0">
                <a:solidFill>
                  <a:srgbClr val="FFC000"/>
                </a:solidFill>
                <a:latin typeface="Arial Black" panose="020B0A04020102020204" pitchFamily="34" charset="0"/>
              </a:rPr>
              <a:t>300Mn</a:t>
            </a:r>
            <a:endParaRPr lang="en-US" dirty="0" smtClean="0">
              <a:solidFill>
                <a:srgbClr val="FFC000"/>
              </a:solidFill>
              <a:latin typeface="Arial Black" panose="020B0A04020102020204" pitchFamily="34" charset="0"/>
            </a:endParaRPr>
          </a:p>
          <a:p>
            <a:r>
              <a:rPr lang="en-US" dirty="0" smtClean="0">
                <a:latin typeface="Arial Black" panose="020B0A04020102020204" pitchFamily="34" charset="0"/>
              </a:rPr>
              <a:t>REPORTED DAILY LOSS TO THE INDUSTRY</a:t>
            </a:r>
          </a:p>
        </p:txBody>
      </p:sp>
      <p:sp>
        <p:nvSpPr>
          <p:cNvPr id="27" name="Rectangle 26"/>
          <p:cNvSpPr/>
          <p:nvPr/>
        </p:nvSpPr>
        <p:spPr>
          <a:xfrm>
            <a:off x="415316" y="4002124"/>
            <a:ext cx="4348411" cy="1477328"/>
          </a:xfrm>
          <a:prstGeom prst="rect">
            <a:avLst/>
          </a:prstGeom>
        </p:spPr>
        <p:txBody>
          <a:bodyPr wrap="square">
            <a:spAutoFit/>
          </a:bodyPr>
          <a:lstStyle/>
          <a:p>
            <a:r>
              <a:rPr lang="en-US" sz="7200" b="1" dirty="0" smtClean="0">
                <a:solidFill>
                  <a:srgbClr val="FFC000"/>
                </a:solidFill>
                <a:latin typeface="Arial Black" panose="020B0A04020102020204" pitchFamily="34" charset="0"/>
              </a:rPr>
              <a:t>2-3</a:t>
            </a:r>
            <a:r>
              <a:rPr lang="en-US" sz="3200" b="1" dirty="0" smtClean="0">
                <a:solidFill>
                  <a:srgbClr val="FFC000"/>
                </a:solidFill>
                <a:latin typeface="Arial Black" panose="020B0A04020102020204" pitchFamily="34" charset="0"/>
              </a:rPr>
              <a:t>Months</a:t>
            </a:r>
            <a:endParaRPr lang="en-US" dirty="0" smtClean="0">
              <a:solidFill>
                <a:srgbClr val="FFC000"/>
              </a:solidFill>
              <a:latin typeface="Arial Black" panose="020B0A04020102020204" pitchFamily="34" charset="0"/>
            </a:endParaRPr>
          </a:p>
          <a:p>
            <a:r>
              <a:rPr lang="en-US" dirty="0" smtClean="0">
                <a:latin typeface="Arial Black" panose="020B0A04020102020204" pitchFamily="34" charset="0"/>
              </a:rPr>
              <a:t>PROJECT DELAYS</a:t>
            </a:r>
          </a:p>
        </p:txBody>
      </p:sp>
      <p:sp>
        <p:nvSpPr>
          <p:cNvPr id="3" name="Slide Number Placeholder 2"/>
          <p:cNvSpPr>
            <a:spLocks noGrp="1"/>
          </p:cNvSpPr>
          <p:nvPr>
            <p:ph type="sldNum" sz="quarter" idx="12"/>
          </p:nvPr>
        </p:nvSpPr>
        <p:spPr/>
        <p:txBody>
          <a:bodyPr/>
          <a:lstStyle/>
          <a:p>
            <a:fld id="{EB328A64-36C8-4CBF-AA08-5F04F799B068}" type="slidenum">
              <a:rPr lang="en-US" smtClean="0"/>
              <a:t>3</a:t>
            </a:fld>
            <a:endParaRPr lang="en-US"/>
          </a:p>
        </p:txBody>
      </p:sp>
    </p:spTree>
    <p:extLst>
      <p:ext uri="{BB962C8B-B14F-4D97-AF65-F5344CB8AC3E}">
        <p14:creationId xmlns:p14="http://schemas.microsoft.com/office/powerpoint/2010/main" val="967423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6371" y="1842948"/>
            <a:ext cx="4276165" cy="165842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Black" panose="020B0A04020102020204" pitchFamily="34" charset="0"/>
              </a:rPr>
              <a:t>IMPACT ON BUSINESS</a:t>
            </a:r>
          </a:p>
          <a:p>
            <a:endParaRPr lang="en-US" sz="1400" b="1" dirty="0" smtClean="0">
              <a:solidFill>
                <a:schemeClr val="tx1"/>
              </a:solidFill>
              <a:latin typeface="Arial Black" panose="020B0A04020102020204" pitchFamily="34" charset="0"/>
            </a:endParaRPr>
          </a:p>
          <a:p>
            <a:pPr marL="285750" indent="-285750">
              <a:buFont typeface="Wingdings" panose="05000000000000000000" pitchFamily="2" charset="2"/>
              <a:buChar char="Ø"/>
            </a:pPr>
            <a:r>
              <a:rPr lang="en-US" sz="1400" b="1" dirty="0" smtClean="0">
                <a:solidFill>
                  <a:schemeClr val="tx1"/>
                </a:solidFill>
                <a:latin typeface="Arial Black" panose="020B0A04020102020204" pitchFamily="34" charset="0"/>
              </a:rPr>
              <a:t>PROJECTS WILL BE RE-PRIORITIZED, SHUT AND/ OR DELAYED</a:t>
            </a:r>
          </a:p>
          <a:p>
            <a:pPr marL="285750" indent="-285750">
              <a:buFont typeface="Wingdings" panose="05000000000000000000" pitchFamily="2" charset="2"/>
              <a:buChar char="Ø"/>
            </a:pPr>
            <a:r>
              <a:rPr lang="en-US" sz="1400" dirty="0">
                <a:solidFill>
                  <a:schemeClr val="tx1"/>
                </a:solidFill>
                <a:latin typeface="Arial Black" panose="020B0A04020102020204" pitchFamily="34" charset="0"/>
              </a:rPr>
              <a:t>FOCUS ON HIGH EFFICIENCY, LOW DOWNTIME, LOW OPERATING </a:t>
            </a:r>
            <a:r>
              <a:rPr lang="en-US" sz="1400" dirty="0" smtClean="0">
                <a:solidFill>
                  <a:schemeClr val="tx1"/>
                </a:solidFill>
                <a:latin typeface="Arial Black" panose="020B0A04020102020204" pitchFamily="34" charset="0"/>
              </a:rPr>
              <a:t>COSTS</a:t>
            </a:r>
            <a:endParaRPr lang="en-US" sz="1400" dirty="0">
              <a:solidFill>
                <a:schemeClr val="tx1"/>
              </a:solidFill>
              <a:latin typeface="Arial Black" panose="020B0A04020102020204" pitchFamily="34" charset="0"/>
            </a:endParaRPr>
          </a:p>
        </p:txBody>
      </p:sp>
      <p:sp>
        <p:nvSpPr>
          <p:cNvPr id="5" name="Rectangle 4"/>
          <p:cNvSpPr/>
          <p:nvPr/>
        </p:nvSpPr>
        <p:spPr>
          <a:xfrm>
            <a:off x="6786282" y="3654702"/>
            <a:ext cx="4276165" cy="13328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sz="1400" dirty="0" smtClean="0">
                <a:solidFill>
                  <a:schemeClr val="tx1"/>
                </a:solidFill>
                <a:latin typeface="Arial Black" panose="020B0A04020102020204" pitchFamily="34" charset="0"/>
              </a:rPr>
              <a:t>WORKERS RELUCTANT TO RETURN, OWING TO NO GURANTEE OF JOB</a:t>
            </a:r>
            <a:endParaRPr lang="en-US" sz="1400" dirty="0">
              <a:solidFill>
                <a:schemeClr val="tx1"/>
              </a:solidFill>
              <a:latin typeface="Arial Black" panose="020B0A04020102020204" pitchFamily="34" charset="0"/>
            </a:endParaRPr>
          </a:p>
        </p:txBody>
      </p:sp>
      <p:sp>
        <p:nvSpPr>
          <p:cNvPr id="6" name="Rectangle 5"/>
          <p:cNvSpPr/>
          <p:nvPr/>
        </p:nvSpPr>
        <p:spPr>
          <a:xfrm>
            <a:off x="6786282" y="1842948"/>
            <a:ext cx="4276165" cy="16584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Black" panose="020B0A04020102020204" pitchFamily="34" charset="0"/>
              </a:rPr>
              <a:t>IMPACT ON SKILLED WORKER</a:t>
            </a:r>
          </a:p>
          <a:p>
            <a:endParaRPr lang="en-IN" sz="1400" dirty="0" smtClean="0">
              <a:solidFill>
                <a:schemeClr val="tx1"/>
              </a:solidFill>
              <a:latin typeface="Arial Black" panose="020B0A04020102020204" pitchFamily="34" charset="0"/>
            </a:endParaRPr>
          </a:p>
          <a:p>
            <a:endParaRPr lang="en-US" sz="1400" dirty="0" smtClean="0">
              <a:solidFill>
                <a:schemeClr val="tx1"/>
              </a:solidFill>
              <a:latin typeface="Arial Black" panose="020B0A04020102020204" pitchFamily="34" charset="0"/>
            </a:endParaRPr>
          </a:p>
          <a:p>
            <a:pPr marL="285750" indent="-285750">
              <a:buFont typeface="Wingdings" panose="05000000000000000000" pitchFamily="2" charset="2"/>
              <a:buChar char="Ø"/>
            </a:pPr>
            <a:r>
              <a:rPr lang="en-US" sz="1400" dirty="0" smtClean="0">
                <a:solidFill>
                  <a:schemeClr val="tx1"/>
                </a:solidFill>
                <a:latin typeface="Arial Black" panose="020B0A04020102020204" pitchFamily="34" charset="0"/>
              </a:rPr>
              <a:t>SKILLED </a:t>
            </a:r>
            <a:r>
              <a:rPr lang="en-US" sz="1400" dirty="0">
                <a:solidFill>
                  <a:schemeClr val="tx1"/>
                </a:solidFill>
                <a:latin typeface="Arial Black" panose="020B0A04020102020204" pitchFamily="34" charset="0"/>
              </a:rPr>
              <a:t>W</a:t>
            </a:r>
            <a:r>
              <a:rPr lang="en-US" sz="1400" dirty="0" smtClean="0">
                <a:solidFill>
                  <a:schemeClr val="tx1"/>
                </a:solidFill>
                <a:latin typeface="Arial Black" panose="020B0A04020102020204" pitchFamily="34" charset="0"/>
              </a:rPr>
              <a:t>ORKERS MIGRATED TO HOMETOWN</a:t>
            </a:r>
            <a:endParaRPr lang="en-US" sz="1400" dirty="0">
              <a:solidFill>
                <a:schemeClr val="tx1"/>
              </a:solidFill>
              <a:latin typeface="Arial Black" panose="020B0A04020102020204" pitchFamily="34" charset="0"/>
            </a:endParaRPr>
          </a:p>
        </p:txBody>
      </p:sp>
      <p:sp>
        <p:nvSpPr>
          <p:cNvPr id="9" name="Rectangle 8"/>
          <p:cNvSpPr/>
          <p:nvPr/>
        </p:nvSpPr>
        <p:spPr>
          <a:xfrm>
            <a:off x="4361328" y="5496577"/>
            <a:ext cx="4276165" cy="9547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Black" panose="020B0A04020102020204" pitchFamily="34" charset="0"/>
              </a:rPr>
              <a:t>INTELLIGENT MATCHING OF SKILLED WORKER WITH JOB</a:t>
            </a:r>
            <a:endParaRPr lang="en-US" sz="1400" dirty="0">
              <a:solidFill>
                <a:schemeClr val="tx1"/>
              </a:solidFill>
              <a:latin typeface="Arial Black" panose="020B0A04020102020204" pitchFamily="34" charset="0"/>
            </a:endParaRPr>
          </a:p>
        </p:txBody>
      </p:sp>
      <p:sp>
        <p:nvSpPr>
          <p:cNvPr id="10" name="Rectangle 9"/>
          <p:cNvSpPr/>
          <p:nvPr/>
        </p:nvSpPr>
        <p:spPr>
          <a:xfrm>
            <a:off x="1936371" y="3654701"/>
            <a:ext cx="4276165" cy="133280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b="1" dirty="0">
                <a:solidFill>
                  <a:schemeClr val="tx1"/>
                </a:solidFill>
                <a:latin typeface="Arial Black" panose="020B0A04020102020204" pitchFamily="34" charset="0"/>
              </a:rPr>
              <a:t>UNAVAILABILITY OF SKILLED WORKERS</a:t>
            </a:r>
          </a:p>
          <a:p>
            <a:pPr marL="285750" indent="-285750">
              <a:buFont typeface="Wingdings" panose="05000000000000000000" pitchFamily="2" charset="2"/>
              <a:buChar char="Ø"/>
            </a:pPr>
            <a:r>
              <a:rPr lang="en-IN" sz="1400" b="1" dirty="0">
                <a:solidFill>
                  <a:schemeClr val="tx1"/>
                </a:solidFill>
                <a:latin typeface="Arial Black" panose="020B0A04020102020204" pitchFamily="34" charset="0"/>
              </a:rPr>
              <a:t>MACHINE BREAKDOWN OWING TO UNS</a:t>
            </a:r>
            <a:r>
              <a:rPr lang="en-IN" sz="1400" dirty="0" smtClean="0">
                <a:solidFill>
                  <a:schemeClr val="tx1"/>
                </a:solidFill>
                <a:latin typeface="Arial Black" panose="020B0A04020102020204" pitchFamily="34" charset="0"/>
              </a:rPr>
              <a:t>KILLED LABOR</a:t>
            </a:r>
            <a:endParaRPr lang="en-US" sz="1400" dirty="0">
              <a:solidFill>
                <a:schemeClr val="tx1"/>
              </a:solidFill>
              <a:latin typeface="Arial Black" panose="020B0A04020102020204" pitchFamily="34" charset="0"/>
            </a:endParaRPr>
          </a:p>
        </p:txBody>
      </p:sp>
      <p:sp>
        <p:nvSpPr>
          <p:cNvPr id="11" name="Bent Arrow 10"/>
          <p:cNvSpPr/>
          <p:nvPr/>
        </p:nvSpPr>
        <p:spPr>
          <a:xfrm rot="10800000">
            <a:off x="9206752" y="5139764"/>
            <a:ext cx="1196788" cy="1311554"/>
          </a:xfrm>
          <a:prstGeom prst="ben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Bent Arrow 11"/>
          <p:cNvSpPr/>
          <p:nvPr/>
        </p:nvSpPr>
        <p:spPr>
          <a:xfrm rot="10800000" flipH="1">
            <a:off x="2460812" y="5139764"/>
            <a:ext cx="1331258" cy="1311554"/>
          </a:xfrm>
          <a:prstGeom prst="ben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entagon 12"/>
          <p:cNvSpPr/>
          <p:nvPr/>
        </p:nvSpPr>
        <p:spPr>
          <a:xfrm rot="5400000">
            <a:off x="120977" y="2137289"/>
            <a:ext cx="1658422" cy="1069742"/>
          </a:xfrm>
          <a:prstGeom prst="homePlate">
            <a:avLst>
              <a:gd name="adj" fmla="val 2234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evron 14"/>
          <p:cNvSpPr/>
          <p:nvPr/>
        </p:nvSpPr>
        <p:spPr>
          <a:xfrm rot="5400000">
            <a:off x="283785" y="3786231"/>
            <a:ext cx="1332802" cy="1069743"/>
          </a:xfrm>
          <a:prstGeom prst="chevron">
            <a:avLst>
              <a:gd name="adj" fmla="val 19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15"/>
          <p:cNvSpPr/>
          <p:nvPr/>
        </p:nvSpPr>
        <p:spPr>
          <a:xfrm rot="5400000">
            <a:off x="283785" y="5176113"/>
            <a:ext cx="1332802" cy="1069743"/>
          </a:xfrm>
          <a:prstGeom prst="chevron">
            <a:avLst>
              <a:gd name="adj" fmla="val 1973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103021" y="5581600"/>
            <a:ext cx="1694330" cy="307777"/>
          </a:xfrm>
          <a:prstGeom prst="rect">
            <a:avLst/>
          </a:prstGeom>
          <a:noFill/>
        </p:spPr>
        <p:txBody>
          <a:bodyPr wrap="square" rtlCol="0">
            <a:spAutoFit/>
          </a:bodyPr>
          <a:lstStyle/>
          <a:p>
            <a:pPr algn="ctr"/>
            <a:r>
              <a:rPr lang="en-IN" sz="1400" dirty="0" smtClean="0">
                <a:latin typeface="Arial Black" panose="020B0A04020102020204" pitchFamily="34" charset="0"/>
              </a:rPr>
              <a:t>SOLUTION</a:t>
            </a:r>
            <a:endParaRPr lang="en-US" sz="1400" dirty="0">
              <a:latin typeface="Arial Black" panose="020B0A04020102020204" pitchFamily="34" charset="0"/>
            </a:endParaRPr>
          </a:p>
        </p:txBody>
      </p:sp>
      <p:sp>
        <p:nvSpPr>
          <p:cNvPr id="18" name="TextBox 17"/>
          <p:cNvSpPr txBox="1"/>
          <p:nvPr/>
        </p:nvSpPr>
        <p:spPr>
          <a:xfrm>
            <a:off x="103021" y="4160646"/>
            <a:ext cx="1694330" cy="307777"/>
          </a:xfrm>
          <a:prstGeom prst="rect">
            <a:avLst/>
          </a:prstGeom>
          <a:noFill/>
        </p:spPr>
        <p:txBody>
          <a:bodyPr wrap="square" rtlCol="0">
            <a:spAutoFit/>
          </a:bodyPr>
          <a:lstStyle/>
          <a:p>
            <a:pPr algn="ctr"/>
            <a:r>
              <a:rPr lang="en-IN" sz="1400" dirty="0" smtClean="0">
                <a:latin typeface="Arial Black" panose="020B0A04020102020204" pitchFamily="34" charset="0"/>
              </a:rPr>
              <a:t>RISK</a:t>
            </a:r>
            <a:endParaRPr lang="en-US" sz="1400" dirty="0">
              <a:latin typeface="Arial Black" panose="020B0A04020102020204" pitchFamily="34" charset="0"/>
            </a:endParaRPr>
          </a:p>
        </p:txBody>
      </p:sp>
      <p:sp>
        <p:nvSpPr>
          <p:cNvPr id="19" name="TextBox 18"/>
          <p:cNvSpPr txBox="1"/>
          <p:nvPr/>
        </p:nvSpPr>
        <p:spPr>
          <a:xfrm>
            <a:off x="103021" y="2592173"/>
            <a:ext cx="1694330" cy="307777"/>
          </a:xfrm>
          <a:prstGeom prst="rect">
            <a:avLst/>
          </a:prstGeom>
          <a:noFill/>
        </p:spPr>
        <p:txBody>
          <a:bodyPr wrap="square" rtlCol="0">
            <a:spAutoFit/>
          </a:bodyPr>
          <a:lstStyle/>
          <a:p>
            <a:pPr algn="ctr"/>
            <a:r>
              <a:rPr lang="en-IN" sz="1400" dirty="0" smtClean="0">
                <a:latin typeface="Arial Black" panose="020B0A04020102020204" pitchFamily="34" charset="0"/>
              </a:rPr>
              <a:t>SITUATION</a:t>
            </a:r>
            <a:endParaRPr lang="en-US" sz="1400" dirty="0">
              <a:latin typeface="Arial Black" panose="020B0A04020102020204" pitchFamily="34" charset="0"/>
            </a:endParaRPr>
          </a:p>
        </p:txBody>
      </p:sp>
      <p:sp>
        <p:nvSpPr>
          <p:cNvPr id="21" name="Title 1"/>
          <p:cNvSpPr>
            <a:spLocks noGrp="1"/>
          </p:cNvSpPr>
          <p:nvPr>
            <p:ph type="title"/>
          </p:nvPr>
        </p:nvSpPr>
        <p:spPr>
          <a:xfrm>
            <a:off x="415317" y="365125"/>
            <a:ext cx="11319983" cy="1325563"/>
          </a:xfrm>
        </p:spPr>
        <p:txBody>
          <a:bodyPr/>
          <a:lstStyle/>
          <a:p>
            <a:r>
              <a:rPr lang="en-US" b="1" dirty="0" smtClean="0">
                <a:latin typeface="Arial Black" panose="020B0A04020102020204" pitchFamily="34" charset="0"/>
              </a:rPr>
              <a:t>THE </a:t>
            </a:r>
            <a:r>
              <a:rPr lang="en-US" b="1" dirty="0" smtClean="0">
                <a:solidFill>
                  <a:srgbClr val="FFC000"/>
                </a:solidFill>
                <a:latin typeface="Arial Black" panose="020B0A04020102020204" pitchFamily="34" charset="0"/>
              </a:rPr>
              <a:t>IMPACT</a:t>
            </a:r>
            <a:r>
              <a:rPr lang="en-US" b="1" dirty="0" smtClean="0">
                <a:latin typeface="Arial Black" panose="020B0A04020102020204" pitchFamily="34" charset="0"/>
              </a:rPr>
              <a:t> WILL LEAD TO </a:t>
            </a:r>
            <a:r>
              <a:rPr lang="en-US" b="1" dirty="0" smtClean="0">
                <a:solidFill>
                  <a:srgbClr val="FFC000"/>
                </a:solidFill>
                <a:latin typeface="Arial Black" panose="020B0A04020102020204" pitchFamily="34" charset="0"/>
              </a:rPr>
              <a:t>CHANGE</a:t>
            </a:r>
            <a:endParaRPr lang="en-US" b="1" dirty="0">
              <a:solidFill>
                <a:srgbClr val="FFC000"/>
              </a:solidFill>
              <a:latin typeface="Arial Black" panose="020B0A04020102020204" pitchFamily="34" charset="0"/>
            </a:endParaRPr>
          </a:p>
        </p:txBody>
      </p:sp>
      <p:sp>
        <p:nvSpPr>
          <p:cNvPr id="3" name="Slide Number Placeholder 2"/>
          <p:cNvSpPr>
            <a:spLocks noGrp="1"/>
          </p:cNvSpPr>
          <p:nvPr>
            <p:ph type="sldNum" sz="quarter" idx="12"/>
          </p:nvPr>
        </p:nvSpPr>
        <p:spPr/>
        <p:txBody>
          <a:bodyPr/>
          <a:lstStyle/>
          <a:p>
            <a:fld id="{EB328A64-36C8-4CBF-AA08-5F04F799B068}" type="slidenum">
              <a:rPr lang="en-US" smtClean="0"/>
              <a:t>4</a:t>
            </a:fld>
            <a:endParaRPr lang="en-US"/>
          </a:p>
        </p:txBody>
      </p:sp>
    </p:spTree>
    <p:extLst>
      <p:ext uri="{BB962C8B-B14F-4D97-AF65-F5344CB8AC3E}">
        <p14:creationId xmlns:p14="http://schemas.microsoft.com/office/powerpoint/2010/main" val="1203685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34"/>
          </p:nvPr>
        </p:nvSpPr>
        <p:spPr>
          <a:xfrm>
            <a:off x="4002967" y="780153"/>
            <a:ext cx="8000774" cy="1638269"/>
          </a:xfrm>
        </p:spPr>
        <p:txBody>
          <a:bodyPr/>
          <a:lstStyle/>
          <a:p>
            <a:r>
              <a:rPr lang="en-US" sz="4400" dirty="0" err="1" smtClean="0"/>
              <a:t>Kshamya</a:t>
            </a:r>
            <a:r>
              <a:rPr lang="en-US" sz="4400" dirty="0" smtClean="0"/>
              <a:t> </a:t>
            </a:r>
            <a:r>
              <a:rPr lang="en-US" sz="4400" dirty="0" err="1" smtClean="0"/>
              <a:t>bharat</a:t>
            </a:r>
            <a:r>
              <a:rPr lang="en-US" sz="4400" dirty="0" smtClean="0"/>
              <a:t>: </a:t>
            </a:r>
            <a:r>
              <a:rPr lang="en-US" sz="4400" dirty="0" smtClean="0">
                <a:solidFill>
                  <a:srgbClr val="00B050"/>
                </a:solidFill>
              </a:rPr>
              <a:t>RIGHT SKILLED WORKER FOR THE RIGHT JOB</a:t>
            </a:r>
            <a:endParaRPr lang="en-US" sz="4400" noProof="0" dirty="0">
              <a:solidFill>
                <a:srgbClr val="00B050"/>
              </a:solidFill>
            </a:endParaRPr>
          </a:p>
        </p:txBody>
      </p:sp>
      <p:sp>
        <p:nvSpPr>
          <p:cNvPr id="4" name="TextBox 3"/>
          <p:cNvSpPr txBox="1"/>
          <p:nvPr/>
        </p:nvSpPr>
        <p:spPr>
          <a:xfrm>
            <a:off x="5620871" y="3133165"/>
            <a:ext cx="6010835" cy="1754326"/>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Arial Black" panose="020B0A04020102020204" pitchFamily="34" charset="0"/>
              </a:rPr>
              <a:t>INTELLIGENT MAPPING OF SKILLED WORKER WITH THE JOB</a:t>
            </a:r>
          </a:p>
          <a:p>
            <a:pPr marL="285750" indent="-285750">
              <a:buFont typeface="Arial" panose="020B0604020202020204" pitchFamily="34" charset="0"/>
              <a:buChar char="•"/>
            </a:pPr>
            <a:endParaRPr lang="en-IN" b="1" dirty="0" smtClean="0">
              <a:latin typeface="Arial Black" panose="020B0A04020102020204" pitchFamily="34" charset="0"/>
            </a:endParaRPr>
          </a:p>
          <a:p>
            <a:pPr marL="285750" indent="-285750">
              <a:buFont typeface="Arial" panose="020B0604020202020204" pitchFamily="34" charset="0"/>
              <a:buChar char="•"/>
            </a:pPr>
            <a:r>
              <a:rPr lang="en-IN" b="1" dirty="0" smtClean="0">
                <a:latin typeface="Arial Black" panose="020B0A04020102020204" pitchFamily="34" charset="0"/>
              </a:rPr>
              <a:t>ZERO DOWNTIME FOR PROJECT </a:t>
            </a:r>
          </a:p>
          <a:p>
            <a:pPr marL="285750" indent="-285750">
              <a:buFont typeface="Arial" panose="020B0604020202020204" pitchFamily="34" charset="0"/>
              <a:buChar char="•"/>
            </a:pPr>
            <a:endParaRPr lang="en-IN" b="1" dirty="0">
              <a:latin typeface="Arial Black" panose="020B0A04020102020204" pitchFamily="34" charset="0"/>
            </a:endParaRPr>
          </a:p>
          <a:p>
            <a:pPr marL="285750" indent="-285750">
              <a:buFont typeface="Arial" panose="020B0604020202020204" pitchFamily="34" charset="0"/>
              <a:buChar char="•"/>
            </a:pPr>
            <a:r>
              <a:rPr lang="en-IN" b="1" dirty="0" smtClean="0">
                <a:latin typeface="Arial Black" panose="020B0A04020102020204" pitchFamily="34" charset="0"/>
              </a:rPr>
              <a:t>JOB GURANTEE FOR SKILLED WORKER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669" y="2276282"/>
            <a:ext cx="2143125" cy="2143125"/>
          </a:xfrm>
          <a:prstGeom prst="rect">
            <a:avLst/>
          </a:prstGeom>
          <a:solidFill>
            <a:schemeClr val="tx2">
              <a:alpha val="0"/>
            </a:schemeClr>
          </a:solidFill>
        </p:spPr>
      </p:pic>
      <p:sp>
        <p:nvSpPr>
          <p:cNvPr id="6" name="Slide Number Placeholder 5"/>
          <p:cNvSpPr>
            <a:spLocks noGrp="1"/>
          </p:cNvSpPr>
          <p:nvPr>
            <p:ph type="sldNum" sz="quarter" idx="37"/>
          </p:nvPr>
        </p:nvSpPr>
        <p:spPr/>
        <p:txBody>
          <a:bodyPr/>
          <a:lstStyle/>
          <a:p>
            <a:pPr>
              <a:defRPr/>
            </a:pPr>
            <a:fld id="{90CBDC3A-D49F-4631-A8C7-55D59B33E5FA}" type="slidenum">
              <a:rPr lang="en-US" smtClean="0"/>
              <a:pPr>
                <a:defRPr/>
              </a:pPr>
              <a:t>5</a:t>
            </a:fld>
            <a:endParaRPr lang="en-US" dirty="0"/>
          </a:p>
        </p:txBody>
      </p:sp>
    </p:spTree>
    <p:extLst>
      <p:ext uri="{BB962C8B-B14F-4D97-AF65-F5344CB8AC3E}">
        <p14:creationId xmlns:p14="http://schemas.microsoft.com/office/powerpoint/2010/main" val="404810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0632"/>
            <a:ext cx="12191999"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886159"/>
          </a:xfrm>
        </p:spPr>
        <p:txBody>
          <a:bodyPr/>
          <a:lstStyle/>
          <a:p>
            <a:r>
              <a:rPr lang="en-IN" dirty="0" smtClean="0">
                <a:latin typeface="Arial Black" panose="020B0A04020102020204" pitchFamily="34" charset="0"/>
              </a:rPr>
              <a:t>User Personas</a:t>
            </a:r>
            <a:endParaRPr lang="en-US" dirty="0">
              <a:latin typeface="Arial Black" panose="020B0A04020102020204" pitchFamily="34" charset="0"/>
            </a:endParaRPr>
          </a:p>
        </p:txBody>
      </p:sp>
      <p:sp>
        <p:nvSpPr>
          <p:cNvPr id="3" name="Content Placeholder 2"/>
          <p:cNvSpPr>
            <a:spLocks noGrp="1"/>
          </p:cNvSpPr>
          <p:nvPr>
            <p:ph idx="1"/>
          </p:nvPr>
        </p:nvSpPr>
        <p:spPr>
          <a:xfrm>
            <a:off x="838200" y="1379621"/>
            <a:ext cx="10515600" cy="4797342"/>
          </a:xfrm>
        </p:spPr>
        <p:txBody>
          <a:bodyPr>
            <a:normAutofit lnSpcReduction="10000"/>
          </a:bodyPr>
          <a:lstStyle/>
          <a:p>
            <a:pPr marL="457200" indent="-457200"/>
            <a:r>
              <a:rPr lang="en-US" sz="2200" b="1" dirty="0">
                <a:latin typeface="Arial" panose="020B0604020202020204" pitchFamily="34" charset="0"/>
                <a:ea typeface="Roboto"/>
                <a:cs typeface="Arial" panose="020B0604020202020204" pitchFamily="34" charset="0"/>
                <a:sym typeface="Roboto"/>
              </a:rPr>
              <a:t>Rakesh</a:t>
            </a:r>
            <a:r>
              <a:rPr lang="en-US" sz="2200" dirty="0">
                <a:latin typeface="Arial" panose="020B0604020202020204" pitchFamily="34" charset="0"/>
                <a:ea typeface="Roboto"/>
                <a:cs typeface="Arial" panose="020B0604020202020204" pitchFamily="34" charset="0"/>
                <a:sym typeface="Roboto"/>
              </a:rPr>
              <a:t> is a heavy machinery operator; specialized in hilly terrain with hard earth. He is trained and certified on Volvo and JCB. Given the industry dynamics, he has to relocate </a:t>
            </a:r>
            <a:r>
              <a:rPr lang="en-US" sz="2200" dirty="0" smtClean="0">
                <a:latin typeface="Arial" panose="020B0604020202020204" pitchFamily="34" charset="0"/>
                <a:ea typeface="Roboto"/>
                <a:cs typeface="Arial" panose="020B0604020202020204" pitchFamily="34" charset="0"/>
                <a:sym typeface="Roboto"/>
              </a:rPr>
              <a:t>at least </a:t>
            </a:r>
            <a:r>
              <a:rPr lang="en-US" sz="2200" dirty="0">
                <a:latin typeface="Arial" panose="020B0604020202020204" pitchFamily="34" charset="0"/>
                <a:ea typeface="Roboto"/>
                <a:cs typeface="Arial" panose="020B0604020202020204" pitchFamily="34" charset="0"/>
                <a:sym typeface="Roboto"/>
              </a:rPr>
              <a:t>once annually. Typically he works for 8 months in a year out of which 3 months he is between jobs or paid below his </a:t>
            </a:r>
            <a:r>
              <a:rPr lang="en-US" sz="2200" dirty="0" smtClean="0">
                <a:latin typeface="Arial" panose="020B0604020202020204" pitchFamily="34" charset="0"/>
                <a:ea typeface="Roboto"/>
                <a:cs typeface="Arial" panose="020B0604020202020204" pitchFamily="34" charset="0"/>
                <a:sym typeface="Roboto"/>
              </a:rPr>
              <a:t>pay scale </a:t>
            </a:r>
            <a:r>
              <a:rPr lang="en-US" sz="2200" dirty="0">
                <a:latin typeface="Arial" panose="020B0604020202020204" pitchFamily="34" charset="0"/>
                <a:ea typeface="Roboto"/>
                <a:cs typeface="Arial" panose="020B0604020202020204" pitchFamily="34" charset="0"/>
                <a:sym typeface="Roboto"/>
              </a:rPr>
              <a:t>and </a:t>
            </a:r>
            <a:r>
              <a:rPr lang="en-US" sz="2200" dirty="0" smtClean="0">
                <a:latin typeface="Arial" panose="020B0604020202020204" pitchFamily="34" charset="0"/>
                <a:ea typeface="Roboto"/>
                <a:cs typeface="Arial" panose="020B0604020202020204" pitchFamily="34" charset="0"/>
                <a:sym typeface="Roboto"/>
              </a:rPr>
              <a:t>for 1 </a:t>
            </a:r>
            <a:r>
              <a:rPr lang="en-US" sz="2200" dirty="0">
                <a:latin typeface="Arial" panose="020B0604020202020204" pitchFamily="34" charset="0"/>
                <a:ea typeface="Roboto"/>
                <a:cs typeface="Arial" panose="020B0604020202020204" pitchFamily="34" charset="0"/>
                <a:sym typeface="Roboto"/>
              </a:rPr>
              <a:t>month </a:t>
            </a:r>
            <a:r>
              <a:rPr lang="en-US" sz="2200" dirty="0" smtClean="0">
                <a:latin typeface="Arial" panose="020B0604020202020204" pitchFamily="34" charset="0"/>
                <a:ea typeface="Roboto"/>
                <a:cs typeface="Arial" panose="020B0604020202020204" pitchFamily="34" charset="0"/>
                <a:sym typeface="Roboto"/>
              </a:rPr>
              <a:t>he </a:t>
            </a:r>
            <a:r>
              <a:rPr lang="en-US" sz="2200" dirty="0">
                <a:latin typeface="Arial" panose="020B0604020202020204" pitchFamily="34" charset="0"/>
                <a:ea typeface="Roboto"/>
                <a:cs typeface="Arial" panose="020B0604020202020204" pitchFamily="34" charset="0"/>
                <a:sym typeface="Roboto"/>
              </a:rPr>
              <a:t>goes to his hometown to be with his family</a:t>
            </a:r>
            <a:r>
              <a:rPr lang="en-US" sz="2200" dirty="0" smtClean="0">
                <a:latin typeface="Arial" panose="020B0604020202020204" pitchFamily="34" charset="0"/>
                <a:ea typeface="Roboto"/>
                <a:cs typeface="Arial" panose="020B0604020202020204" pitchFamily="34" charset="0"/>
                <a:sym typeface="Roboto"/>
              </a:rPr>
              <a:t>.</a:t>
            </a:r>
            <a:endParaRPr lang="en-US" sz="2200" dirty="0">
              <a:latin typeface="Arial" panose="020B0604020202020204" pitchFamily="34" charset="0"/>
              <a:ea typeface="Roboto"/>
              <a:cs typeface="Arial" panose="020B0604020202020204" pitchFamily="34" charset="0"/>
              <a:sym typeface="Roboto"/>
            </a:endParaRPr>
          </a:p>
          <a:p>
            <a:pPr marL="457200" indent="-457200"/>
            <a:r>
              <a:rPr lang="en-US" sz="2200" b="1" dirty="0">
                <a:latin typeface="Arial" panose="020B0604020202020204" pitchFamily="34" charset="0"/>
                <a:ea typeface="Roboto"/>
                <a:cs typeface="Arial" panose="020B0604020202020204" pitchFamily="34" charset="0"/>
                <a:sym typeface="Roboto"/>
              </a:rPr>
              <a:t>B&amp;T</a:t>
            </a:r>
            <a:r>
              <a:rPr lang="en-US" sz="2200" dirty="0">
                <a:latin typeface="Arial" panose="020B0604020202020204" pitchFamily="34" charset="0"/>
                <a:ea typeface="Roboto"/>
                <a:cs typeface="Arial" panose="020B0604020202020204" pitchFamily="34" charset="0"/>
                <a:sym typeface="Roboto"/>
              </a:rPr>
              <a:t> is a national construction company, owning projects across India. They have a wide range of projects – road construction, mining and excavation etc. They run their own projects and also subcontract it. They own their machines and also rent it from contractor. Often they find themselves short of the right skilled worker – leading to either project delays or machine break downs due to improper usage resulting in revenue loss</a:t>
            </a:r>
            <a:r>
              <a:rPr lang="en-US" sz="2200" dirty="0" smtClean="0">
                <a:latin typeface="Arial" panose="020B0604020202020204" pitchFamily="34" charset="0"/>
                <a:ea typeface="Roboto"/>
                <a:cs typeface="Arial" panose="020B0604020202020204" pitchFamily="34" charset="0"/>
                <a:sym typeface="Roboto"/>
              </a:rPr>
              <a:t>.</a:t>
            </a:r>
            <a:endParaRPr lang="en-US" sz="2200" dirty="0">
              <a:latin typeface="Arial" panose="020B0604020202020204" pitchFamily="34" charset="0"/>
              <a:ea typeface="Roboto"/>
              <a:cs typeface="Arial" panose="020B0604020202020204" pitchFamily="34" charset="0"/>
              <a:sym typeface="Roboto"/>
            </a:endParaRPr>
          </a:p>
          <a:p>
            <a:pPr marL="457200" indent="-457200"/>
            <a:r>
              <a:rPr lang="en-US" sz="2200" b="1" dirty="0">
                <a:latin typeface="Arial" panose="020B0604020202020204" pitchFamily="34" charset="0"/>
                <a:ea typeface="Roboto"/>
                <a:cs typeface="Arial" panose="020B0604020202020204" pitchFamily="34" charset="0"/>
                <a:sym typeface="Roboto"/>
              </a:rPr>
              <a:t>Raghu &amp; Co.</a:t>
            </a:r>
            <a:r>
              <a:rPr lang="en-US" sz="2200" dirty="0">
                <a:latin typeface="Arial" panose="020B0604020202020204" pitchFamily="34" charset="0"/>
                <a:ea typeface="Roboto"/>
                <a:cs typeface="Arial" panose="020B0604020202020204" pitchFamily="34" charset="0"/>
                <a:sym typeface="Roboto"/>
              </a:rPr>
              <a:t> is a contractor who exclusively deals and operates in road construction. He gets sub contracts from the bigger companies. He directly employees the skilled workers. Due to the nature of the skilled worker, he often has to run around looking for the right skilled worker and such delays cost him business and reputation.</a:t>
            </a:r>
            <a:endParaRPr lang="en" sz="2200" dirty="0">
              <a:latin typeface="Arial" panose="020B0604020202020204" pitchFamily="34" charset="0"/>
              <a:ea typeface="Roboto"/>
              <a:cs typeface="Arial" panose="020B0604020202020204" pitchFamily="34" charset="0"/>
              <a:sym typeface="Roboto"/>
            </a:endParaRPr>
          </a:p>
          <a:p>
            <a:endParaRPr lang="en-US" sz="1800" dirty="0">
              <a:latin typeface="Arial Black" panose="020B0A04020102020204" pitchFamily="34" charset="0"/>
            </a:endParaRPr>
          </a:p>
        </p:txBody>
      </p:sp>
      <p:sp>
        <p:nvSpPr>
          <p:cNvPr id="5" name="Slide Number Placeholder 4"/>
          <p:cNvSpPr>
            <a:spLocks noGrp="1"/>
          </p:cNvSpPr>
          <p:nvPr>
            <p:ph type="sldNum" sz="quarter" idx="12"/>
          </p:nvPr>
        </p:nvSpPr>
        <p:spPr/>
        <p:txBody>
          <a:bodyPr/>
          <a:lstStyle/>
          <a:p>
            <a:fld id="{EB328A64-36C8-4CBF-AA08-5F04F799B068}" type="slidenum">
              <a:rPr lang="en-US" smtClean="0"/>
              <a:t>6</a:t>
            </a:fld>
            <a:endParaRPr lang="en-US"/>
          </a:p>
        </p:txBody>
      </p:sp>
    </p:spTree>
    <p:extLst>
      <p:ext uri="{BB962C8B-B14F-4D97-AF65-F5344CB8AC3E}">
        <p14:creationId xmlns:p14="http://schemas.microsoft.com/office/powerpoint/2010/main" val="1482432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0632"/>
            <a:ext cx="12191999"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886159"/>
          </a:xfrm>
        </p:spPr>
        <p:txBody>
          <a:bodyPr/>
          <a:lstStyle/>
          <a:p>
            <a:r>
              <a:rPr lang="en-IN" dirty="0" smtClean="0">
                <a:latin typeface="Arial Black" panose="020B0A04020102020204" pitchFamily="34" charset="0"/>
              </a:rPr>
              <a:t>User Stories</a:t>
            </a:r>
            <a:endParaRPr lang="en-US" dirty="0">
              <a:latin typeface="Arial Black" panose="020B0A04020102020204" pitchFamily="34" charset="0"/>
            </a:endParaRPr>
          </a:p>
        </p:txBody>
      </p:sp>
      <p:sp>
        <p:nvSpPr>
          <p:cNvPr id="3" name="Content Placeholder 2"/>
          <p:cNvSpPr>
            <a:spLocks noGrp="1"/>
          </p:cNvSpPr>
          <p:nvPr>
            <p:ph idx="1"/>
          </p:nvPr>
        </p:nvSpPr>
        <p:spPr>
          <a:xfrm>
            <a:off x="838200" y="1379621"/>
            <a:ext cx="10515600" cy="4797342"/>
          </a:xfrm>
        </p:spPr>
        <p:txBody>
          <a:bodyPr>
            <a:normAutofit/>
          </a:bodyPr>
          <a:lstStyle/>
          <a:p>
            <a:pPr marL="457200" indent="-457200"/>
            <a:r>
              <a:rPr lang="en-US" sz="2200" b="1" dirty="0">
                <a:latin typeface="Arial" panose="020B0604020202020204" pitchFamily="34" charset="0"/>
                <a:ea typeface="Roboto"/>
                <a:cs typeface="Arial" panose="020B0604020202020204" pitchFamily="34" charset="0"/>
                <a:sym typeface="Roboto"/>
              </a:rPr>
              <a:t>Rakesh</a:t>
            </a:r>
            <a:r>
              <a:rPr lang="en-US" sz="2200" dirty="0">
                <a:latin typeface="Arial" panose="020B0604020202020204" pitchFamily="34" charset="0"/>
                <a:ea typeface="Roboto"/>
                <a:cs typeface="Arial" panose="020B0604020202020204" pitchFamily="34" charset="0"/>
                <a:sym typeface="Roboto"/>
              </a:rPr>
              <a:t> as a skilled worker would like to ensure he has assured jobs and projects as per his skills for 11 months in a year and paid on time. Further </a:t>
            </a:r>
            <a:r>
              <a:rPr lang="en-US" sz="2200" dirty="0" smtClean="0">
                <a:latin typeface="Arial" panose="020B0604020202020204" pitchFamily="34" charset="0"/>
                <a:ea typeface="Roboto"/>
                <a:cs typeface="Arial" panose="020B0604020202020204" pitchFamily="34" charset="0"/>
                <a:sym typeface="Roboto"/>
              </a:rPr>
              <a:t>he </a:t>
            </a:r>
            <a:r>
              <a:rPr lang="en-US" sz="2200" dirty="0">
                <a:latin typeface="Arial" panose="020B0604020202020204" pitchFamily="34" charset="0"/>
                <a:ea typeface="Roboto"/>
                <a:cs typeface="Arial" panose="020B0604020202020204" pitchFamily="34" charset="0"/>
                <a:sym typeface="Roboto"/>
              </a:rPr>
              <a:t>would like to improve his skills to be eligible for higher pay as per complexity of the job and machine operations</a:t>
            </a:r>
            <a:r>
              <a:rPr lang="en-US" sz="2200" dirty="0" smtClean="0">
                <a:latin typeface="Arial" panose="020B0604020202020204" pitchFamily="34" charset="0"/>
                <a:ea typeface="Roboto"/>
                <a:cs typeface="Arial" panose="020B0604020202020204" pitchFamily="34" charset="0"/>
                <a:sym typeface="Roboto"/>
              </a:rPr>
              <a:t>.</a:t>
            </a:r>
            <a:endParaRPr lang="en-US" sz="2200" dirty="0">
              <a:latin typeface="Arial" panose="020B0604020202020204" pitchFamily="34" charset="0"/>
              <a:ea typeface="Roboto"/>
              <a:cs typeface="Arial" panose="020B0604020202020204" pitchFamily="34" charset="0"/>
              <a:sym typeface="Roboto"/>
            </a:endParaRPr>
          </a:p>
          <a:p>
            <a:pPr marL="457200" indent="-457200"/>
            <a:r>
              <a:rPr lang="en-US" sz="2200" b="1" dirty="0">
                <a:latin typeface="Arial" panose="020B0604020202020204" pitchFamily="34" charset="0"/>
                <a:ea typeface="Roboto"/>
                <a:cs typeface="Arial" panose="020B0604020202020204" pitchFamily="34" charset="0"/>
                <a:sym typeface="Roboto"/>
              </a:rPr>
              <a:t>B&amp;T </a:t>
            </a:r>
            <a:r>
              <a:rPr lang="en-US" sz="2200" dirty="0">
                <a:latin typeface="Arial" panose="020B0604020202020204" pitchFamily="34" charset="0"/>
                <a:ea typeface="Roboto"/>
                <a:cs typeface="Arial" panose="020B0604020202020204" pitchFamily="34" charset="0"/>
                <a:sym typeface="Roboto"/>
              </a:rPr>
              <a:t>has a national construction company would like to ensure they have right skilled workers for all their projects to plug cost leakages. No loss of revenue due to unavailability of the skilled worker and no cost leakage due to machine breakdown owing to improper use. This will also enable them to better manage their budgets, cash flow and operational costs</a:t>
            </a:r>
            <a:r>
              <a:rPr lang="en-US" sz="2200" dirty="0" smtClean="0">
                <a:latin typeface="Arial" panose="020B0604020202020204" pitchFamily="34" charset="0"/>
                <a:ea typeface="Roboto"/>
                <a:cs typeface="Arial" panose="020B0604020202020204" pitchFamily="34" charset="0"/>
                <a:sym typeface="Roboto"/>
              </a:rPr>
              <a:t>.</a:t>
            </a:r>
            <a:endParaRPr lang="en-US" sz="2200" dirty="0">
              <a:latin typeface="Arial" panose="020B0604020202020204" pitchFamily="34" charset="0"/>
              <a:ea typeface="Roboto"/>
              <a:cs typeface="Arial" panose="020B0604020202020204" pitchFamily="34" charset="0"/>
              <a:sym typeface="Roboto"/>
            </a:endParaRPr>
          </a:p>
          <a:p>
            <a:pPr marL="457200" indent="-457200"/>
            <a:r>
              <a:rPr lang="en-US" sz="2200" b="1" dirty="0">
                <a:latin typeface="Arial" panose="020B0604020202020204" pitchFamily="34" charset="0"/>
                <a:ea typeface="Roboto"/>
                <a:cs typeface="Arial" panose="020B0604020202020204" pitchFamily="34" charset="0"/>
                <a:sym typeface="Roboto"/>
              </a:rPr>
              <a:t>Raghu &amp; Co. </a:t>
            </a:r>
            <a:r>
              <a:rPr lang="en-US" sz="2200" dirty="0">
                <a:latin typeface="Arial" panose="020B0604020202020204" pitchFamily="34" charset="0"/>
                <a:ea typeface="Roboto"/>
                <a:cs typeface="Arial" panose="020B0604020202020204" pitchFamily="34" charset="0"/>
                <a:sym typeface="Roboto"/>
              </a:rPr>
              <a:t>would like to be able to trace all the skilled workers based on their skills (Jobs, machines, terrains etc.) and their availability schedule. This will enable him to book and confirm their time in advance there by ensure steady project continuity and plan his cash flow.</a:t>
            </a:r>
            <a:endParaRPr lang="en-US" sz="2200" dirty="0">
              <a:latin typeface="Arial" panose="020B0604020202020204" pitchFamily="34" charset="0"/>
              <a:cs typeface="Arial" panose="020B0604020202020204" pitchFamily="34" charset="0"/>
            </a:endParaRPr>
          </a:p>
          <a:p>
            <a:endParaRPr lang="en-US" sz="1800" dirty="0">
              <a:latin typeface="Arial Black" panose="020B0A04020102020204" pitchFamily="34" charset="0"/>
            </a:endParaRPr>
          </a:p>
        </p:txBody>
      </p:sp>
      <p:sp>
        <p:nvSpPr>
          <p:cNvPr id="5" name="Slide Number Placeholder 4"/>
          <p:cNvSpPr>
            <a:spLocks noGrp="1"/>
          </p:cNvSpPr>
          <p:nvPr>
            <p:ph type="sldNum" sz="quarter" idx="12"/>
          </p:nvPr>
        </p:nvSpPr>
        <p:spPr/>
        <p:txBody>
          <a:bodyPr/>
          <a:lstStyle/>
          <a:p>
            <a:fld id="{EB328A64-36C8-4CBF-AA08-5F04F799B068}" type="slidenum">
              <a:rPr lang="en-US" smtClean="0"/>
              <a:t>7</a:t>
            </a:fld>
            <a:endParaRPr lang="en-US"/>
          </a:p>
        </p:txBody>
      </p:sp>
    </p:spTree>
    <p:extLst>
      <p:ext uri="{BB962C8B-B14F-4D97-AF65-F5344CB8AC3E}">
        <p14:creationId xmlns:p14="http://schemas.microsoft.com/office/powerpoint/2010/main" val="235870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0632"/>
            <a:ext cx="12191999"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886159"/>
          </a:xfrm>
        </p:spPr>
        <p:txBody>
          <a:bodyPr/>
          <a:lstStyle/>
          <a:p>
            <a:r>
              <a:rPr lang="en-IN" dirty="0" smtClean="0">
                <a:latin typeface="Arial Black" panose="020B0A04020102020204" pitchFamily="34" charset="0"/>
              </a:rPr>
              <a:t>Features</a:t>
            </a:r>
            <a:endParaRPr lang="en-US" dirty="0">
              <a:latin typeface="Arial Black" panose="020B0A04020102020204" pitchFamily="34" charset="0"/>
            </a:endParaRPr>
          </a:p>
        </p:txBody>
      </p:sp>
      <p:grpSp>
        <p:nvGrpSpPr>
          <p:cNvPr id="6" name="Group 5"/>
          <p:cNvGrpSpPr/>
          <p:nvPr/>
        </p:nvGrpSpPr>
        <p:grpSpPr>
          <a:xfrm>
            <a:off x="4379495" y="1690686"/>
            <a:ext cx="3609473" cy="4260933"/>
            <a:chOff x="4379495" y="1690686"/>
            <a:chExt cx="3609473" cy="4260933"/>
          </a:xfrm>
          <a:solidFill>
            <a:schemeClr val="bg1"/>
          </a:solidFill>
        </p:grpSpPr>
        <p:sp>
          <p:nvSpPr>
            <p:cNvPr id="7" name="Rectangle 6"/>
            <p:cNvSpPr/>
            <p:nvPr/>
          </p:nvSpPr>
          <p:spPr>
            <a:xfrm>
              <a:off x="4379495" y="1690686"/>
              <a:ext cx="3609473" cy="426093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Consolidated </a:t>
              </a:r>
              <a:r>
                <a:rPr lang="en-IN" dirty="0" smtClean="0">
                  <a:solidFill>
                    <a:schemeClr val="tx1"/>
                  </a:solidFill>
                  <a:latin typeface="Arial" panose="020B0604020202020204" pitchFamily="34" charset="0"/>
                  <a:cs typeface="Arial" panose="020B0604020202020204" pitchFamily="34" charset="0"/>
                </a:rPr>
                <a:t>Opportunity creation platform</a:t>
              </a:r>
            </a:p>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Smart job to resource match </a:t>
              </a:r>
            </a:p>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Rate the worker</a:t>
              </a:r>
            </a:p>
            <a:p>
              <a:pPr algn="ctr"/>
              <a:endParaRPr lang="en-US" dirty="0">
                <a:solidFill>
                  <a:schemeClr val="tx1"/>
                </a:solidFill>
              </a:endParaRPr>
            </a:p>
          </p:txBody>
        </p:sp>
        <p:sp>
          <p:nvSpPr>
            <p:cNvPr id="8" name="TextBox 7"/>
            <p:cNvSpPr txBox="1"/>
            <p:nvPr/>
          </p:nvSpPr>
          <p:spPr>
            <a:xfrm>
              <a:off x="4507832" y="1864438"/>
              <a:ext cx="3481136" cy="400110"/>
            </a:xfrm>
            <a:prstGeom prst="rect">
              <a:avLst/>
            </a:prstGeom>
            <a:grpFill/>
          </p:spPr>
          <p:txBody>
            <a:bodyPr wrap="square" rtlCol="0">
              <a:spAutoFit/>
            </a:bodyPr>
            <a:lstStyle/>
            <a:p>
              <a:pPr algn="ctr"/>
              <a:r>
                <a:rPr lang="en-IN" sz="2000" dirty="0" smtClean="0">
                  <a:latin typeface="Arial Black" panose="020B0A04020102020204" pitchFamily="34" charset="0"/>
                </a:rPr>
                <a:t>Customer/Contractor</a:t>
              </a:r>
              <a:endParaRPr lang="en-US" sz="2000" dirty="0">
                <a:latin typeface="Arial Black" panose="020B0A04020102020204" pitchFamily="34" charset="0"/>
              </a:endParaRPr>
            </a:p>
          </p:txBody>
        </p:sp>
      </p:grpSp>
      <p:grpSp>
        <p:nvGrpSpPr>
          <p:cNvPr id="9" name="Group 8"/>
          <p:cNvGrpSpPr/>
          <p:nvPr/>
        </p:nvGrpSpPr>
        <p:grpSpPr>
          <a:xfrm>
            <a:off x="497309" y="1690688"/>
            <a:ext cx="3577388" cy="4260933"/>
            <a:chOff x="497309" y="1690688"/>
            <a:chExt cx="3577388" cy="4260933"/>
          </a:xfrm>
          <a:solidFill>
            <a:schemeClr val="bg1"/>
          </a:solidFill>
        </p:grpSpPr>
        <p:sp>
          <p:nvSpPr>
            <p:cNvPr id="10" name="Rectangle 9"/>
            <p:cNvSpPr/>
            <p:nvPr/>
          </p:nvSpPr>
          <p:spPr>
            <a:xfrm>
              <a:off x="497309" y="1690688"/>
              <a:ext cx="3577388" cy="426093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a:p>
              <a:endParaRPr lang="en-IN" dirty="0">
                <a:solidFill>
                  <a:schemeClr val="tx1"/>
                </a:solidFill>
              </a:endParaRPr>
            </a:p>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Updating profile</a:t>
              </a:r>
            </a:p>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Adding new certifications</a:t>
              </a:r>
            </a:p>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Updating availability</a:t>
              </a:r>
            </a:p>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Smart search for opportunities</a:t>
              </a:r>
            </a:p>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Option to rate the employer</a:t>
              </a:r>
            </a:p>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Search for available trainings</a:t>
              </a:r>
            </a:p>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M-pin based sign-in</a:t>
              </a:r>
            </a:p>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Local language support</a:t>
              </a:r>
              <a:endParaRPr lang="en-US" dirty="0">
                <a:solidFill>
                  <a:schemeClr val="tx1"/>
                </a:solidFill>
                <a:latin typeface="Arial" panose="020B0604020202020204" pitchFamily="34" charset="0"/>
                <a:cs typeface="Arial" panose="020B0604020202020204" pitchFamily="34" charset="0"/>
              </a:endParaRPr>
            </a:p>
          </p:txBody>
        </p:sp>
        <p:sp>
          <p:nvSpPr>
            <p:cNvPr id="11" name="TextBox 10"/>
            <p:cNvSpPr txBox="1"/>
            <p:nvPr/>
          </p:nvSpPr>
          <p:spPr>
            <a:xfrm>
              <a:off x="641684" y="1851006"/>
              <a:ext cx="3396917" cy="646331"/>
            </a:xfrm>
            <a:prstGeom prst="rect">
              <a:avLst/>
            </a:prstGeom>
            <a:grpFill/>
          </p:spPr>
          <p:txBody>
            <a:bodyPr wrap="square" rtlCol="0">
              <a:spAutoFit/>
            </a:bodyPr>
            <a:lstStyle/>
            <a:p>
              <a:pPr algn="ctr"/>
              <a:r>
                <a:rPr lang="en-IN" b="1" dirty="0">
                  <a:latin typeface="Arial Black" panose="020B0A04020102020204" pitchFamily="34" charset="0"/>
                </a:rPr>
                <a:t>Skilled worker</a:t>
              </a:r>
            </a:p>
            <a:p>
              <a:endParaRPr lang="en-US" dirty="0"/>
            </a:p>
          </p:txBody>
        </p:sp>
      </p:grpSp>
      <p:grpSp>
        <p:nvGrpSpPr>
          <p:cNvPr id="12" name="Group 11"/>
          <p:cNvGrpSpPr/>
          <p:nvPr/>
        </p:nvGrpSpPr>
        <p:grpSpPr>
          <a:xfrm>
            <a:off x="8293766" y="1690686"/>
            <a:ext cx="3368845" cy="4260933"/>
            <a:chOff x="8293766" y="1690686"/>
            <a:chExt cx="3368845" cy="4260933"/>
          </a:xfrm>
          <a:solidFill>
            <a:schemeClr val="bg1"/>
          </a:solidFill>
        </p:grpSpPr>
        <p:sp>
          <p:nvSpPr>
            <p:cNvPr id="13" name="Rectangle 12"/>
            <p:cNvSpPr/>
            <p:nvPr/>
          </p:nvSpPr>
          <p:spPr>
            <a:xfrm>
              <a:off x="8293766" y="1690686"/>
              <a:ext cx="3368844" cy="426093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Visibility </a:t>
              </a:r>
              <a:r>
                <a:rPr lang="en-IN" dirty="0" smtClean="0">
                  <a:solidFill>
                    <a:schemeClr val="tx1"/>
                  </a:solidFill>
                  <a:latin typeface="Arial" panose="020B0604020202020204" pitchFamily="34" charset="0"/>
                  <a:cs typeface="Arial" panose="020B0604020202020204" pitchFamily="34" charset="0"/>
                </a:rPr>
                <a:t>of customer opportunities</a:t>
              </a:r>
            </a:p>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Visibility to worker skills</a:t>
              </a:r>
            </a:p>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Opportunity for upskilling</a:t>
              </a:r>
            </a:p>
            <a:p>
              <a:pPr marL="285750" indent="-285750">
                <a:buFont typeface="Arial" panose="020B0604020202020204" pitchFamily="34" charset="0"/>
                <a:buChar char="•"/>
              </a:pPr>
              <a:r>
                <a:rPr lang="en-IN" dirty="0" smtClean="0">
                  <a:solidFill>
                    <a:schemeClr val="tx1"/>
                  </a:solidFill>
                  <a:latin typeface="Arial" panose="020B0604020202020204" pitchFamily="34" charset="0"/>
                  <a:cs typeface="Arial" panose="020B0604020202020204" pitchFamily="34" charset="0"/>
                </a:rPr>
                <a:t>Providing certifications</a:t>
              </a:r>
              <a:endParaRPr lang="en-US" dirty="0">
                <a:solidFill>
                  <a:schemeClr val="tx1"/>
                </a:solidFill>
                <a:latin typeface="Arial" panose="020B0604020202020204" pitchFamily="34" charset="0"/>
                <a:cs typeface="Arial" panose="020B0604020202020204" pitchFamily="34" charset="0"/>
              </a:endParaRPr>
            </a:p>
          </p:txBody>
        </p:sp>
        <p:sp>
          <p:nvSpPr>
            <p:cNvPr id="14" name="TextBox 13"/>
            <p:cNvSpPr txBox="1"/>
            <p:nvPr/>
          </p:nvSpPr>
          <p:spPr>
            <a:xfrm>
              <a:off x="8406063" y="1851006"/>
              <a:ext cx="3256548" cy="400110"/>
            </a:xfrm>
            <a:prstGeom prst="rect">
              <a:avLst/>
            </a:prstGeom>
            <a:grpFill/>
          </p:spPr>
          <p:txBody>
            <a:bodyPr wrap="square" rtlCol="0">
              <a:spAutoFit/>
            </a:bodyPr>
            <a:lstStyle/>
            <a:p>
              <a:pPr algn="ctr"/>
              <a:r>
                <a:rPr lang="en-IN" sz="2000" dirty="0" smtClean="0">
                  <a:latin typeface="Arial Black" panose="020B0A04020102020204" pitchFamily="34" charset="0"/>
                </a:rPr>
                <a:t>OEM</a:t>
              </a:r>
              <a:endParaRPr lang="en-US" sz="2000" dirty="0">
                <a:latin typeface="Arial Black" panose="020B0A04020102020204" pitchFamily="34" charset="0"/>
              </a:endParaRPr>
            </a:p>
          </p:txBody>
        </p:sp>
      </p:grpSp>
      <p:sp>
        <p:nvSpPr>
          <p:cNvPr id="15" name="Slide Number Placeholder 14"/>
          <p:cNvSpPr>
            <a:spLocks noGrp="1"/>
          </p:cNvSpPr>
          <p:nvPr>
            <p:ph type="sldNum" sz="quarter" idx="12"/>
          </p:nvPr>
        </p:nvSpPr>
        <p:spPr/>
        <p:txBody>
          <a:bodyPr/>
          <a:lstStyle/>
          <a:p>
            <a:fld id="{EB328A64-36C8-4CBF-AA08-5F04F799B068}" type="slidenum">
              <a:rPr lang="en-US" smtClean="0"/>
              <a:t>8</a:t>
            </a:fld>
            <a:endParaRPr lang="en-US"/>
          </a:p>
        </p:txBody>
      </p:sp>
    </p:spTree>
    <p:extLst>
      <p:ext uri="{BB962C8B-B14F-4D97-AF65-F5344CB8AC3E}">
        <p14:creationId xmlns:p14="http://schemas.microsoft.com/office/powerpoint/2010/main" val="3300267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0632"/>
            <a:ext cx="12191999"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886159"/>
          </a:xfrm>
        </p:spPr>
        <p:txBody>
          <a:bodyPr/>
          <a:lstStyle/>
          <a:p>
            <a:r>
              <a:rPr lang="en-IN" dirty="0" smtClean="0">
                <a:latin typeface="Arial Black" panose="020B0A04020102020204" pitchFamily="34" charset="0"/>
              </a:rPr>
              <a:t>Benefits</a:t>
            </a:r>
            <a:endParaRPr lang="en-US" dirty="0">
              <a:latin typeface="Arial Black" panose="020B0A04020102020204" pitchFamily="34" charset="0"/>
            </a:endParaRPr>
          </a:p>
        </p:txBody>
      </p:sp>
      <p:sp>
        <p:nvSpPr>
          <p:cNvPr id="16" name="Content Placeholder 2"/>
          <p:cNvSpPr>
            <a:spLocks noGrp="1"/>
          </p:cNvSpPr>
          <p:nvPr>
            <p:ph idx="1"/>
          </p:nvPr>
        </p:nvSpPr>
        <p:spPr>
          <a:xfrm>
            <a:off x="838200" y="1876925"/>
            <a:ext cx="10515600" cy="4300037"/>
          </a:xfrm>
        </p:spPr>
        <p:txBody>
          <a:bodyPr>
            <a:normAutofit/>
          </a:bodyPr>
          <a:lstStyle/>
          <a:p>
            <a:pPr marL="457200" indent="-457200"/>
            <a:r>
              <a:rPr lang="en-US" sz="2000" dirty="0">
                <a:latin typeface="Arial" panose="020B0604020202020204" pitchFamily="34" charset="0"/>
                <a:cs typeface="Arial" panose="020B0604020202020204" pitchFamily="34" charset="0"/>
              </a:rPr>
              <a:t>Real time job search for skilled workers</a:t>
            </a:r>
          </a:p>
          <a:p>
            <a:pPr marL="457200" indent="-457200"/>
            <a:r>
              <a:rPr lang="en-IN" sz="2000" dirty="0">
                <a:latin typeface="Arial" panose="020B0604020202020204" pitchFamily="34" charset="0"/>
                <a:cs typeface="Arial" panose="020B0604020202020204" pitchFamily="34" charset="0"/>
              </a:rPr>
              <a:t>Highlights on most popular skills to keep workers updated</a:t>
            </a:r>
            <a:endParaRPr lang="en-US" sz="2000" dirty="0">
              <a:latin typeface="Arial" panose="020B0604020202020204" pitchFamily="34" charset="0"/>
              <a:cs typeface="Arial" panose="020B0604020202020204" pitchFamily="34" charset="0"/>
            </a:endParaRPr>
          </a:p>
          <a:p>
            <a:pPr marL="457200" indent="-457200"/>
            <a:r>
              <a:rPr lang="en-IN" sz="2000" dirty="0">
                <a:latin typeface="Arial" panose="020B0604020202020204" pitchFamily="34" charset="0"/>
                <a:cs typeface="Arial" panose="020B0604020202020204" pitchFamily="34" charset="0"/>
              </a:rPr>
              <a:t>Faster and reliable match between job and human resource</a:t>
            </a:r>
          </a:p>
          <a:p>
            <a:pPr marL="457200" indent="-457200"/>
            <a:r>
              <a:rPr lang="en-IN" sz="2000" dirty="0">
                <a:latin typeface="Arial" panose="020B0604020202020204" pitchFamily="34" charset="0"/>
                <a:cs typeface="Arial" panose="020B0604020202020204" pitchFamily="34" charset="0"/>
              </a:rPr>
              <a:t>Reducing customer’s operating cost due to skill gap and unavailability</a:t>
            </a:r>
          </a:p>
          <a:p>
            <a:pPr marL="457200" indent="-457200"/>
            <a:r>
              <a:rPr lang="en-IN" sz="2000" dirty="0">
                <a:latin typeface="Arial" panose="020B0604020202020204" pitchFamily="34" charset="0"/>
                <a:cs typeface="Arial" panose="020B0604020202020204" pitchFamily="34" charset="0"/>
              </a:rPr>
              <a:t>Updated workers’ availability to make informed decisions</a:t>
            </a:r>
          </a:p>
          <a:p>
            <a:pPr marL="457200" indent="-457200"/>
            <a:r>
              <a:rPr lang="en-IN" sz="2000" dirty="0">
                <a:latin typeface="Arial" panose="020B0604020202020204" pitchFamily="34" charset="0"/>
                <a:cs typeface="Arial" panose="020B0604020202020204" pitchFamily="34" charset="0"/>
              </a:rPr>
              <a:t>OEMs able to use the platform to post trainings to upskill workers</a:t>
            </a:r>
          </a:p>
          <a:p>
            <a:pPr marL="457200" indent="-457200"/>
            <a:r>
              <a:rPr lang="en-IN" sz="2000" dirty="0">
                <a:latin typeface="Arial" panose="020B0604020202020204" pitchFamily="34" charset="0"/>
                <a:cs typeface="Arial" panose="020B0604020202020204" pitchFamily="34" charset="0"/>
              </a:rPr>
              <a:t>Higher customer engagement</a:t>
            </a:r>
          </a:p>
          <a:p>
            <a:endParaRPr lang="en-US" sz="1800" dirty="0">
              <a:latin typeface="Arial Black" panose="020B0A04020102020204" pitchFamily="34" charset="0"/>
            </a:endParaRPr>
          </a:p>
        </p:txBody>
      </p:sp>
      <p:sp>
        <p:nvSpPr>
          <p:cNvPr id="3" name="Slide Number Placeholder 2"/>
          <p:cNvSpPr>
            <a:spLocks noGrp="1"/>
          </p:cNvSpPr>
          <p:nvPr>
            <p:ph type="sldNum" sz="quarter" idx="12"/>
          </p:nvPr>
        </p:nvSpPr>
        <p:spPr/>
        <p:txBody>
          <a:bodyPr/>
          <a:lstStyle/>
          <a:p>
            <a:fld id="{EB328A64-36C8-4CBF-AA08-5F04F799B068}" type="slidenum">
              <a:rPr lang="en-US" smtClean="0"/>
              <a:t>9</a:t>
            </a:fld>
            <a:endParaRPr lang="en-US"/>
          </a:p>
        </p:txBody>
      </p:sp>
    </p:spTree>
    <p:extLst>
      <p:ext uri="{BB962C8B-B14F-4D97-AF65-F5344CB8AC3E}">
        <p14:creationId xmlns:p14="http://schemas.microsoft.com/office/powerpoint/2010/main" val="1990867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I Master">
  <a:themeElements>
    <a:clrScheme name="AD_Toolkit">
      <a:dk1>
        <a:srgbClr val="000000"/>
      </a:dk1>
      <a:lt1>
        <a:srgbClr val="FFFFFF"/>
      </a:lt1>
      <a:dk2>
        <a:srgbClr val="FFB600"/>
      </a:dk2>
      <a:lt2>
        <a:srgbClr val="778888"/>
      </a:lt2>
      <a:accent1>
        <a:srgbClr val="FFD42E"/>
      </a:accent1>
      <a:accent2>
        <a:srgbClr val="FF9500"/>
      </a:accent2>
      <a:accent3>
        <a:srgbClr val="D2242D"/>
      </a:accent3>
      <a:accent4>
        <a:srgbClr val="01DDE3"/>
      </a:accent4>
      <a:accent5>
        <a:srgbClr val="00FF00"/>
      </a:accent5>
      <a:accent6>
        <a:srgbClr val="FFFF00"/>
      </a:accent6>
      <a:hlink>
        <a:srgbClr val="666666"/>
      </a:hlink>
      <a:folHlink>
        <a:srgbClr val="77888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accent1"/>
          </a:solidFill>
          <a:prstDash val="sysDot"/>
          <a:headEnd type="none" w="med" len="med"/>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bg1"/>
          </a:solidFill>
          <a:prstDash val="dot"/>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4089</TotalTime>
  <Words>911</Words>
  <Application>Microsoft Office PowerPoint</Application>
  <PresentationFormat>Widescreen</PresentationFormat>
  <Paragraphs>155</Paragraphs>
  <Slides>14</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Arial</vt:lpstr>
      <vt:lpstr>Arial Black</vt:lpstr>
      <vt:lpstr>Calibri</vt:lpstr>
      <vt:lpstr>Calibri Light</vt:lpstr>
      <vt:lpstr>Google Sans</vt:lpstr>
      <vt:lpstr>Gotham Medium</vt:lpstr>
      <vt:lpstr>Roboto</vt:lpstr>
      <vt:lpstr>Roboto Black</vt:lpstr>
      <vt:lpstr>Roboto Light</vt:lpstr>
      <vt:lpstr>Wingdings</vt:lpstr>
      <vt:lpstr>Office Theme</vt:lpstr>
      <vt:lpstr>AI Master</vt:lpstr>
      <vt:lpstr>PowerPoint Presentation</vt:lpstr>
      <vt:lpstr>INDIAN CONSTRUCTION  INDUSTRY TODAY</vt:lpstr>
      <vt:lpstr>IMPACTED BY        COVID </vt:lpstr>
      <vt:lpstr>THE IMPACT WILL LEAD TO CHANGE</vt:lpstr>
      <vt:lpstr>PowerPoint Presentation</vt:lpstr>
      <vt:lpstr>User Personas</vt:lpstr>
      <vt:lpstr>User Stories</vt:lpstr>
      <vt:lpstr>Features</vt:lpstr>
      <vt:lpstr>Benefits</vt:lpstr>
      <vt:lpstr>Architecture</vt:lpstr>
      <vt:lpstr>Scaling the app</vt:lpstr>
      <vt:lpstr>Solution Roadmap</vt:lpstr>
      <vt:lpstr>Resources</vt:lpstr>
      <vt:lpstr>Resources</vt:lpstr>
    </vt:vector>
  </TitlesOfParts>
  <Company>VolvoIT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Displaskills</dc:title>
  <dc:creator>Bindraban Kanika</dc:creator>
  <cp:lastModifiedBy>Bindraban Kanika</cp:lastModifiedBy>
  <cp:revision>68</cp:revision>
  <dcterms:created xsi:type="dcterms:W3CDTF">2020-06-03T08:54:19Z</dcterms:created>
  <dcterms:modified xsi:type="dcterms:W3CDTF">2020-06-06T21:58:19Z</dcterms:modified>
</cp:coreProperties>
</file>