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Research Paper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by AI Summarizer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 Palak Bakshi is a Software Engineering Intern – Sales Cloud (Coach Foundations Team) at Salesforce Hyderabad, India . He is currently a graduate of the Indira Gandhi Delhi Technical University for Women Delhi, India Bachelor of Technology - Computer Science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 One of100 students selected; led to internship at Salesforce Women in Tech Summit 2024 . Academic Excellence: Ranked3rd overall in first year and secured 2nd position in CSE branch at IGDTUW 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