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K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I</a:t>
            </a:r>
            <a:r>
              <a:rPr sz="2400" lang="en-US" smtClean="0"/>
              <a:t>M</a:t>
            </a:r>
            <a:r>
              <a:rPr sz="2400" lang="en-US" smtClean="0"/>
              <a:t>O</a:t>
            </a:r>
            <a:r>
              <a:rPr sz="2400" lang="en-US" smtClean="0"/>
              <a:t>Z</a:t>
            </a:r>
            <a:r>
              <a:rPr sz="2400" lang="en-US" smtClean="0"/>
              <a:t>H</a:t>
            </a:r>
            <a:r>
              <a:rPr sz="2400" lang="en-US" smtClean="0"/>
              <a:t>I</a:t>
            </a:r>
            <a:r>
              <a:rPr sz="2400" lang="en-US" smtClean="0"/>
              <a:t> </a:t>
            </a:r>
            <a:r>
              <a:rPr sz="2400" lang="en-US" smtClean="0"/>
              <a:t>.</a:t>
            </a:r>
            <a:r>
              <a:rPr sz="2400" lang="en-US" smtClean="0"/>
              <a:t> </a:t>
            </a:r>
            <a:r>
              <a:rPr sz="2400" lang="en-US" smtClean="0"/>
              <a:t>R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r>
              <a:rPr dirty="0" sz="2400" lang="en-US" smtClean="0"/>
              <a:t>9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r>
              <a:rPr dirty="0" sz="2400" lang="en-US" smtClean="0"/>
              <a:t>9</a:t>
            </a:r>
            <a:r>
              <a:rPr dirty="0" sz="2400" lang="en-US" smtClean="0"/>
              <a:t>)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ST</a:t>
            </a:r>
            <a:r>
              <a:rPr dirty="0" sz="2400" lang="en-US" smtClean="0"/>
              <a:t> COLLEGE</a:t>
            </a:r>
            <a:r>
              <a:rPr dirty="0" sz="2400" lang="en-US" smtClean="0"/>
              <a:t> </a:t>
            </a:r>
            <a:r>
              <a:rPr dirty="0" sz="2400" lang="en-US" smtClean="0"/>
              <a:t>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2024-10-28T05:50:14Z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