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7:28:51.949" idx="1">
    <p:pos x="3092" y="1582"/>
    <p:text>KANIMOZHI.G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 KANIMOZHI. G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  312219357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en-IN" sz="2400" b="1" dirty="0"/>
              <a:t>  B.COM ( Accounting and finance) </a:t>
            </a:r>
            <a:endParaRPr lang="en-US" sz="2400" b="1" dirty="0"/>
          </a:p>
          <a:p>
            <a:r>
              <a:rPr lang="en-IN" sz="2400" b="1"/>
              <a:t>COLLEGE :  S.A.COLLEGE  OF ARTS AND SCIENCE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16</cp:revision>
  <dcterms:created xsi:type="dcterms:W3CDTF">2024-03-29T15:07:22Z</dcterms:created>
  <dcterms:modified xsi:type="dcterms:W3CDTF">2024-09-03T12:19:54Z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