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4590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332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360557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35190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1497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05201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35456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6196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76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805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206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171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176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269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272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807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2948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806668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Thyroid Disease Detection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0340B-0C7C-E995-0152-9503E002168B}"/>
              </a:ext>
            </a:extLst>
          </p:cNvPr>
          <p:cNvSpPr>
            <a:spLocks noGrp="1"/>
          </p:cNvSpPr>
          <p:nvPr>
            <p:ph idx="1"/>
          </p:nvPr>
        </p:nvSpPr>
        <p:spPr/>
        <p:txBody>
          <a:bodyPr/>
          <a:lstStyle/>
          <a:p>
            <a:pPr marL="0" indent="0">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Thyroid Disease Detection project provides a machine learning-based approach for identifying thyroid-related issues using patient data. With its scalable architecture, user-friendly interface, and flexible deployment options, the project is poised to be a valuable tool in the healthcare domain. Future iterations will focus on improving model accuracy, explainability, and scalability, while refining the user experience.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09A6F8-31FF-E776-49AF-6D0A3A157E7D}"/>
              </a:ext>
            </a:extLst>
          </p:cNvPr>
          <p:cNvPicPr>
            <a:picLocks noGrp="1" noChangeAspect="1"/>
          </p:cNvPicPr>
          <p:nvPr>
            <p:ph idx="1"/>
          </p:nvPr>
        </p:nvPicPr>
        <p:blipFill>
          <a:blip r:embed="rId3"/>
          <a:stretch>
            <a:fillRect/>
          </a:stretch>
        </p:blipFill>
        <p:spPr>
          <a:xfrm>
            <a:off x="1078185" y="1602659"/>
            <a:ext cx="10035629" cy="461558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674AEE-9E4C-E559-4AFC-DC5D6266EA9E}"/>
              </a:ext>
            </a:extLst>
          </p:cNvPr>
          <p:cNvPicPr>
            <a:picLocks noGrp="1" noChangeAspect="1"/>
          </p:cNvPicPr>
          <p:nvPr>
            <p:ph idx="1"/>
          </p:nvPr>
        </p:nvPicPr>
        <p:blipFill>
          <a:blip r:embed="rId3"/>
          <a:stretch>
            <a:fillRect/>
          </a:stretch>
        </p:blipFill>
        <p:spPr>
          <a:xfrm>
            <a:off x="1517226" y="2193925"/>
            <a:ext cx="9157547" cy="402431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0590A8F-8FC1-D87C-EECA-D1331B3EE87A}"/>
              </a:ext>
            </a:extLst>
          </p:cNvPr>
          <p:cNvPicPr>
            <a:picLocks noGrp="1" noChangeAspect="1"/>
          </p:cNvPicPr>
          <p:nvPr>
            <p:ph idx="1"/>
          </p:nvPr>
        </p:nvPicPr>
        <p:blipFill>
          <a:blip r:embed="rId3"/>
          <a:stretch>
            <a:fillRect/>
          </a:stretch>
        </p:blipFill>
        <p:spPr>
          <a:xfrm>
            <a:off x="3475703" y="1197411"/>
            <a:ext cx="5240593" cy="481780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robust machine learning system to predict thyroid diseases from patient data . The model will determine whether a patient has thyroid disease or not.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thyroid disease in patients.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Provide a user-friendly interface for data input and result visualization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Ensure stability.</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Ease of deployment for future enhancements.</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:Thyroid_Data)</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(30)</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Features: Age, sex, thyroid history, lab tests (TSH, T3, etc.), and other clinical indicators.</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500290" y="361336"/>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a:extLst>
              <a:ext uri="{FF2B5EF4-FFF2-40B4-BE49-F238E27FC236}">
                <a16:creationId xmlns:a16="http://schemas.microsoft.com/office/drawing/2014/main" id="{C92A63AC-743D-CD68-34B1-DB9DC4783A30}"/>
              </a:ext>
            </a:extLst>
          </p:cNvPr>
          <p:cNvPicPr>
            <a:picLocks noChangeAspect="1"/>
          </p:cNvPicPr>
          <p:nvPr/>
        </p:nvPicPr>
        <p:blipFill>
          <a:blip r:embed="rId3"/>
          <a:stretch>
            <a:fillRect/>
          </a:stretch>
        </p:blipFill>
        <p:spPr>
          <a:xfrm>
            <a:off x="1268362" y="1641988"/>
            <a:ext cx="9822425" cy="44245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D21F3D-2CE8-EB5D-8941-5D3C58EA1308}"/>
              </a:ext>
            </a:extLst>
          </p:cNvPr>
          <p:cNvSpPr>
            <a:spLocks noGrp="1" noChangeArrowheads="1"/>
          </p:cNvSpPr>
          <p:nvPr>
            <p:ph idx="1"/>
          </p:nvPr>
        </p:nvSpPr>
        <p:spPr bwMode="auto">
          <a:xfrm>
            <a:off x="481982" y="1493021"/>
            <a:ext cx="10922681"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 Check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missing or null values in the dataset, especially for key features like TSH, T3, TT4, T4U, and other medical attributes. Ensuring that essential features have valid values or imputing them if necessary.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Type Validation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each column has the correct data type (e.g., numerical, categorical) as expected by the model. For example, age should be numerical, while sex might be categorical.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 and Threshold Checks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Verifying that the values are within realistic ranges (e.g., TSH levels should be within the range of typical thyroid tests). Any values outside the expected range may be flagged for further inspection or transformed appropriately.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Consistency Checks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logical consistency, such as checking that features like pregnant and sex match (e.g., only females can be pregnant).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2D2EF-953D-0CEF-072E-3B11EF7BA423}"/>
              </a:ext>
            </a:extLst>
          </p:cNvPr>
          <p:cNvSpPr>
            <a:spLocks noGrp="1" noChangeArrowheads="1"/>
          </p:cNvSpPr>
          <p:nvPr>
            <p:ph idx="1"/>
          </p:nvPr>
        </p:nvSpPr>
        <p:spPr bwMode="auto">
          <a:xfrm>
            <a:off x="684213" y="1310400"/>
            <a:ext cx="1110466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Transformation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Imputation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Filling missing values using techniques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 median, or mode imputation for continuous variables like TSH and T3.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Imputation based on medical knowledge or domain-specific logic for categorical variables.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Encoding Categorical Variables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Converting categorical variables, like sex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referral_source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a numerical format using one-hot encoding or label encoding so they can be used in the Random Forest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Scaling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Applying scaling techniques, such as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MinMaxScaler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numerical features (e.g., TSH, TT4) to ensure they are on a similar scale. This helps in improving model performance and convergence.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Binary Transformation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Converting binary features (like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on_thyroxine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pregnant, etc.) into 0s and 1s, which can be more easily interpreted by the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Removal or Treatment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and handling outliers, especially in key features such as TSH levels, which might skew the model’s understanding if not treated correctly.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 (if applicable)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new features or aggregating existing ones to improve model accuracy. For example, combining related features to create a composite index for thyroid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endParaRPr dirty="0"/>
          </a:p>
          <a:p>
            <a:pPr marL="742950" lvl="1" indent="-285750" algn="l" rtl="0">
              <a:spcBef>
                <a:spcPts val="960"/>
              </a:spcBef>
              <a:spcAft>
                <a:spcPts val="0"/>
              </a:spcAft>
              <a:buSzPts val="1440"/>
              <a:buFont typeface="Noto Sans Symbols"/>
              <a:buChar char="⮚"/>
            </a:pPr>
            <a:endParaRPr dirty="0"/>
          </a:p>
        </p:txBody>
      </p:sp>
      <p:sp>
        <p:nvSpPr>
          <p:cNvPr id="2" name="Rectangle 1">
            <a:extLst>
              <a:ext uri="{FF2B5EF4-FFF2-40B4-BE49-F238E27FC236}">
                <a16:creationId xmlns:a16="http://schemas.microsoft.com/office/drawing/2014/main" id="{8555B214-3CAC-5C30-1CFC-5DDC50982B16}"/>
              </a:ext>
            </a:extLst>
          </p:cNvPr>
          <p:cNvSpPr>
            <a:spLocks noChangeArrowheads="1"/>
          </p:cNvSpPr>
          <p:nvPr/>
        </p:nvSpPr>
        <p:spPr bwMode="auto">
          <a:xfrm>
            <a:off x="322789" y="864364"/>
            <a:ext cx="11009805"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Splitting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was divided into training and testing sets to evaluate model performance. A common split ratio, such as 80% training and 20% testing, was used to ensure a reliable assessment of the model's predictive ability on unseen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Classifier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chosen as the primary model due to its robustness, ability to handle complex relationships in the data, and its effectiveness with both numerical and categorical variables.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improve model accuracy and reduce overfitting, hyperparameter tuning was conducted. Parameters like the number of trees (n_estimators), maximum depth (max_depth), and minimum samples per leaf (min_samples_leaf) were optimized using techniques such as Grid Search or Random Search.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Cross-Validation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k-fold cross-validation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used to validate the model performance more reliably by training and testing on different subsets of data. This helps ensure that the model generalizes well across different data splits.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54BC8D-600B-124D-06C1-A1F4ECB8346B}"/>
              </a:ext>
            </a:extLst>
          </p:cNvPr>
          <p:cNvSpPr>
            <a:spLocks noGrp="1" noChangeArrowheads="1"/>
          </p:cNvSpPr>
          <p:nvPr>
            <p:ph idx="1"/>
          </p:nvPr>
        </p:nvSpPr>
        <p:spPr bwMode="auto">
          <a:xfrm>
            <a:off x="536729" y="1406088"/>
            <a:ext cx="1080969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Eval</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uation 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 like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F1-score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ROC-AUC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were used to assess model performance,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especially given the potential class imbalance in thyroid disease classes (e.g., Hypothyroidism, Hyperthyroidism, Normal). These metrics help in understanding the model’s effectiveness in detecting each class.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Importance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Random Forest model’s feature importance scores were examined to understand which features had the most significant impact on the model’s predictions. This provides insights into key medical indicators, helping validate the model’s reasoning and interpretability.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Iteration and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was iteratively improved by adjusting preprocessing steps, handling imbalanced classes (if necessary), and fine-tuning the feature set. This iterative process ensured the model achieved optimal performance for accurate thyroid disease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Saving the Trained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 model was saved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pickle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deployment, making it accessible to the Flask API and Streamlit application for real-time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285750" lvl="0" indent="-184150" algn="l" rtl="0">
              <a:spcBef>
                <a:spcPts val="1000"/>
              </a:spcBef>
              <a:spcAft>
                <a:spcPts val="0"/>
              </a:spcAft>
              <a:buSzPts val="1600"/>
              <a:buNone/>
            </a:pPr>
            <a:endParaRPr dirty="0">
              <a:solidFill>
                <a:schemeClr val="lt1"/>
              </a:solidFill>
            </a:endParaRPr>
          </a:p>
        </p:txBody>
      </p:sp>
      <p:sp>
        <p:nvSpPr>
          <p:cNvPr id="2" name="Rectangle 1">
            <a:extLst>
              <a:ext uri="{FF2B5EF4-FFF2-40B4-BE49-F238E27FC236}">
                <a16:creationId xmlns:a16="http://schemas.microsoft.com/office/drawing/2014/main" id="{32330261-118A-6F08-6749-0E0D366131C5}"/>
              </a:ext>
            </a:extLst>
          </p:cNvPr>
          <p:cNvSpPr>
            <a:spLocks noChangeArrowheads="1"/>
          </p:cNvSpPr>
          <p:nvPr/>
        </p:nvSpPr>
        <p:spPr bwMode="auto">
          <a:xfrm>
            <a:off x="252883" y="365403"/>
            <a:ext cx="11563979"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deployment process for the thyroid disease detection project includes: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Serialization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 the trained Random Forest model using pickle or joblib for later use.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Creation with Flask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Flask API with an endpoint (e.g., /predict) to receive input data, load the model, and return predictions.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with 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Streamlit app for easy interaction, allowing users to upload data and view predictions in real-time.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Containerization with Docker (Optional)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Docker to create a portable, consistent environment for the Flask API and Streamlit app.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Exposing the Application (Ngrok or Cloud)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Ngrok for remote access in development or deploy on a cloud provider for production.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Monitoring and Maintenance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logging and monitoring for error tracking and usage insights, possibly integrating with tools like Tableau.</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CI/CD Pipeline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a CI/CD pipeline for automated testing and deployment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228</TotalTime>
  <Words>1098</Words>
  <Application>Microsoft Office PowerPoint</Application>
  <PresentationFormat>Widescreen</PresentationFormat>
  <Paragraphs>81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Noto Sans Symbols</vt:lpstr>
      <vt:lpstr>Century Gothic</vt:lpstr>
      <vt:lpstr>Arial</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Windows 10</dc:creator>
  <cp:lastModifiedBy>Kanimozhi Saravanan</cp:lastModifiedBy>
  <cp:revision>5</cp:revision>
  <dcterms:created xsi:type="dcterms:W3CDTF">2021-06-19T13:01:53Z</dcterms:created>
  <dcterms:modified xsi:type="dcterms:W3CDTF">2024-11-16T12:48:17Z</dcterms:modified>
</cp:coreProperties>
</file>