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6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7DBF-D71A-4990-B2AC-13F730A36B66}" type="datetimeFigureOut">
              <a:rPr lang="en-IN" smtClean="0"/>
              <a:t>11-05-2018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7D16C-6560-4D11-B955-35A6555C8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7D16C-6560-4D11-B955-35A6555C81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77913" y="1665025"/>
            <a:ext cx="7075487" cy="507505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15" y="1521397"/>
            <a:ext cx="1077785" cy="28625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295400" y="1807656"/>
            <a:ext cx="3200400" cy="472649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1754927" y="6550968"/>
            <a:ext cx="197887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9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A</a:t>
            </a:r>
            <a:endParaRPr lang="en-US" sz="9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0600" y="1807656"/>
            <a:ext cx="3136900" cy="475041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336327" y="6550968"/>
            <a:ext cx="197887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9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B</a:t>
            </a:r>
            <a:endParaRPr lang="en-US" sz="9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36815" y="3134193"/>
            <a:ext cx="2906585" cy="9044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971800"/>
            <a:ext cx="357609" cy="1623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942015" y="3134192"/>
            <a:ext cx="2906585" cy="90440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971800"/>
            <a:ext cx="357609" cy="162392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447800" y="4318279"/>
            <a:ext cx="2906585" cy="93952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785" y="4155887"/>
            <a:ext cx="357609" cy="13061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447800" y="5502366"/>
            <a:ext cx="2906585" cy="93952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785" y="5339974"/>
            <a:ext cx="357609" cy="130612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953000" y="5537479"/>
            <a:ext cx="2906585" cy="93952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985" y="5375087"/>
            <a:ext cx="357609" cy="13061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029200" y="4277192"/>
            <a:ext cx="2906585" cy="93952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185" y="4114800"/>
            <a:ext cx="357609" cy="1306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679887"/>
            <a:ext cx="457319" cy="6028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721770"/>
            <a:ext cx="457319" cy="60283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3107109" y="3200400"/>
            <a:ext cx="3141350" cy="74877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07109" y="4419600"/>
            <a:ext cx="3141350" cy="740094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18" y="3280351"/>
            <a:ext cx="544782" cy="5296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18" y="4499551"/>
            <a:ext cx="544782" cy="529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80351"/>
            <a:ext cx="544782" cy="5296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499551"/>
            <a:ext cx="544782" cy="5296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19" y="3308662"/>
            <a:ext cx="544781" cy="6537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19" y="4527862"/>
            <a:ext cx="544781" cy="6537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08662"/>
            <a:ext cx="544781" cy="6537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27862"/>
            <a:ext cx="544781" cy="6537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9" y="4070663"/>
            <a:ext cx="544781" cy="65373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544781" cy="65373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04" y="1066800"/>
            <a:ext cx="538196" cy="5642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82" y="152400"/>
            <a:ext cx="537318" cy="6380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221480" y="762000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Route 53</a:t>
            </a:r>
          </a:p>
        </p:txBody>
      </p:sp>
      <p:pic>
        <p:nvPicPr>
          <p:cNvPr id="1026" name="Picture 2" descr="G:\College_sem\MS\Spring 2018\Cloud Computing\AWS_finals\user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09" y="228599"/>
            <a:ext cx="737767" cy="84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>
            <a:off x="1447800" y="1991193"/>
            <a:ext cx="2906585" cy="9044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785" y="1828800"/>
            <a:ext cx="357609" cy="162392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4953000" y="1991193"/>
            <a:ext cx="2906585" cy="9044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985" y="1828800"/>
            <a:ext cx="357609" cy="162392"/>
          </a:xfrm>
          <a:prstGeom prst="rect">
            <a:avLst/>
          </a:prstGeom>
        </p:spPr>
      </p:pic>
      <p:cxnSp>
        <p:nvCxnSpPr>
          <p:cNvPr id="52" name="Straight Connector 51"/>
          <p:cNvCxnSpPr>
            <a:stCxn id="25" idx="3"/>
            <a:endCxn id="26" idx="1"/>
          </p:cNvCxnSpPr>
          <p:nvPr/>
        </p:nvCxnSpPr>
        <p:spPr>
          <a:xfrm>
            <a:off x="3429119" y="5981302"/>
            <a:ext cx="2590681" cy="418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5" idx="2"/>
            <a:endCxn id="25" idx="0"/>
          </p:cNvCxnSpPr>
          <p:nvPr/>
        </p:nvCxnSpPr>
        <p:spPr>
          <a:xfrm flipH="1">
            <a:off x="3200460" y="5181600"/>
            <a:ext cx="413350" cy="4982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429000" y="5181600"/>
            <a:ext cx="2394609" cy="564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8" idx="1"/>
            <a:endCxn id="35" idx="3"/>
          </p:cNvCxnSpPr>
          <p:nvPr/>
        </p:nvCxnSpPr>
        <p:spPr>
          <a:xfrm flipH="1">
            <a:off x="3886200" y="4397532"/>
            <a:ext cx="522019" cy="457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8" idx="3"/>
          </p:cNvCxnSpPr>
          <p:nvPr/>
        </p:nvCxnSpPr>
        <p:spPr>
          <a:xfrm>
            <a:off x="4953000" y="4397532"/>
            <a:ext cx="609600" cy="326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39" idx="1"/>
          </p:cNvCxnSpPr>
          <p:nvPr/>
        </p:nvCxnSpPr>
        <p:spPr>
          <a:xfrm flipH="1">
            <a:off x="3733800" y="2155669"/>
            <a:ext cx="609600" cy="12702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39" idx="3"/>
          </p:cNvCxnSpPr>
          <p:nvPr/>
        </p:nvCxnSpPr>
        <p:spPr>
          <a:xfrm>
            <a:off x="4888181" y="2155669"/>
            <a:ext cx="674419" cy="12702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34" idx="3"/>
            <a:endCxn id="38" idx="0"/>
          </p:cNvCxnSpPr>
          <p:nvPr/>
        </p:nvCxnSpPr>
        <p:spPr>
          <a:xfrm>
            <a:off x="3886200" y="3635531"/>
            <a:ext cx="794410" cy="435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>
            <a:stCxn id="36" idx="1"/>
          </p:cNvCxnSpPr>
          <p:nvPr/>
        </p:nvCxnSpPr>
        <p:spPr>
          <a:xfrm flipH="1">
            <a:off x="4800600" y="3635531"/>
            <a:ext cx="685800" cy="4360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endCxn id="40" idx="2"/>
          </p:cNvCxnSpPr>
          <p:nvPr/>
        </p:nvCxnSpPr>
        <p:spPr>
          <a:xfrm flipH="1" flipV="1">
            <a:off x="4531502" y="1631038"/>
            <a:ext cx="84154" cy="360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>
            <a:stCxn id="40" idx="0"/>
            <a:endCxn id="41" idx="2"/>
          </p:cNvCxnSpPr>
          <p:nvPr/>
        </p:nvCxnSpPr>
        <p:spPr>
          <a:xfrm flipV="1">
            <a:off x="4531502" y="790465"/>
            <a:ext cx="439" cy="2763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 flipH="1">
            <a:off x="2514600" y="471432"/>
            <a:ext cx="205904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1600200" y="5791200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Private subnet</a:t>
            </a:r>
          </a:p>
          <a:p>
            <a:r>
              <a:rPr lang="en-US" sz="1100" dirty="0" smtClean="0"/>
              <a:t>Database tier</a:t>
            </a:r>
            <a:endParaRPr lang="en-IN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989185" y="4724400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Private subnet</a:t>
            </a:r>
          </a:p>
          <a:p>
            <a:r>
              <a:rPr lang="en-US" sz="1100" dirty="0" smtClean="0"/>
              <a:t>App layer</a:t>
            </a:r>
            <a:endParaRPr lang="en-IN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426585" y="3581400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Private subnet</a:t>
            </a:r>
          </a:p>
          <a:p>
            <a:r>
              <a:rPr lang="en-US" sz="1100" dirty="0" smtClean="0"/>
              <a:t>Web layer</a:t>
            </a:r>
            <a:endParaRPr lang="en-IN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912985" y="3581400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Private subnet</a:t>
            </a:r>
          </a:p>
          <a:p>
            <a:r>
              <a:rPr lang="en-US" sz="1100" dirty="0" smtClean="0"/>
              <a:t>Web layer</a:t>
            </a:r>
            <a:endParaRPr lang="en-IN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6705600" y="5834390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Private subnet</a:t>
            </a:r>
          </a:p>
          <a:p>
            <a:r>
              <a:rPr lang="en-US" sz="1100" dirty="0" smtClean="0"/>
              <a:t>Database tier</a:t>
            </a:r>
            <a:endParaRPr lang="en-IN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4191000" y="2514600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1000" b="1" dirty="0" smtClean="0">
                <a:solidFill>
                  <a:srgbClr val="474746"/>
                </a:solidFill>
                <a:latin typeface="Arial"/>
              </a:rPr>
              <a:t>Elastic Load Balancing</a:t>
            </a:r>
            <a:endParaRPr lang="en-US" b="1" dirty="0">
              <a:solidFill>
                <a:srgbClr val="474746"/>
              </a:solidFill>
              <a:latin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61850" y="4800600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1000" b="1" dirty="0" smtClean="0">
                <a:solidFill>
                  <a:srgbClr val="474746"/>
                </a:solidFill>
                <a:latin typeface="Arial"/>
              </a:rPr>
              <a:t>Elastic Load Balancing</a:t>
            </a:r>
            <a:endParaRPr lang="en-US" b="1" dirty="0">
              <a:solidFill>
                <a:srgbClr val="474746"/>
              </a:solidFill>
              <a:latin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85219" y="395916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1000" b="1" dirty="0" smtClean="0">
                <a:solidFill>
                  <a:srgbClr val="474746"/>
                </a:solidFill>
                <a:latin typeface="Arial"/>
              </a:rPr>
              <a:t>Amazon EC2</a:t>
            </a:r>
            <a:endParaRPr lang="en-US" b="1" dirty="0">
              <a:solidFill>
                <a:srgbClr val="474746"/>
              </a:solidFill>
              <a:latin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28419" y="3886200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1000" b="1" dirty="0" smtClean="0">
                <a:solidFill>
                  <a:srgbClr val="474746"/>
                </a:solidFill>
                <a:latin typeface="Arial"/>
              </a:rPr>
              <a:t>Amazon EC2</a:t>
            </a:r>
            <a:endParaRPr lang="en-US" b="1" dirty="0">
              <a:solidFill>
                <a:srgbClr val="474746"/>
              </a:solidFill>
              <a:latin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61419" y="5181600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1000" b="1" dirty="0" smtClean="0">
                <a:solidFill>
                  <a:srgbClr val="474746"/>
                </a:solidFill>
                <a:latin typeface="Arial"/>
              </a:rPr>
              <a:t>Amazon EC2</a:t>
            </a:r>
            <a:endParaRPr lang="en-US" b="1" dirty="0">
              <a:solidFill>
                <a:srgbClr val="474746"/>
              </a:solidFill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28419" y="517836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1000" b="1" dirty="0" smtClean="0">
                <a:solidFill>
                  <a:srgbClr val="474746"/>
                </a:solidFill>
                <a:latin typeface="Arial"/>
              </a:rPr>
              <a:t>Amazon EC2</a:t>
            </a:r>
            <a:endParaRPr lang="en-US" b="1" dirty="0">
              <a:solidFill>
                <a:srgbClr val="474746"/>
              </a:solidFill>
              <a:latin typeface="Arial"/>
            </a:endParaRPr>
          </a:p>
        </p:txBody>
      </p:sp>
      <p:pic>
        <p:nvPicPr>
          <p:cNvPr id="104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950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14600"/>
            <a:ext cx="950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447800" y="4800600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Private subnet</a:t>
            </a:r>
          </a:p>
          <a:p>
            <a:r>
              <a:rPr lang="en-US" sz="1100" dirty="0" smtClean="0"/>
              <a:t>App layer</a:t>
            </a:r>
            <a:endParaRPr lang="en-IN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9800" y="400559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2.large</a:t>
            </a:r>
            <a:endParaRPr lang="en-IN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429000" y="400559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</a:t>
            </a:r>
            <a:r>
              <a:rPr lang="en-US" sz="1100" dirty="0" smtClean="0"/>
              <a:t>2.large</a:t>
            </a:r>
            <a:endParaRPr lang="en-IN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3581400" y="5257800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m5.xlarge</a:t>
            </a:r>
            <a:endParaRPr lang="en-IN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6107474" y="5224790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m5.xlarge</a:t>
            </a:r>
            <a:endParaRPr lang="en-IN" sz="1100" dirty="0"/>
          </a:p>
        </p:txBody>
      </p:sp>
      <p:grpSp>
        <p:nvGrpSpPr>
          <p:cNvPr id="73" name="Group 21"/>
          <p:cNvGrpSpPr>
            <a:grpSpLocks/>
          </p:cNvGrpSpPr>
          <p:nvPr/>
        </p:nvGrpSpPr>
        <p:grpSpPr bwMode="auto">
          <a:xfrm>
            <a:off x="3204523" y="3276600"/>
            <a:ext cx="986477" cy="685800"/>
            <a:chOff x="545458" y="4783771"/>
            <a:chExt cx="2293787" cy="1733798"/>
          </a:xfrm>
        </p:grpSpPr>
        <p:sp>
          <p:nvSpPr>
            <p:cNvPr id="74" name="Rounded Rectangle 7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6" name="TextBox 34"/>
          <p:cNvSpPr txBox="1">
            <a:spLocks noChangeArrowheads="1"/>
          </p:cNvSpPr>
          <p:nvPr/>
        </p:nvSpPr>
        <p:spPr bwMode="auto">
          <a:xfrm>
            <a:off x="4953000" y="3124200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  <a:endParaRPr lang="en-US" sz="900" b="1" dirty="0">
              <a:solidFill>
                <a:srgbClr val="6F2927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grpSp>
        <p:nvGrpSpPr>
          <p:cNvPr id="77" name="Group 21"/>
          <p:cNvGrpSpPr>
            <a:grpSpLocks/>
          </p:cNvGrpSpPr>
          <p:nvPr/>
        </p:nvGrpSpPr>
        <p:grpSpPr bwMode="auto">
          <a:xfrm>
            <a:off x="5109523" y="3276600"/>
            <a:ext cx="986477" cy="609600"/>
            <a:chOff x="545458" y="4783771"/>
            <a:chExt cx="2293787" cy="1733798"/>
          </a:xfrm>
        </p:grpSpPr>
        <p:sp>
          <p:nvSpPr>
            <p:cNvPr id="78" name="Rounded Rectangle 7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81" name="Group 21"/>
          <p:cNvGrpSpPr>
            <a:grpSpLocks/>
          </p:cNvGrpSpPr>
          <p:nvPr/>
        </p:nvGrpSpPr>
        <p:grpSpPr bwMode="auto">
          <a:xfrm>
            <a:off x="5181600" y="4572000"/>
            <a:ext cx="986477" cy="609600"/>
            <a:chOff x="545458" y="4783771"/>
            <a:chExt cx="2293787" cy="1733798"/>
          </a:xfrm>
        </p:grpSpPr>
        <p:sp>
          <p:nvSpPr>
            <p:cNvPr id="92" name="Rounded Rectangle 9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45458" y="4783771"/>
              <a:ext cx="2293787" cy="1517073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94" name="Group 21"/>
          <p:cNvGrpSpPr>
            <a:grpSpLocks/>
          </p:cNvGrpSpPr>
          <p:nvPr/>
        </p:nvGrpSpPr>
        <p:grpSpPr bwMode="auto">
          <a:xfrm>
            <a:off x="3200400" y="4495800"/>
            <a:ext cx="986477" cy="609600"/>
            <a:chOff x="545458" y="4783771"/>
            <a:chExt cx="2293787" cy="1733798"/>
          </a:xfrm>
        </p:grpSpPr>
        <p:sp>
          <p:nvSpPr>
            <p:cNvPr id="95" name="Rounded Rectangle 94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97" name="TextBox 34"/>
          <p:cNvSpPr txBox="1">
            <a:spLocks noChangeArrowheads="1"/>
          </p:cNvSpPr>
          <p:nvPr/>
        </p:nvSpPr>
        <p:spPr bwMode="auto">
          <a:xfrm>
            <a:off x="2895600" y="3124200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  <a:endParaRPr lang="en-US" sz="900" b="1" dirty="0">
              <a:solidFill>
                <a:srgbClr val="6F2927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98" name="TextBox 34"/>
          <p:cNvSpPr txBox="1">
            <a:spLocks noChangeArrowheads="1"/>
          </p:cNvSpPr>
          <p:nvPr/>
        </p:nvSpPr>
        <p:spPr bwMode="auto">
          <a:xfrm>
            <a:off x="2971800" y="4267200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  <a:endParaRPr lang="en-US" sz="900" b="1" dirty="0">
              <a:solidFill>
                <a:srgbClr val="6F2927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99" name="TextBox 34"/>
          <p:cNvSpPr txBox="1">
            <a:spLocks noChangeArrowheads="1"/>
          </p:cNvSpPr>
          <p:nvPr/>
        </p:nvSpPr>
        <p:spPr bwMode="auto">
          <a:xfrm>
            <a:off x="5029200" y="4343400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solidFill>
                  <a:srgbClr val="6F2927"/>
                </a:solidFill>
                <a:latin typeface="+mj-lt"/>
                <a:ea typeface="Verdana" pitchFamily="34" charset="0"/>
                <a:cs typeface="Helvetica Neue"/>
              </a:rPr>
              <a:t>security group</a:t>
            </a:r>
            <a:endParaRPr lang="en-US" sz="900" b="1" dirty="0">
              <a:solidFill>
                <a:srgbClr val="6F2927"/>
              </a:solidFill>
              <a:latin typeface="+mj-lt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5308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58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</dc:creator>
  <cp:lastModifiedBy>KANI</cp:lastModifiedBy>
  <cp:revision>17</cp:revision>
  <dcterms:created xsi:type="dcterms:W3CDTF">2006-08-16T00:00:00Z</dcterms:created>
  <dcterms:modified xsi:type="dcterms:W3CDTF">2018-05-12T05:26:27Z</dcterms:modified>
</cp:coreProperties>
</file>