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">
  <p:sldMasterIdLst>
    <p:sldMasterId id="2147483786" r:id="rId1"/>
  </p:sldMasterIdLst>
  <p:sldIdLst>
    <p:sldId id="301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7965738" cy="14211300"/>
  <p:notesSz cx="14211300" cy="20104100"/>
  <p:defaultTextStyle>
    <a:defPPr>
      <a:defRPr lang="en-US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2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9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6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512" y="-72"/>
      </p:cViewPr>
      <p:guideLst>
        <p:guide orient="horz" pos="2037"/>
        <p:guide pos="27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2"/>
            <a:ext cx="718630" cy="142039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608206" y="1410100"/>
            <a:ext cx="89829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8663" y="1410100"/>
            <a:ext cx="53897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91228" y="1410100"/>
            <a:ext cx="17966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435720" y="1410100"/>
            <a:ext cx="17966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96574" y="9000490"/>
            <a:ext cx="15270877" cy="4092854"/>
          </a:xfrm>
        </p:spPr>
        <p:txBody>
          <a:bodyPr/>
          <a:lstStyle>
            <a:lvl1pPr marR="18387" algn="l">
              <a:defRPr sz="8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96574" y="5874004"/>
            <a:ext cx="15270877" cy="3126486"/>
          </a:xfrm>
        </p:spPr>
        <p:txBody>
          <a:bodyPr lIns="202254" tIns="91934" anchor="b"/>
          <a:lstStyle>
            <a:lvl1pPr marL="0" indent="0" algn="l"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919338" indent="0" algn="ctr">
              <a:buNone/>
            </a:lvl2pPr>
            <a:lvl3pPr marL="1838676" indent="0" algn="ctr">
              <a:buNone/>
            </a:lvl3pPr>
            <a:lvl4pPr marL="2758013" indent="0" algn="ctr">
              <a:buNone/>
            </a:lvl4pPr>
            <a:lvl5pPr marL="3677351" indent="0" algn="ctr">
              <a:buNone/>
            </a:lvl5pPr>
            <a:lvl6pPr marL="4596689" indent="0" algn="ctr">
              <a:buNone/>
            </a:lvl6pPr>
            <a:lvl7pPr marL="5516027" indent="0" algn="ctr">
              <a:buNone/>
            </a:lvl7pPr>
            <a:lvl8pPr marL="6435364" indent="0" algn="ctr">
              <a:buNone/>
            </a:lvl8pPr>
            <a:lvl9pPr marL="735470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501585" y="10459322"/>
            <a:ext cx="143726" cy="350545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501585" y="9940075"/>
            <a:ext cx="143726" cy="47371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501585" y="9610314"/>
            <a:ext cx="143726" cy="284226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501585" y="9413192"/>
            <a:ext cx="143726" cy="151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5160" y="569114"/>
            <a:ext cx="3892577" cy="12125660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7716" y="569114"/>
            <a:ext cx="11528015" cy="121256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9487717" y="2225335"/>
            <a:ext cx="8491947" cy="120006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34752" y="0"/>
            <a:ext cx="10834723" cy="137084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8545898" y="3138222"/>
            <a:ext cx="8526780" cy="233554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1677730" y="0"/>
            <a:ext cx="5389721" cy="88425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1677730" y="8842587"/>
            <a:ext cx="6288008" cy="23685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677730" y="0"/>
            <a:ext cx="2694861" cy="88425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687089" y="8799823"/>
            <a:ext cx="4107790" cy="54114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1677730" y="8842587"/>
            <a:ext cx="3144004" cy="53687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1677730" y="2842260"/>
            <a:ext cx="6288008" cy="60003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1677730" y="3631777"/>
            <a:ext cx="6288008" cy="5210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46288" y="8842587"/>
            <a:ext cx="9731441" cy="53687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48001" y="8842587"/>
            <a:ext cx="10480014" cy="53687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720720" y="5052907"/>
            <a:ext cx="11078872" cy="378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20720" y="4421294"/>
            <a:ext cx="11078872" cy="44212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8982869" y="8842587"/>
            <a:ext cx="2694861" cy="53687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68" tIns="91934" rIns="183868" bIns="919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891" y="2800965"/>
            <a:ext cx="11234575" cy="2025568"/>
          </a:xfrm>
        </p:spPr>
        <p:txBody>
          <a:bodyPr lIns="165481" tIns="91934" bIns="0" anchor="t"/>
          <a:lstStyle>
            <a:lvl1pPr marL="11032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521" y="833581"/>
            <a:ext cx="16708136" cy="183653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891" y="1061110"/>
            <a:ext cx="16025438" cy="1610614"/>
          </a:xfrm>
        </p:spPr>
        <p:txBody>
          <a:bodyPr tIns="128707"/>
          <a:lstStyle>
            <a:lvl1pPr algn="l">
              <a:buNone/>
              <a:defRPr sz="7600" b="0" cap="none" spc="-302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729982" y="1410100"/>
            <a:ext cx="53897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807729" y="1410100"/>
            <a:ext cx="53897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881095" y="1410100"/>
            <a:ext cx="17966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936603" y="1410100"/>
            <a:ext cx="17966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3318" y="1410100"/>
            <a:ext cx="71863" cy="757936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287" y="1061110"/>
            <a:ext cx="16169164" cy="18948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323" y="3668873"/>
            <a:ext cx="7934868" cy="9378801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6620" y="3668873"/>
            <a:ext cx="7934868" cy="9378801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833584"/>
            <a:ext cx="17421657" cy="183653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57" y="1061110"/>
            <a:ext cx="15270877" cy="1894840"/>
          </a:xfrm>
        </p:spPr>
        <p:txBody>
          <a:bodyPr anchor="t"/>
          <a:lstStyle>
            <a:lvl1pPr>
              <a:defRPr sz="8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287" y="3750204"/>
            <a:ext cx="7937988" cy="1325729"/>
          </a:xfrm>
        </p:spPr>
        <p:txBody>
          <a:bodyPr anchor="ctr"/>
          <a:lstStyle>
            <a:lvl1pPr marL="147094" indent="0" algn="l">
              <a:buNone/>
              <a:defRPr sz="4800" b="1">
                <a:solidFill>
                  <a:schemeClr val="accent2"/>
                </a:solidFill>
              </a:defRPr>
            </a:lvl1pPr>
            <a:lvl2pPr>
              <a:buNone/>
              <a:defRPr sz="4000" b="1"/>
            </a:lvl2pPr>
            <a:lvl3pPr>
              <a:buNone/>
              <a:defRPr sz="36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126346" y="3750204"/>
            <a:ext cx="7941106" cy="1325729"/>
          </a:xfrm>
        </p:spPr>
        <p:txBody>
          <a:bodyPr anchor="ctr"/>
          <a:lstStyle>
            <a:lvl1pPr marL="147094" indent="0">
              <a:buNone/>
              <a:defRPr sz="4800" b="1">
                <a:solidFill>
                  <a:schemeClr val="accent2"/>
                </a:solidFill>
              </a:defRPr>
            </a:lvl1pPr>
            <a:lvl2pPr>
              <a:buNone/>
              <a:defRPr sz="4000" b="1"/>
            </a:lvl2pPr>
            <a:lvl3pPr>
              <a:buNone/>
              <a:defRPr sz="36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98287" y="5095671"/>
            <a:ext cx="7937988" cy="820465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6346" y="5095671"/>
            <a:ext cx="7941106" cy="820465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486" y="1410100"/>
            <a:ext cx="89829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943" y="1410100"/>
            <a:ext cx="53897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508" y="1410100"/>
            <a:ext cx="17966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410100"/>
            <a:ext cx="17966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94262" y="1410100"/>
            <a:ext cx="53897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372009" y="1410100"/>
            <a:ext cx="53897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5375" y="1410100"/>
            <a:ext cx="17966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500883" y="1410100"/>
            <a:ext cx="17966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7597" y="1410100"/>
            <a:ext cx="71863" cy="757936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574" y="1061110"/>
            <a:ext cx="15270877" cy="1894840"/>
          </a:xfrm>
        </p:spPr>
        <p:txBody>
          <a:bodyPr/>
          <a:lstStyle>
            <a:lvl1pPr>
              <a:defRPr sz="8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430" y="565820"/>
            <a:ext cx="16169164" cy="2408026"/>
          </a:xfrm>
        </p:spPr>
        <p:txBody>
          <a:bodyPr anchor="ctr"/>
          <a:lstStyle>
            <a:lvl1pPr algn="l">
              <a:buNone/>
              <a:defRPr sz="7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47430" y="2973846"/>
            <a:ext cx="4940578" cy="9474200"/>
          </a:xfrm>
        </p:spPr>
        <p:txBody>
          <a:bodyPr/>
          <a:lstStyle>
            <a:lvl1pPr marL="110321" indent="0">
              <a:buNone/>
              <a:defRPr sz="36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37152" y="2973846"/>
            <a:ext cx="10779443" cy="94742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094" y="1"/>
            <a:ext cx="17247108" cy="38917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13590" y="3906197"/>
            <a:ext cx="17255718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6721950" y="2533356"/>
            <a:ext cx="275114" cy="252404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796574" y="914371"/>
            <a:ext cx="13474304" cy="145418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094" y="3924335"/>
            <a:ext cx="17247108" cy="1027852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6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796574" y="2383354"/>
            <a:ext cx="13474304" cy="1421130"/>
          </a:xfrm>
        </p:spPr>
        <p:txBody>
          <a:bodyPr/>
          <a:lstStyle>
            <a:lvl1pPr marL="55160" indent="0">
              <a:spcBef>
                <a:spcPts val="0"/>
              </a:spcBef>
              <a:buNone/>
              <a:defRPr sz="28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7021379" y="2849163"/>
            <a:ext cx="275114" cy="252404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6339819" y="3062940"/>
            <a:ext cx="275114" cy="252404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725731" y="115007"/>
            <a:ext cx="4192006" cy="75662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6574" y="115007"/>
            <a:ext cx="10929157" cy="75662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17737" y="115007"/>
            <a:ext cx="898287" cy="7566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718630" cy="142039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501585" y="10459322"/>
            <a:ext cx="143726" cy="350545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01585" y="9940075"/>
            <a:ext cx="143726" cy="47371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1585" y="9610314"/>
            <a:ext cx="143726" cy="284226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01585" y="9413192"/>
            <a:ext cx="143726" cy="151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8206" y="1410100"/>
            <a:ext cx="89829" cy="75793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8663" y="1410100"/>
            <a:ext cx="53897" cy="75793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1228" y="1410100"/>
            <a:ext cx="17966" cy="75793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435720" y="1410100"/>
            <a:ext cx="17966" cy="75793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3868" tIns="91934" rIns="183868" bIns="919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6574" y="1061110"/>
            <a:ext cx="15270877" cy="1894840"/>
          </a:xfrm>
          <a:prstGeom prst="rect">
            <a:avLst/>
          </a:prstGeom>
        </p:spPr>
        <p:txBody>
          <a:bodyPr vert="horz" lIns="183868" tIns="91934" rIns="183868" bIns="91934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796574" y="3695933"/>
            <a:ext cx="15270877" cy="9474200"/>
          </a:xfrm>
          <a:prstGeom prst="rect">
            <a:avLst/>
          </a:prstGeom>
        </p:spPr>
        <p:txBody>
          <a:bodyPr vert="horz" lIns="183868" tIns="91934" rIns="183868" bIns="9193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725731" y="13296778"/>
            <a:ext cx="4192006" cy="756620"/>
          </a:xfrm>
          <a:prstGeom prst="rect">
            <a:avLst/>
          </a:prstGeom>
        </p:spPr>
        <p:txBody>
          <a:bodyPr vert="horz" lIns="183868" tIns="91934" rIns="183868" bIns="91934" anchor="b"/>
          <a:lstStyle>
            <a:lvl1pPr algn="l" eaLnBrk="1" latinLnBrk="0" hangingPunct="1">
              <a:defRPr kumimoji="0" sz="22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96574" y="13296778"/>
            <a:ext cx="10929157" cy="756620"/>
          </a:xfrm>
          <a:prstGeom prst="rect">
            <a:avLst/>
          </a:prstGeom>
        </p:spPr>
        <p:txBody>
          <a:bodyPr vert="horz" lIns="183868" tIns="91934" rIns="183868" bIns="91934" anchor="b"/>
          <a:lstStyle>
            <a:lvl1pPr algn="r" eaLnBrk="1" latinLnBrk="0" hangingPunct="1">
              <a:defRPr kumimoji="0" sz="22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917737" y="13296778"/>
            <a:ext cx="898287" cy="756620"/>
          </a:xfrm>
          <a:prstGeom prst="rect">
            <a:avLst/>
          </a:prstGeom>
        </p:spPr>
        <p:txBody>
          <a:bodyPr vert="horz" lIns="183868" tIns="91934" rIns="183868" bIns="91934" anchor="b"/>
          <a:lstStyle>
            <a:lvl1pPr algn="l" eaLnBrk="1" latinLnBrk="0" hangingPunct="1">
              <a:defRPr kumimoji="0" sz="24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rtl="0" eaLnBrk="1" latinLnBrk="0" hangingPunct="1">
        <a:spcBef>
          <a:spcPct val="0"/>
        </a:spcBef>
        <a:buNone/>
        <a:defRPr kumimoji="0" sz="8000" kern="1200" spc="-201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827404" indent="-689503" algn="l" rtl="0" eaLnBrk="1" latinLnBrk="0" hangingPunct="1">
        <a:spcBef>
          <a:spcPts val="1408"/>
        </a:spcBef>
        <a:buClr>
          <a:schemeClr val="tx2"/>
        </a:buClr>
        <a:buSzPct val="95000"/>
        <a:buFont typeface="Wingdings"/>
        <a:buChar char=""/>
        <a:defRPr kumimoji="0"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89327" indent="-574586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4156" indent="-459669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2537372" indent="-459669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654" indent="-42289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3438323" indent="-422895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4445" indent="-36773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4210567" indent="-36773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4596689" indent="-36773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9193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8386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7580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6773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5966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55160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64353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73547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48038" y="1924050"/>
            <a:ext cx="15277701" cy="14773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700" dirty="0" smtClean="0"/>
              <a:t>Online Cab Booking System</a:t>
            </a:r>
            <a:endParaRPr lang="en-US" sz="97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5869" y="5070336"/>
            <a:ext cx="12886436" cy="8679300"/>
          </a:xfrm>
        </p:spPr>
        <p:txBody>
          <a:bodyPr>
            <a:normAutofit/>
          </a:bodyPr>
          <a:lstStyle/>
          <a:p>
            <a:r>
              <a:rPr lang="en-IN" sz="9700" dirty="0" smtClean="0"/>
              <a:t>Presented by</a:t>
            </a:r>
          </a:p>
          <a:p>
            <a:r>
              <a:rPr lang="en-IN" sz="6000" dirty="0" smtClean="0"/>
              <a:t>1.Miss </a:t>
            </a:r>
            <a:r>
              <a:rPr lang="en-IN" sz="6000" dirty="0" err="1" smtClean="0"/>
              <a:t>K.Gowri</a:t>
            </a:r>
            <a:endParaRPr lang="en-IN" sz="6000" dirty="0" smtClean="0"/>
          </a:p>
          <a:p>
            <a:r>
              <a:rPr lang="en-IN" sz="6000" dirty="0" smtClean="0"/>
              <a:t>2.Miss </a:t>
            </a:r>
            <a:r>
              <a:rPr lang="en-IN" sz="6000" dirty="0" err="1" smtClean="0"/>
              <a:t>P.Shanmugi</a:t>
            </a:r>
            <a:endParaRPr lang="en-IN" sz="6000" dirty="0" smtClean="0"/>
          </a:p>
          <a:p>
            <a:r>
              <a:rPr lang="en-IN" sz="6000" dirty="0" smtClean="0"/>
              <a:t>3.Miss </a:t>
            </a:r>
            <a:r>
              <a:rPr lang="en-IN" sz="6000" dirty="0" err="1" smtClean="0"/>
              <a:t>R.Keerthana</a:t>
            </a:r>
            <a:endParaRPr lang="en-IN" sz="6000" dirty="0" smtClean="0"/>
          </a:p>
          <a:p>
            <a:r>
              <a:rPr lang="en-IN" sz="6000" dirty="0" smtClean="0"/>
              <a:t>4.Miss </a:t>
            </a:r>
            <a:r>
              <a:rPr lang="en-IN" sz="6000" dirty="0" err="1" smtClean="0"/>
              <a:t>R.Kanimozhi</a:t>
            </a:r>
            <a:endParaRPr lang="en-IN" sz="6000" dirty="0" smtClean="0"/>
          </a:p>
          <a:p>
            <a:r>
              <a:rPr lang="en-IN" sz="9700" dirty="0" smtClean="0"/>
              <a:t>Guided by</a:t>
            </a:r>
          </a:p>
          <a:p>
            <a:r>
              <a:rPr lang="en-IN" sz="6600" dirty="0" smtClean="0"/>
              <a:t>Miss </a:t>
            </a:r>
            <a:r>
              <a:rPr lang="en-IN" sz="6600" dirty="0" err="1" smtClean="0"/>
              <a:t>K.Gowri</a:t>
            </a:r>
            <a:endParaRPr lang="en-IN" sz="6600" dirty="0" smtClean="0"/>
          </a:p>
          <a:p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451417"/>
            <a:ext cx="17736311" cy="73084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212392"/>
            <a:ext cx="17736311" cy="77865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471673"/>
            <a:ext cx="17736311" cy="7267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589160"/>
            <a:ext cx="17736311" cy="7032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2920702"/>
            <a:ext cx="17736311" cy="83698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160386"/>
            <a:ext cx="17736311" cy="5890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633723"/>
            <a:ext cx="17736311" cy="6943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654641"/>
            <a:ext cx="17736311" cy="49020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589160"/>
            <a:ext cx="17736311" cy="70329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448025"/>
            <a:ext cx="17736311" cy="5315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398749"/>
            <a:ext cx="17736311" cy="74138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483826"/>
            <a:ext cx="17736311" cy="72436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281924"/>
            <a:ext cx="17736311" cy="56474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747158"/>
            <a:ext cx="17736311" cy="67169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569563"/>
            <a:ext cx="17736311" cy="50721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151625"/>
            <a:ext cx="17736311" cy="79080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695152"/>
            <a:ext cx="17736311" cy="48209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670189"/>
            <a:ext cx="17736311" cy="68709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618183"/>
            <a:ext cx="17736311" cy="49749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945674"/>
            <a:ext cx="17736311" cy="631996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755923"/>
            <a:ext cx="17736311" cy="46994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192137"/>
            <a:ext cx="17736311" cy="78270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257617"/>
            <a:ext cx="17736311" cy="569606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606029"/>
            <a:ext cx="17736311" cy="49992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921365"/>
            <a:ext cx="17736311" cy="63685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520950"/>
            <a:ext cx="17736311" cy="51694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990234"/>
            <a:ext cx="17736311" cy="62308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885566"/>
            <a:ext cx="17736311" cy="444017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751209"/>
            <a:ext cx="17736311" cy="670888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610078"/>
            <a:ext cx="17736311" cy="499114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609416"/>
            <a:ext cx="17736311" cy="699246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962535"/>
            <a:ext cx="17736311" cy="4286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362289"/>
            <a:ext cx="17736311" cy="74867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649928"/>
            <a:ext cx="17736311" cy="69114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536495"/>
            <a:ext cx="17736311" cy="713831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572958"/>
            <a:ext cx="17736311" cy="706539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147574"/>
            <a:ext cx="17736311" cy="791615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694496"/>
            <a:ext cx="17736311" cy="682231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4788333"/>
            <a:ext cx="17736311" cy="4634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171881"/>
            <a:ext cx="17736311" cy="7867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390647"/>
            <a:ext cx="17736311" cy="74300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277214"/>
            <a:ext cx="17736311" cy="76568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094906"/>
            <a:ext cx="17736311" cy="8021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26" y="3589160"/>
            <a:ext cx="17736311" cy="703298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</TotalTime>
  <Words>18</Words>
  <Application>Microsoft Office PowerPoint</Application>
  <PresentationFormat>Custom</PresentationFormat>
  <Paragraphs>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Metro</vt:lpstr>
      <vt:lpstr>Online Cab Booking System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12</dc:title>
  <dc:creator>TRTSR</dc:creator>
  <cp:lastModifiedBy>TRTSR</cp:lastModifiedBy>
  <cp:revision>2</cp:revision>
  <dcterms:created xsi:type="dcterms:W3CDTF">2023-05-05T05:11:38Z</dcterms:created>
  <dcterms:modified xsi:type="dcterms:W3CDTF">2023-05-05T05:50:29Z</dcterms:modified>
</cp:coreProperties>
</file>