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projectforportfolio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4E0D17-1673-4F51-B2BD-2E35E300E4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Airbnb project for portfolio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43A131-FEEB-424B-8E7F-303A656BCC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7/4/2024 6:51:52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105BE96-DA28-4F26-98D7-741746C9B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2024-07-04T18:51:53Z</dcterms:created>
  <dcterms:modified xsi:type="dcterms:W3CDTF">2024-07-04T18:51:53Z</dcterms:modified>
</cp:coreProperties>
</file>