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Gloria Hallelujah"/>
      <p:regular r:id="rId15"/>
    </p:embeddedFont>
    <p:embeddedFont>
      <p:font typeface="Bebas Neue"/>
      <p:regular r:id="rId16"/>
    </p:embeddedFont>
    <p:embeddedFont>
      <p:font typeface="Quicksa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5" Type="http://schemas.openxmlformats.org/officeDocument/2006/relationships/font" Target="fonts/GloriaHallelujah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Quicksand-regular.fntdata"/><Relationship Id="rId16" Type="http://schemas.openxmlformats.org/officeDocument/2006/relationships/font" Target="fonts/BebasNeue-regular.fntdata"/><Relationship Id="rId18" Type="http://schemas.openxmlformats.org/officeDocument/2006/relationships/font" Target="fonts/Quicksa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62531ff09_3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62531ff09_3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62531ff09_3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62531ff09_3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62531f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62531f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2531ff09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2531ff09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 of Arts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43000" y="901075"/>
            <a:ext cx="3072300" cy="17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1" sz="6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243000" y="2836450"/>
            <a:ext cx="3072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18264" y="3392942"/>
            <a:ext cx="1092000" cy="1092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/>
          <p:nvPr/>
        </p:nvSpPr>
        <p:spPr>
          <a:xfrm>
            <a:off x="0" y="0"/>
            <a:ext cx="3204000" cy="3204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1578000" y="1130567"/>
            <a:ext cx="2764500" cy="276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1046051" y="2021319"/>
            <a:ext cx="3545100" cy="19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1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4640025" y="1898479"/>
            <a:ext cx="37818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subTitle"/>
          </p:nvPr>
        </p:nvSpPr>
        <p:spPr>
          <a:xfrm>
            <a:off x="4640025" y="2214104"/>
            <a:ext cx="37818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MAIN_POINT_1"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 rot="-5400000">
            <a:off x="-383250" y="379275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685800" y="2340886"/>
            <a:ext cx="3735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subTitle"/>
          </p:nvPr>
        </p:nvSpPr>
        <p:spPr>
          <a:xfrm>
            <a:off x="4685800" y="2659012"/>
            <a:ext cx="37356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"/>
              <a:buChar char="●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■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●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○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■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●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○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Font typeface="Montserrat"/>
              <a:buChar char="■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subTitle"/>
          </p:nvPr>
        </p:nvSpPr>
        <p:spPr>
          <a:xfrm>
            <a:off x="723298" y="2340886"/>
            <a:ext cx="3735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subTitle"/>
          </p:nvPr>
        </p:nvSpPr>
        <p:spPr>
          <a:xfrm>
            <a:off x="723225" y="2659864"/>
            <a:ext cx="37356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ontserrat"/>
              <a:buChar char="●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■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●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○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■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●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○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Font typeface="Montserrat"/>
              <a:buChar char="■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633640" y="316432"/>
            <a:ext cx="20715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2" name="Google Shape;62;p13"/>
          <p:cNvSpPr/>
          <p:nvPr/>
        </p:nvSpPr>
        <p:spPr>
          <a:xfrm>
            <a:off x="6819825" y="768350"/>
            <a:ext cx="1041300" cy="1035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565461" y="562400"/>
            <a:ext cx="477600" cy="474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284175" y="2103450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199175" y="2103450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114175" y="2103450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048050" y="2103450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736825" y="3015698"/>
            <a:ext cx="19086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subTitle"/>
          </p:nvPr>
        </p:nvSpPr>
        <p:spPr>
          <a:xfrm>
            <a:off x="2645466" y="3015737"/>
            <a:ext cx="19212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3" type="subTitle"/>
          </p:nvPr>
        </p:nvSpPr>
        <p:spPr>
          <a:xfrm>
            <a:off x="4566637" y="3015737"/>
            <a:ext cx="19212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4" type="subTitle"/>
          </p:nvPr>
        </p:nvSpPr>
        <p:spPr>
          <a:xfrm>
            <a:off x="6498125" y="3015698"/>
            <a:ext cx="19110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5" type="subTitle"/>
          </p:nvPr>
        </p:nvSpPr>
        <p:spPr>
          <a:xfrm>
            <a:off x="1321775" y="2202569"/>
            <a:ext cx="722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Gloria Hallelujah"/>
              <a:buNone/>
              <a:defRPr sz="3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6" type="subTitle"/>
          </p:nvPr>
        </p:nvSpPr>
        <p:spPr>
          <a:xfrm>
            <a:off x="3244926" y="2202569"/>
            <a:ext cx="722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Gloria Hallelujah"/>
              <a:buNone/>
              <a:defRPr sz="3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7" type="subTitle"/>
          </p:nvPr>
        </p:nvSpPr>
        <p:spPr>
          <a:xfrm>
            <a:off x="5146488" y="2202569"/>
            <a:ext cx="722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Gloria Hallelujah"/>
              <a:buNone/>
              <a:defRPr sz="3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8" type="subTitle"/>
          </p:nvPr>
        </p:nvSpPr>
        <p:spPr>
          <a:xfrm>
            <a:off x="7093800" y="2202569"/>
            <a:ext cx="722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Font typeface="Gloria Hallelujah"/>
              <a:buNone/>
              <a:defRPr sz="3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Font typeface="Gloria Hallelujah"/>
              <a:buNone/>
              <a:defRPr sz="22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9" type="subTitle"/>
          </p:nvPr>
        </p:nvSpPr>
        <p:spPr>
          <a:xfrm>
            <a:off x="722375" y="3630615"/>
            <a:ext cx="19212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3" type="subTitle"/>
          </p:nvPr>
        </p:nvSpPr>
        <p:spPr>
          <a:xfrm>
            <a:off x="2645537" y="3630550"/>
            <a:ext cx="19212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4" type="subTitle"/>
          </p:nvPr>
        </p:nvSpPr>
        <p:spPr>
          <a:xfrm>
            <a:off x="4566729" y="3630615"/>
            <a:ext cx="19212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5" type="subTitle"/>
          </p:nvPr>
        </p:nvSpPr>
        <p:spPr>
          <a:xfrm>
            <a:off x="6500694" y="3630531"/>
            <a:ext cx="1908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1" name="Google Shape;81;p14"/>
          <p:cNvSpPr/>
          <p:nvPr/>
        </p:nvSpPr>
        <p:spPr>
          <a:xfrm>
            <a:off x="2514500" y="443475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361375" y="1336325"/>
            <a:ext cx="402300" cy="40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629898" y="312197"/>
            <a:ext cx="23532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 rot="5400000">
            <a:off x="648300" y="2234736"/>
            <a:ext cx="2067600" cy="125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10800000">
            <a:off x="722371" y="1496715"/>
            <a:ext cx="664200" cy="664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5400000">
            <a:off x="7683904" y="798698"/>
            <a:ext cx="602700" cy="602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5400000">
            <a:off x="7517896" y="621351"/>
            <a:ext cx="351300" cy="351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1569765" y="2428582"/>
            <a:ext cx="45651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5"/>
          <p:cNvSpPr txBox="1"/>
          <p:nvPr>
            <p:ph idx="2" type="title"/>
          </p:nvPr>
        </p:nvSpPr>
        <p:spPr>
          <a:xfrm>
            <a:off x="1569775" y="3682467"/>
            <a:ext cx="26685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15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40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1" name="Google Shape;91;p15"/>
          <p:cNvSpPr/>
          <p:nvPr/>
        </p:nvSpPr>
        <p:spPr>
          <a:xfrm>
            <a:off x="7671625" y="3682475"/>
            <a:ext cx="1500000" cy="148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0" y="0"/>
            <a:ext cx="1500000" cy="5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two columns">
  <p:cSld name="TITLE_AND_TWO_COLUMNS_1_1"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633878" y="316625"/>
            <a:ext cx="28947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5516915" y="3569075"/>
            <a:ext cx="2577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subTitle"/>
          </p:nvPr>
        </p:nvSpPr>
        <p:spPr>
          <a:xfrm>
            <a:off x="5516917" y="3893673"/>
            <a:ext cx="25770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612175" y="3321215"/>
            <a:ext cx="34842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subTitle"/>
          </p:nvPr>
        </p:nvSpPr>
        <p:spPr>
          <a:xfrm>
            <a:off x="5516938" y="1427200"/>
            <a:ext cx="2577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5" type="subTitle"/>
          </p:nvPr>
        </p:nvSpPr>
        <p:spPr>
          <a:xfrm>
            <a:off x="5516901" y="1751754"/>
            <a:ext cx="25770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 rot="-5400000">
            <a:off x="-383250" y="383253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985750" y="1763900"/>
            <a:ext cx="410100" cy="410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TITLE_AND_TWO_COLUMNS_1_1_1"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2514500" y="443475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722374" y="3281968"/>
            <a:ext cx="2235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1" sz="17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2" type="subTitle"/>
          </p:nvPr>
        </p:nvSpPr>
        <p:spPr>
          <a:xfrm>
            <a:off x="722400" y="3627892"/>
            <a:ext cx="2235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3" type="subTitle"/>
          </p:nvPr>
        </p:nvSpPr>
        <p:spPr>
          <a:xfrm>
            <a:off x="3454801" y="3281968"/>
            <a:ext cx="2235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1" sz="17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4" type="subTitle"/>
          </p:nvPr>
        </p:nvSpPr>
        <p:spPr>
          <a:xfrm>
            <a:off x="3454801" y="3639392"/>
            <a:ext cx="2235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5" type="subTitle"/>
          </p:nvPr>
        </p:nvSpPr>
        <p:spPr>
          <a:xfrm>
            <a:off x="6186025" y="3281968"/>
            <a:ext cx="2234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1" sz="17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6" type="subTitle"/>
          </p:nvPr>
        </p:nvSpPr>
        <p:spPr>
          <a:xfrm>
            <a:off x="6187231" y="3639390"/>
            <a:ext cx="22344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hasCustomPrompt="1" type="title"/>
          </p:nvPr>
        </p:nvSpPr>
        <p:spPr>
          <a:xfrm>
            <a:off x="1418844" y="2426604"/>
            <a:ext cx="842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/>
          <p:nvPr>
            <p:ph hasCustomPrompt="1" idx="7" type="title"/>
          </p:nvPr>
        </p:nvSpPr>
        <p:spPr>
          <a:xfrm>
            <a:off x="4151244" y="2428304"/>
            <a:ext cx="842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/>
          <p:nvPr>
            <p:ph hasCustomPrompt="1" idx="8" type="title"/>
          </p:nvPr>
        </p:nvSpPr>
        <p:spPr>
          <a:xfrm>
            <a:off x="6883644" y="2426604"/>
            <a:ext cx="8427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idx="9" type="title"/>
          </p:nvPr>
        </p:nvSpPr>
        <p:spPr>
          <a:xfrm>
            <a:off x="629898" y="312197"/>
            <a:ext cx="23532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>
            <a:off x="4361375" y="1336325"/>
            <a:ext cx="402300" cy="40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">
  <p:cSld name="TITLE_AND_TWO_COLUMNS_1_1_1_1"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 rot="-5400000">
            <a:off x="-383250" y="383253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612961" y="315240"/>
            <a:ext cx="25638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618829" y="2882175"/>
            <a:ext cx="2806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2" type="subTitle"/>
          </p:nvPr>
        </p:nvSpPr>
        <p:spPr>
          <a:xfrm>
            <a:off x="618860" y="3199493"/>
            <a:ext cx="28068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8"/>
          <p:cNvSpPr/>
          <p:nvPr/>
        </p:nvSpPr>
        <p:spPr>
          <a:xfrm>
            <a:off x="985750" y="1763900"/>
            <a:ext cx="410100" cy="410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AND_TWO_COLUMNS_1_1_2"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2514600" y="443475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</a:t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618574" y="319854"/>
            <a:ext cx="3081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6420325" y="3504676"/>
            <a:ext cx="20013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2" type="subTitle"/>
          </p:nvPr>
        </p:nvSpPr>
        <p:spPr>
          <a:xfrm>
            <a:off x="6121832" y="3825122"/>
            <a:ext cx="2299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3" type="subTitle"/>
          </p:nvPr>
        </p:nvSpPr>
        <p:spPr>
          <a:xfrm>
            <a:off x="917675" y="3504698"/>
            <a:ext cx="20013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4" type="subTitle"/>
          </p:nvPr>
        </p:nvSpPr>
        <p:spPr>
          <a:xfrm>
            <a:off x="619055" y="3825126"/>
            <a:ext cx="2299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5" type="subTitle"/>
          </p:nvPr>
        </p:nvSpPr>
        <p:spPr>
          <a:xfrm>
            <a:off x="3796524" y="3504678"/>
            <a:ext cx="20013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6" type="subTitle"/>
          </p:nvPr>
        </p:nvSpPr>
        <p:spPr>
          <a:xfrm>
            <a:off x="3497976" y="3825120"/>
            <a:ext cx="2299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7" type="subTitle"/>
          </p:nvPr>
        </p:nvSpPr>
        <p:spPr>
          <a:xfrm>
            <a:off x="6420325" y="2308300"/>
            <a:ext cx="20013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8" type="subTitle"/>
          </p:nvPr>
        </p:nvSpPr>
        <p:spPr>
          <a:xfrm>
            <a:off x="6121832" y="2627840"/>
            <a:ext cx="22998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9" type="subTitle"/>
          </p:nvPr>
        </p:nvSpPr>
        <p:spPr>
          <a:xfrm>
            <a:off x="917675" y="2308325"/>
            <a:ext cx="20013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3" type="subTitle"/>
          </p:nvPr>
        </p:nvSpPr>
        <p:spPr>
          <a:xfrm>
            <a:off x="619055" y="2627858"/>
            <a:ext cx="22998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4" type="subTitle"/>
          </p:nvPr>
        </p:nvSpPr>
        <p:spPr>
          <a:xfrm>
            <a:off x="3796524" y="2308300"/>
            <a:ext cx="20013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5" type="subTitle"/>
          </p:nvPr>
        </p:nvSpPr>
        <p:spPr>
          <a:xfrm>
            <a:off x="3497976" y="2627833"/>
            <a:ext cx="22998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" name="Google Shape;136;p19"/>
          <p:cNvSpPr/>
          <p:nvPr/>
        </p:nvSpPr>
        <p:spPr>
          <a:xfrm>
            <a:off x="4361375" y="1336325"/>
            <a:ext cx="402300" cy="40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three columns">
  <p:cSld name="TITLE_AND_BODY_2"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 rot="-5400000">
            <a:off x="3597600" y="-3601575"/>
            <a:ext cx="1947000" cy="91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362275" y="2088150"/>
            <a:ext cx="1902900" cy="229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611874" y="2088150"/>
            <a:ext cx="1902900" cy="229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873000" y="2088150"/>
            <a:ext cx="1902900" cy="229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624000" y="318750"/>
            <a:ext cx="16275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481186" y="2935648"/>
            <a:ext cx="16992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2" type="subTitle"/>
          </p:nvPr>
        </p:nvSpPr>
        <p:spPr>
          <a:xfrm>
            <a:off x="3713725" y="2935648"/>
            <a:ext cx="16992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3" type="subTitle"/>
          </p:nvPr>
        </p:nvSpPr>
        <p:spPr>
          <a:xfrm>
            <a:off x="5963442" y="2935648"/>
            <a:ext cx="16992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4" type="subTitle"/>
          </p:nvPr>
        </p:nvSpPr>
        <p:spPr>
          <a:xfrm>
            <a:off x="4147975" y="705716"/>
            <a:ext cx="42738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5" type="subTitle"/>
          </p:nvPr>
        </p:nvSpPr>
        <p:spPr>
          <a:xfrm>
            <a:off x="1481200" y="3254975"/>
            <a:ext cx="16992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6" type="subTitle"/>
          </p:nvPr>
        </p:nvSpPr>
        <p:spPr>
          <a:xfrm>
            <a:off x="3713675" y="3254975"/>
            <a:ext cx="16992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7" type="subTitle"/>
          </p:nvPr>
        </p:nvSpPr>
        <p:spPr>
          <a:xfrm>
            <a:off x="5963612" y="3253350"/>
            <a:ext cx="16992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085069" y="1110550"/>
            <a:ext cx="2334300" cy="19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231500" y="3294556"/>
            <a:ext cx="37371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633488" y="539489"/>
            <a:ext cx="2805600" cy="19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1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4">
  <p:cSld name="TITLE_AND_TWO_COLUMNS_1_1_3">
    <p:bg>
      <p:bgPr>
        <a:noFill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0" y="2116000"/>
            <a:ext cx="3049800" cy="3027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6087300" y="2116000"/>
            <a:ext cx="3049800" cy="3027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2514500" y="443475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619047" y="318788"/>
            <a:ext cx="33918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3690012" y="3171795"/>
            <a:ext cx="1757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2" type="subTitle"/>
          </p:nvPr>
        </p:nvSpPr>
        <p:spPr>
          <a:xfrm>
            <a:off x="3690010" y="3499218"/>
            <a:ext cx="17571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3" type="subTitle"/>
          </p:nvPr>
        </p:nvSpPr>
        <p:spPr>
          <a:xfrm>
            <a:off x="613800" y="3174774"/>
            <a:ext cx="1757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4" type="subTitle"/>
          </p:nvPr>
        </p:nvSpPr>
        <p:spPr>
          <a:xfrm>
            <a:off x="613625" y="3495810"/>
            <a:ext cx="17571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5" type="subTitle"/>
          </p:nvPr>
        </p:nvSpPr>
        <p:spPr>
          <a:xfrm>
            <a:off x="6767159" y="3479196"/>
            <a:ext cx="1757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6" type="subTitle"/>
          </p:nvPr>
        </p:nvSpPr>
        <p:spPr>
          <a:xfrm>
            <a:off x="6767129" y="3794675"/>
            <a:ext cx="17571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7" type="subTitle"/>
          </p:nvPr>
        </p:nvSpPr>
        <p:spPr>
          <a:xfrm>
            <a:off x="4132673" y="2693854"/>
            <a:ext cx="8076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30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8" type="subTitle"/>
          </p:nvPr>
        </p:nvSpPr>
        <p:spPr>
          <a:xfrm>
            <a:off x="7214954" y="2693854"/>
            <a:ext cx="8076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9" type="subTitle"/>
          </p:nvPr>
        </p:nvSpPr>
        <p:spPr>
          <a:xfrm>
            <a:off x="1088375" y="2693854"/>
            <a:ext cx="8076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s">
  <p:cSld name="BIG_NUMBER_1"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 rot="-5400000">
            <a:off x="3597600" y="-3601575"/>
            <a:ext cx="1947000" cy="91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623289" y="2982593"/>
            <a:ext cx="2235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1" sz="17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2" type="subTitle"/>
          </p:nvPr>
        </p:nvSpPr>
        <p:spPr>
          <a:xfrm>
            <a:off x="623315" y="3285135"/>
            <a:ext cx="22356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3" type="subTitle"/>
          </p:nvPr>
        </p:nvSpPr>
        <p:spPr>
          <a:xfrm>
            <a:off x="3349994" y="2982593"/>
            <a:ext cx="2235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1" sz="17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4" type="subTitle"/>
          </p:nvPr>
        </p:nvSpPr>
        <p:spPr>
          <a:xfrm>
            <a:off x="3349993" y="3296635"/>
            <a:ext cx="22356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5" type="subTitle"/>
          </p:nvPr>
        </p:nvSpPr>
        <p:spPr>
          <a:xfrm>
            <a:off x="6081218" y="2982593"/>
            <a:ext cx="2234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1" sz="17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6" type="subTitle"/>
          </p:nvPr>
        </p:nvSpPr>
        <p:spPr>
          <a:xfrm>
            <a:off x="6082418" y="3296592"/>
            <a:ext cx="22344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sz="15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2" name="Google Shape;172;p22"/>
          <p:cNvSpPr txBox="1"/>
          <p:nvPr>
            <p:ph hasCustomPrompt="1" type="title"/>
          </p:nvPr>
        </p:nvSpPr>
        <p:spPr>
          <a:xfrm>
            <a:off x="723448" y="2285051"/>
            <a:ext cx="22344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3" name="Google Shape;173;p22"/>
          <p:cNvSpPr txBox="1"/>
          <p:nvPr>
            <p:ph hasCustomPrompt="1" idx="7" type="title"/>
          </p:nvPr>
        </p:nvSpPr>
        <p:spPr>
          <a:xfrm>
            <a:off x="3454798" y="2286751"/>
            <a:ext cx="22344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4" name="Google Shape;174;p22"/>
          <p:cNvSpPr txBox="1"/>
          <p:nvPr>
            <p:ph hasCustomPrompt="1" idx="8" type="title"/>
          </p:nvPr>
        </p:nvSpPr>
        <p:spPr>
          <a:xfrm>
            <a:off x="6185898" y="2285051"/>
            <a:ext cx="22344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5" name="Google Shape;175;p22"/>
          <p:cNvSpPr txBox="1"/>
          <p:nvPr>
            <p:ph idx="9" type="title"/>
          </p:nvPr>
        </p:nvSpPr>
        <p:spPr>
          <a:xfrm>
            <a:off x="618574" y="316625"/>
            <a:ext cx="19533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5">
  <p:cSld name="TITLE_AND_TWO_COLUMNS_1_2">
    <p:bg>
      <p:bgPr>
        <a:noFill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6903007" y="3501969"/>
            <a:ext cx="1518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idx="2" type="subTitle"/>
          </p:nvPr>
        </p:nvSpPr>
        <p:spPr>
          <a:xfrm>
            <a:off x="6903024" y="3818558"/>
            <a:ext cx="15180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idx="3" type="subTitle"/>
          </p:nvPr>
        </p:nvSpPr>
        <p:spPr>
          <a:xfrm>
            <a:off x="3441301" y="3501969"/>
            <a:ext cx="1518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23"/>
          <p:cNvSpPr txBox="1"/>
          <p:nvPr>
            <p:ph idx="4" type="subTitle"/>
          </p:nvPr>
        </p:nvSpPr>
        <p:spPr>
          <a:xfrm>
            <a:off x="3441294" y="3819178"/>
            <a:ext cx="15180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23"/>
          <p:cNvSpPr txBox="1"/>
          <p:nvPr>
            <p:ph idx="5" type="subTitle"/>
          </p:nvPr>
        </p:nvSpPr>
        <p:spPr>
          <a:xfrm>
            <a:off x="5172154" y="3501969"/>
            <a:ext cx="1518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6" type="subTitle"/>
          </p:nvPr>
        </p:nvSpPr>
        <p:spPr>
          <a:xfrm>
            <a:off x="5172169" y="3813077"/>
            <a:ext cx="1518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23"/>
          <p:cNvSpPr/>
          <p:nvPr/>
        </p:nvSpPr>
        <p:spPr>
          <a:xfrm rot="-5400000">
            <a:off x="-383250" y="379275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633650" y="316425"/>
            <a:ext cx="21282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7" type="subTitle"/>
          </p:nvPr>
        </p:nvSpPr>
        <p:spPr>
          <a:xfrm>
            <a:off x="633550" y="2441715"/>
            <a:ext cx="2236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86" name="Google Shape;186;p23"/>
          <p:cNvSpPr/>
          <p:nvPr/>
        </p:nvSpPr>
        <p:spPr>
          <a:xfrm>
            <a:off x="985750" y="1763900"/>
            <a:ext cx="410100" cy="410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jes">
  <p:cSld name="TITLE_ONLY_2"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 rot="-5400000">
            <a:off x="3597600" y="-3601575"/>
            <a:ext cx="1947000" cy="91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624472" y="316781"/>
            <a:ext cx="2571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hasCustomPrompt="1" idx="2" type="title"/>
          </p:nvPr>
        </p:nvSpPr>
        <p:spPr>
          <a:xfrm>
            <a:off x="722375" y="2693771"/>
            <a:ext cx="1841100" cy="4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1" name="Google Shape;191;p24"/>
          <p:cNvSpPr txBox="1"/>
          <p:nvPr>
            <p:ph hasCustomPrompt="1" idx="3" type="title"/>
          </p:nvPr>
        </p:nvSpPr>
        <p:spPr>
          <a:xfrm>
            <a:off x="2680325" y="2693771"/>
            <a:ext cx="1841100" cy="4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2" name="Google Shape;192;p24"/>
          <p:cNvSpPr txBox="1"/>
          <p:nvPr>
            <p:ph hasCustomPrompt="1" idx="4" type="title"/>
          </p:nvPr>
        </p:nvSpPr>
        <p:spPr>
          <a:xfrm>
            <a:off x="4638275" y="2693771"/>
            <a:ext cx="1841100" cy="4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3" name="Google Shape;193;p24"/>
          <p:cNvSpPr txBox="1"/>
          <p:nvPr>
            <p:ph hasCustomPrompt="1" idx="5" type="title"/>
          </p:nvPr>
        </p:nvSpPr>
        <p:spPr>
          <a:xfrm>
            <a:off x="6596225" y="2693771"/>
            <a:ext cx="1841100" cy="4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4" name="Google Shape;194;p24"/>
          <p:cNvSpPr txBox="1"/>
          <p:nvPr>
            <p:ph idx="1" type="subTitle"/>
          </p:nvPr>
        </p:nvSpPr>
        <p:spPr>
          <a:xfrm>
            <a:off x="707075" y="3498000"/>
            <a:ext cx="18717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95" name="Google Shape;195;p24"/>
          <p:cNvSpPr txBox="1"/>
          <p:nvPr>
            <p:ph idx="6" type="subTitle"/>
          </p:nvPr>
        </p:nvSpPr>
        <p:spPr>
          <a:xfrm>
            <a:off x="2665038" y="3498000"/>
            <a:ext cx="18717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96" name="Google Shape;196;p24"/>
          <p:cNvSpPr txBox="1"/>
          <p:nvPr>
            <p:ph idx="7" type="subTitle"/>
          </p:nvPr>
        </p:nvSpPr>
        <p:spPr>
          <a:xfrm>
            <a:off x="4601975" y="3498000"/>
            <a:ext cx="18717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97" name="Google Shape;197;p24"/>
          <p:cNvSpPr txBox="1"/>
          <p:nvPr>
            <p:ph idx="8" type="subTitle"/>
          </p:nvPr>
        </p:nvSpPr>
        <p:spPr>
          <a:xfrm>
            <a:off x="6538900" y="3498000"/>
            <a:ext cx="18717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198" name="Google Shape;198;p24"/>
          <p:cNvSpPr txBox="1"/>
          <p:nvPr>
            <p:ph idx="9" type="subTitle"/>
          </p:nvPr>
        </p:nvSpPr>
        <p:spPr>
          <a:xfrm>
            <a:off x="728625" y="3827225"/>
            <a:ext cx="18717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3" type="subTitle"/>
          </p:nvPr>
        </p:nvSpPr>
        <p:spPr>
          <a:xfrm>
            <a:off x="2665300" y="3827225"/>
            <a:ext cx="18717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14" type="subTitle"/>
          </p:nvPr>
        </p:nvSpPr>
        <p:spPr>
          <a:xfrm>
            <a:off x="4602100" y="3827225"/>
            <a:ext cx="18717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5" type="subTitle"/>
          </p:nvPr>
        </p:nvSpPr>
        <p:spPr>
          <a:xfrm>
            <a:off x="6538900" y="3827225"/>
            <a:ext cx="18717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BIG_NUMBER_1_1"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" type="subTitle"/>
          </p:nvPr>
        </p:nvSpPr>
        <p:spPr>
          <a:xfrm>
            <a:off x="624615" y="3507184"/>
            <a:ext cx="31785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25"/>
          <p:cNvSpPr txBox="1"/>
          <p:nvPr>
            <p:ph idx="2" type="subTitle"/>
          </p:nvPr>
        </p:nvSpPr>
        <p:spPr>
          <a:xfrm>
            <a:off x="624755" y="3805255"/>
            <a:ext cx="31785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5" name="Google Shape;205;p25"/>
          <p:cNvSpPr txBox="1"/>
          <p:nvPr>
            <p:ph idx="3" type="subTitle"/>
          </p:nvPr>
        </p:nvSpPr>
        <p:spPr>
          <a:xfrm>
            <a:off x="624475" y="2481505"/>
            <a:ext cx="31785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4" type="subTitle"/>
          </p:nvPr>
        </p:nvSpPr>
        <p:spPr>
          <a:xfrm>
            <a:off x="624475" y="2806704"/>
            <a:ext cx="31785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25"/>
          <p:cNvSpPr/>
          <p:nvPr/>
        </p:nvSpPr>
        <p:spPr>
          <a:xfrm rot="-5400000">
            <a:off x="-383250" y="383250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619047" y="316781"/>
            <a:ext cx="28476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>
            <a:off x="985750" y="1763900"/>
            <a:ext cx="410100" cy="410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TITLE_AND_TWO_COLUMNS_1_3">
    <p:bg>
      <p:bgPr>
        <a:noFill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2514500" y="443475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610949" y="316744"/>
            <a:ext cx="2741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26"/>
          <p:cNvSpPr/>
          <p:nvPr/>
        </p:nvSpPr>
        <p:spPr>
          <a:xfrm>
            <a:off x="4361375" y="1336325"/>
            <a:ext cx="402300" cy="40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ONLY_2_1">
    <p:bg>
      <p:bgPr>
        <a:noFill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/>
          <p:nvPr/>
        </p:nvSpPr>
        <p:spPr>
          <a:xfrm rot="-5400000">
            <a:off x="3285275" y="-3290700"/>
            <a:ext cx="2566200" cy="9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16" name="Google Shape;216;p27"/>
          <p:cNvSpPr txBox="1"/>
          <p:nvPr>
            <p:ph type="title"/>
          </p:nvPr>
        </p:nvSpPr>
        <p:spPr>
          <a:xfrm>
            <a:off x="722375" y="44785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1" type="subTitle"/>
          </p:nvPr>
        </p:nvSpPr>
        <p:spPr>
          <a:xfrm>
            <a:off x="2638625" y="1137675"/>
            <a:ext cx="38667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idx="2" type="subTitle"/>
          </p:nvPr>
        </p:nvSpPr>
        <p:spPr>
          <a:xfrm>
            <a:off x="3289800" y="1522900"/>
            <a:ext cx="2564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27"/>
          <p:cNvSpPr txBox="1"/>
          <p:nvPr/>
        </p:nvSpPr>
        <p:spPr>
          <a:xfrm>
            <a:off x="1462775" y="3724325"/>
            <a:ext cx="62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s-419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s-419" sz="12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-419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s-419" sz="12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-419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s-419" sz="12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7"/>
          <p:cNvSpPr txBox="1"/>
          <p:nvPr>
            <p:ph idx="3" type="subTitle"/>
          </p:nvPr>
        </p:nvSpPr>
        <p:spPr>
          <a:xfrm>
            <a:off x="1177875" y="4332300"/>
            <a:ext cx="65034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2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2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2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2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2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2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2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2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None/>
              <a:defRPr b="1"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"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 rot="-5400000">
            <a:off x="3597600" y="-3601575"/>
            <a:ext cx="1947000" cy="91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23" name="Google Shape;223;p28"/>
          <p:cNvSpPr txBox="1"/>
          <p:nvPr>
            <p:ph type="title"/>
          </p:nvPr>
        </p:nvSpPr>
        <p:spPr>
          <a:xfrm>
            <a:off x="629424" y="318095"/>
            <a:ext cx="19797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s points">
  <p:cSld name="TITLE_ONLY_1_2"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 rot="-5400000">
            <a:off x="-383250" y="383250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629838" y="316210"/>
            <a:ext cx="76992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1454075" y="1386950"/>
            <a:ext cx="696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2" type="body"/>
          </p:nvPr>
        </p:nvSpPr>
        <p:spPr>
          <a:xfrm>
            <a:off x="1458036" y="1756000"/>
            <a:ext cx="6968100" cy="28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200">
                <a:solidFill>
                  <a:schemeClr val="accent4"/>
                </a:solidFill>
              </a:defRPr>
            </a:lvl1pPr>
            <a:lvl2pPr indent="-323850" lvl="1" marL="914400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4"/>
                </a:solidFill>
              </a:defRPr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4"/>
                </a:solidFill>
              </a:defRPr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4"/>
                </a:solidFill>
              </a:defRPr>
            </a:lvl4pPr>
            <a:lvl5pPr indent="-32385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4"/>
                </a:solidFill>
              </a:defRPr>
            </a:lvl5pPr>
            <a:lvl6pPr indent="-32385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4"/>
                </a:solidFill>
              </a:defRPr>
            </a:lvl6pPr>
            <a:lvl7pPr indent="-32385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>
                <a:solidFill>
                  <a:schemeClr val="accent4"/>
                </a:solidFill>
              </a:defRPr>
            </a:lvl7pPr>
            <a:lvl8pPr indent="-32385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accent4"/>
                </a:solidFill>
              </a:defRPr>
            </a:lvl8pPr>
            <a:lvl9pPr indent="-32385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 rot="-5400000">
            <a:off x="3597600" y="-3601575"/>
            <a:ext cx="1947000" cy="91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noFill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19391" y="315111"/>
            <a:ext cx="76992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625121" y="1089715"/>
            <a:ext cx="7802100" cy="30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AutoNum type="arabicPeriod"/>
              <a:defRPr sz="12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rabicPeriod"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rabicPeriod"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">
    <p:bg>
      <p:bgPr>
        <a:noFill/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 rot="-5400000">
            <a:off x="4280850" y="285475"/>
            <a:ext cx="5152500" cy="457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">
    <p:bg>
      <p:bgPr>
        <a:noFill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 rot="-5400000">
            <a:off x="-383250" y="383250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985750" y="1763900"/>
            <a:ext cx="410100" cy="410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" type="twoColTx">
  <p:cSld name="TITLE_AND_TWO_COLUMNS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 rot="-5400000">
            <a:off x="-383250" y="383253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618324" y="319145"/>
            <a:ext cx="27114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156017" y="3002139"/>
            <a:ext cx="26607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5760925" y="1127681"/>
            <a:ext cx="26607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4156017" y="3322812"/>
            <a:ext cx="2660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5760925" y="1446527"/>
            <a:ext cx="26607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985750" y="1763900"/>
            <a:ext cx="410100" cy="410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rot="-5400000">
            <a:off x="-383250" y="383250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619047" y="317964"/>
            <a:ext cx="28476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985750" y="1763900"/>
            <a:ext cx="410100" cy="410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 rot="-5400000">
            <a:off x="4713000" y="1341228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5511093" y="1251400"/>
            <a:ext cx="2910600" cy="10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5173925" y="3120900"/>
            <a:ext cx="324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5997675" y="608200"/>
            <a:ext cx="643200" cy="643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noFill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027175" y="1906650"/>
            <a:ext cx="4041900" cy="1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atrick Hand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1624725" y="2571750"/>
            <a:ext cx="4638300" cy="16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1635775" y="924150"/>
            <a:ext cx="1668600" cy="16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1073349" y="1210475"/>
            <a:ext cx="28056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6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1938350" y="2846175"/>
            <a:ext cx="38499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hasCustomPrompt="1" idx="2" type="title"/>
          </p:nvPr>
        </p:nvSpPr>
        <p:spPr>
          <a:xfrm>
            <a:off x="1889450" y="76705"/>
            <a:ext cx="26802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1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0"/>
              <a:buNone/>
              <a:defRPr sz="20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 rot="-5400000">
            <a:off x="-383250" y="379275"/>
            <a:ext cx="1947000" cy="118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985750" y="1763900"/>
            <a:ext cx="410100" cy="410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633650" y="316423"/>
            <a:ext cx="20715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Bebas Neue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Bebas Neue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Bebas Neue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Bebas Neue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Bebas Neue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Bebas Neue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Bebas Neue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Bebas Neue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Bebas Neue"/>
              <a:buNone/>
              <a:defRPr sz="4000">
                <a:solidFill>
                  <a:srgbClr val="43434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●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○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■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●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○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■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●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Montserrat"/>
              <a:buChar char="○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Font typeface="Montserrat"/>
              <a:buChar char="■"/>
              <a:defRPr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5">
          <p15:clr>
            <a:srgbClr val="EA4335"/>
          </p15:clr>
        </p15:guide>
        <p15:guide id="2" pos="5305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quierocuidarme.dkv.es/salud-para-mayores/por-que-es-importante-valorar-los-adultos-mayores" TargetMode="External"/><Relationship Id="rId4" Type="http://schemas.openxmlformats.org/officeDocument/2006/relationships/hyperlink" Target="https://www.vivelibre.es/el-importante-papel-de-los-mayores-en-la-sociedad/#:~:text=Hay%20que%20destacar%20que%20nuestros,peque%C3%B1os%2C%20incluso%20de%20ayudar%20econ%C3%B3micamente" TargetMode="External"/><Relationship Id="rId5" Type="http://schemas.openxmlformats.org/officeDocument/2006/relationships/hyperlink" Target="https://eacnur.org/blog/importante-donar-dinero-causas-sociales/#:~:text=Las%20donaciones%20constituyen%20un%20elemento,necesidades%20que%20los%20han%20impulsado.&amp;text=Quienes%20la%20realizan%20entienden%20la,por%20eso%20deciden%20donar%20dine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400" y="1083025"/>
            <a:ext cx="4430300" cy="29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/>
          <p:nvPr/>
        </p:nvSpPr>
        <p:spPr>
          <a:xfrm>
            <a:off x="2260325" y="1447875"/>
            <a:ext cx="2490900" cy="2045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>
            <p:ph type="ctrTitle"/>
          </p:nvPr>
        </p:nvSpPr>
        <p:spPr>
          <a:xfrm>
            <a:off x="118925" y="315675"/>
            <a:ext cx="5171100" cy="20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Donaciones para adultos </a:t>
            </a:r>
            <a:r>
              <a:rPr lang="es-419">
                <a:solidFill>
                  <a:schemeClr val="lt1"/>
                </a:solidFill>
              </a:rPr>
              <a:t>mayores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756450" y="3492975"/>
            <a:ext cx="346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Integrantes: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Jesús Miguel Álvarez </a:t>
            </a: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Vázquez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Eduardo Leonel Echeverría León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Miguel Humberto González Herrera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Montserrat"/>
                <a:ea typeface="Montserrat"/>
                <a:cs typeface="Montserrat"/>
                <a:sym typeface="Montserrat"/>
              </a:rPr>
              <a:t>Daniel Iván García Aguilar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42025" y="315100"/>
            <a:ext cx="82578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Importancia y relevancia</a:t>
            </a:r>
            <a:endParaRPr/>
          </a:p>
        </p:txBody>
      </p:sp>
      <p:sp>
        <p:nvSpPr>
          <p:cNvPr id="249" name="Google Shape;249;p34"/>
          <p:cNvSpPr txBox="1"/>
          <p:nvPr>
            <p:ph idx="1" type="subTitle"/>
          </p:nvPr>
        </p:nvSpPr>
        <p:spPr>
          <a:xfrm>
            <a:off x="351600" y="1089725"/>
            <a:ext cx="4220400" cy="3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Hay que destacar que nuestros </a:t>
            </a:r>
            <a:r>
              <a:rPr b="1" lang="es-419" sz="15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mayores</a:t>
            </a:r>
            <a:r>
              <a:rPr lang="es-419" sz="15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constituyen una pieza muy </a:t>
            </a:r>
            <a:r>
              <a:rPr b="1" lang="es-419" sz="15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lang="es-419" sz="15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la sociedad. Son transmisores de sabiduría y experiencia. Además, son los encargados de mantener unida a la familia, dar consejos y apoyo emocional, cuidar a los más pequeños, incluso de ayudar económicamente.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lang="es-419" sz="15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donaciones</a:t>
            </a:r>
            <a:r>
              <a:rPr lang="es-419" sz="15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constituyen un elemento fundamental en muchos proyectos, sobre todo si los recursos asignados para ellos o las contribuciones institucionales no logran cubrir las necesidades que los han impulsado.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658702"/>
            <a:ext cx="4220400" cy="2588100"/>
          </a:xfrm>
          <a:prstGeom prst="roundRect">
            <a:avLst>
              <a:gd fmla="val 1216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442025" y="315100"/>
            <a:ext cx="82578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Innovación</a:t>
            </a:r>
            <a:endParaRPr/>
          </a:p>
        </p:txBody>
      </p:sp>
      <p:sp>
        <p:nvSpPr>
          <p:cNvPr id="256" name="Google Shape;256;p35"/>
          <p:cNvSpPr txBox="1"/>
          <p:nvPr>
            <p:ph idx="1" type="subTitle"/>
          </p:nvPr>
        </p:nvSpPr>
        <p:spPr>
          <a:xfrm>
            <a:off x="346625" y="954400"/>
            <a:ext cx="8448600" cy="3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busca la mejora continua del trato a estas personas y de sus necesidades a través de una aplicación, de interfaz rápida y sencilla, esto con la finalidad de: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Personas con ropa que pueda donar sea fácil de hacerlo.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Gente mayor pueda hacer peticiones de cosas comunes(ropa, entretenimiento)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asilos tengan una forma  de recolectar información sobre la gente mayor.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forma </a:t>
            </a: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simple y directa de donar víveres.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Reciclaje de artículos que no se usen.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150" y="2847775"/>
            <a:ext cx="3109200" cy="205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619391" y="315111"/>
            <a:ext cx="76992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</a:t>
            </a:r>
            <a:endParaRPr/>
          </a:p>
        </p:txBody>
      </p:sp>
      <p:sp>
        <p:nvSpPr>
          <p:cNvPr id="263" name="Google Shape;263;p36"/>
          <p:cNvSpPr txBox="1"/>
          <p:nvPr>
            <p:ph idx="1" type="subTitle"/>
          </p:nvPr>
        </p:nvSpPr>
        <p:spPr>
          <a:xfrm>
            <a:off x="625121" y="1089715"/>
            <a:ext cx="7802100" cy="30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lo que esta solución de sistema es para que las personas mayores puedan tener </a:t>
            </a:r>
            <a:r>
              <a:rPr b="1" lang="es-419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más que lo básico</a:t>
            </a:r>
            <a:r>
              <a:rPr lang="es-419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que de igual forma, personas que tengan algo en </a:t>
            </a:r>
            <a:r>
              <a:rPr b="1" lang="es-419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s-419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quieren donar, ya que por un motivo u otro ya no lo quieren o ya no lo usen, puedan saber quien realmente lo necesita en específico y permitir donarlo a las personas que realmente lo necesitan.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7834" l="0" r="0" t="0"/>
          <a:stretch/>
        </p:blipFill>
        <p:spPr>
          <a:xfrm>
            <a:off x="2905700" y="2365425"/>
            <a:ext cx="226185000" cy="20845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 rotWithShape="1">
          <a:blip r:embed="rId4">
            <a:alphaModFix/>
          </a:blip>
          <a:srcRect b="7552" l="0" r="0" t="0"/>
          <a:stretch/>
        </p:blipFill>
        <p:spPr>
          <a:xfrm>
            <a:off x="2679912" y="2365425"/>
            <a:ext cx="3784200" cy="2645700"/>
          </a:xfrm>
          <a:prstGeom prst="roundRect">
            <a:avLst>
              <a:gd fmla="val 1081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442025" y="315100"/>
            <a:ext cx="82578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Fuentes de información</a:t>
            </a:r>
            <a:endParaRPr/>
          </a:p>
        </p:txBody>
      </p:sp>
      <p:sp>
        <p:nvSpPr>
          <p:cNvPr id="271" name="Google Shape;271;p37"/>
          <p:cNvSpPr txBox="1"/>
          <p:nvPr>
            <p:ph idx="1" type="subTitle"/>
          </p:nvPr>
        </p:nvSpPr>
        <p:spPr>
          <a:xfrm>
            <a:off x="351600" y="1089725"/>
            <a:ext cx="8448600" cy="3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https://quierocuidarme.dkv.es/salud-para-mayores/por-que-es-importante-valorar-los-adultos-mayores</a:t>
            </a:r>
            <a:endParaRPr sz="15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https://www.vivelibre.es/el-importante-papel-de-los-mayores-en-la-sociedad/#:~:text=Hay%20que%20destacar%20que%20nuestros,peque%C3%B1os%2C%20incluso%20de%20ayudar%20econ%C3%B3micamente</a:t>
            </a:r>
            <a:r>
              <a:rPr lang="es-419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https://eacnur.org/blog/importante-donar-dinero-causas-sociales/#:~:text=Las%20donaciones%20constituyen%20un%20elemento,necesidades%20que%20los%20han%20impulsado.&amp;text=Quienes%20la%20realizan%20entienden%20la,por%20eso%20deciden%20donar%20dinero</a:t>
            </a:r>
            <a:r>
              <a:rPr lang="es-419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Son fuentes oficiales de información, contando con terminaciones como .org y .es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 Cen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34343"/>
      </a:accent1>
      <a:accent2>
        <a:srgbClr val="F3F3F3"/>
      </a:accent2>
      <a:accent3>
        <a:srgbClr val="96EDC7"/>
      </a:accent3>
      <a:accent4>
        <a:srgbClr val="434343"/>
      </a:accent4>
      <a:accent5>
        <a:srgbClr val="F3F3F3"/>
      </a:accent5>
      <a:accent6>
        <a:srgbClr val="F3F3F3"/>
      </a:accent6>
      <a:hlink>
        <a:srgbClr val="96ED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