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D357DE-1C80-44A4-8096-174A1E253E5F}" type="datetimeFigureOut">
              <a:rPr lang="en-US" smtClean="0"/>
              <a:t>3/1/2021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39D9D3-66EA-466F-9FF6-7792CDFA3D4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000372"/>
            <a:ext cx="6172200" cy="1857388"/>
          </a:xfrm>
        </p:spPr>
        <p:txBody>
          <a:bodyPr/>
          <a:lstStyle/>
          <a:p>
            <a:r>
              <a:rPr lang="en-US" dirty="0" smtClean="0"/>
              <a:t>ONLINE RECRUITMENT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5105400"/>
            <a:ext cx="5214942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Name : </a:t>
            </a:r>
            <a:r>
              <a:rPr lang="en-US" sz="2000" dirty="0" err="1" smtClean="0">
                <a:solidFill>
                  <a:schemeClr val="tx1"/>
                </a:solidFill>
              </a:rPr>
              <a:t>R.Kaninsan</a:t>
            </a:r>
            <a:r>
              <a:rPr lang="en-US" sz="2000" dirty="0" smtClean="0">
                <a:solidFill>
                  <a:schemeClr val="tx1"/>
                </a:solidFill>
              </a:rPr>
              <a:t> Joshua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Class: III year CSE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Register Number : 950518104021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Roll Number : 11181021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85789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 : Mr. T. </a:t>
            </a:r>
            <a:r>
              <a:rPr lang="en-US" dirty="0" err="1" smtClean="0"/>
              <a:t>Saravana</a:t>
            </a:r>
            <a:r>
              <a:rPr lang="en-US" dirty="0" smtClean="0"/>
              <a:t> Kumar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600" dirty="0" smtClean="0"/>
              <a:t>The </a:t>
            </a:r>
            <a:r>
              <a:rPr lang="en-US" sz="2600" dirty="0"/>
              <a:t>population growth resulted in the increase in the number of candidates applying for a job. But the recruiters have a limited number of time and resources . This project tries to address the problem. The job provides a site for candidates to apply for a job and help recruiters to automate the recruitment process. It completes each step of recruitment from send notification to resume classification and ends with chat based interview with a </a:t>
            </a:r>
            <a:r>
              <a:rPr lang="en-US" sz="2600" dirty="0" err="1"/>
              <a:t>Chatbot</a:t>
            </a:r>
            <a:r>
              <a:rPr lang="en-US" sz="2600" dirty="0"/>
              <a:t>. It also provide better experience for the candidates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IN" dirty="0"/>
          </a:p>
        </p:txBody>
      </p:sp>
      <p:pic>
        <p:nvPicPr>
          <p:cNvPr id="4" name="Content Placeholder 3" descr="Screenshot_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1285860"/>
            <a:ext cx="6715172" cy="5143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428868"/>
            <a:ext cx="8229600" cy="3143272"/>
          </a:xfrm>
        </p:spPr>
        <p:txBody>
          <a:bodyPr/>
          <a:lstStyle/>
          <a:p>
            <a:r>
              <a:rPr lang="en-US" dirty="0" smtClean="0"/>
              <a:t>FRONTEND-JAVASCRIPT</a:t>
            </a:r>
          </a:p>
          <a:p>
            <a:r>
              <a:rPr lang="en-US" dirty="0" smtClean="0"/>
              <a:t>BACKEND-MYSQL</a:t>
            </a:r>
          </a:p>
          <a:p>
            <a:r>
              <a:rPr lang="en-US" dirty="0" smtClean="0"/>
              <a:t>PROGRAMMING LANGUAGE- C++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285992"/>
            <a:ext cx="6215106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39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ONLINE RECRUITMENT SYSTEM</vt:lpstr>
      <vt:lpstr>ABSTRACT</vt:lpstr>
      <vt:lpstr>FLOW CHART</vt:lpstr>
      <vt:lpstr>TECH STACK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RECRUITMENT SYSTEM</dc:title>
  <dc:creator>JOSHUA</dc:creator>
  <cp:lastModifiedBy>JOSHUA</cp:lastModifiedBy>
  <cp:revision>7</cp:revision>
  <dcterms:created xsi:type="dcterms:W3CDTF">2021-03-01T13:59:53Z</dcterms:created>
  <dcterms:modified xsi:type="dcterms:W3CDTF">2021-03-01T15:06:12Z</dcterms:modified>
</cp:coreProperties>
</file>