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75" r:id="rId8"/>
    <p:sldId id="264" r:id="rId9"/>
    <p:sldId id="279" r:id="rId10"/>
    <p:sldId id="263" r:id="rId11"/>
    <p:sldId id="265" r:id="rId12"/>
    <p:sldId id="266" r:id="rId13"/>
    <p:sldId id="270" r:id="rId14"/>
    <p:sldId id="267" r:id="rId15"/>
    <p:sldId id="268" r:id="rId16"/>
    <p:sldId id="269" r:id="rId17"/>
    <p:sldId id="271" r:id="rId18"/>
    <p:sldId id="272" r:id="rId19"/>
    <p:sldId id="281" r:id="rId20"/>
    <p:sldId id="273" r:id="rId21"/>
    <p:sldId id="280" r:id="rId22"/>
    <p:sldId id="276" r:id="rId23"/>
    <p:sldId id="277" r:id="rId24"/>
    <p:sldId id="274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7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B8DC-C032-4650-993C-4504B4AABBFA}" type="datetimeFigureOut">
              <a:rPr lang="en-US" smtClean="0"/>
              <a:t>07-Oct-21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4E8E-BEC5-4207-A41C-BB8939E44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6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F735-3E4D-4D0C-BE5F-403B4DD5A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26061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Presentation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on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Voice Controlled Intelligent Chatbot</a:t>
            </a:r>
            <a:br>
              <a:rPr lang="en-US" sz="3200" b="1" dirty="0">
                <a:solidFill>
                  <a:srgbClr val="C00000"/>
                </a:solidFill>
              </a:rPr>
            </a:b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Course Name: Software Engineering Lab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Course Code: CSE-402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E0719-1ED4-479C-9BAD-BBA906317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76600"/>
            <a:ext cx="6858000" cy="2847108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3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8000" b="1" dirty="0">
                <a:solidFill>
                  <a:srgbClr val="0070C0"/>
                </a:solidFill>
              </a:rPr>
              <a:t>Presented by</a:t>
            </a:r>
          </a:p>
          <a:p>
            <a:pPr algn="l"/>
            <a:r>
              <a:rPr lang="en-US" sz="7200" b="1" dirty="0">
                <a:solidFill>
                  <a:schemeClr val="accent2">
                    <a:lumMod val="50000"/>
                  </a:schemeClr>
                </a:solidFill>
              </a:rPr>
              <a:t>Kanis Fatema</a:t>
            </a:r>
          </a:p>
          <a:p>
            <a:pPr algn="l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Roll:17102010</a:t>
            </a:r>
          </a:p>
          <a:p>
            <a:pPr algn="l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Session: 2016-17          			       </a:t>
            </a:r>
            <a:r>
              <a:rPr lang="en-US" sz="8000" b="1" dirty="0">
                <a:solidFill>
                  <a:srgbClr val="0070C0"/>
                </a:solidFill>
              </a:rPr>
              <a:t>Presented to</a:t>
            </a:r>
            <a:endParaRPr lang="en-US" sz="7200" b="1" dirty="0">
              <a:solidFill>
                <a:srgbClr val="0070C0"/>
              </a:solidFill>
            </a:endParaRPr>
          </a:p>
          <a:p>
            <a:pPr algn="l"/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</a:t>
            </a:r>
            <a:endParaRPr lang="en-US" sz="7200" dirty="0"/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7200" dirty="0"/>
              <a:t>	 </a:t>
            </a:r>
            <a:r>
              <a:rPr lang="en-US" sz="7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Rubya</a:t>
            </a: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Shaharin</a:t>
            </a: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72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</a:t>
            </a:r>
            <a:endParaRPr lang="en-US" sz="72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  <a:endParaRPr lang="en-US" sz="72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3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Agile Model(cont.)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Advantages:</a:t>
            </a:r>
          </a:p>
          <a:p>
            <a:r>
              <a:rPr lang="en-US" dirty="0"/>
              <a:t>continuous development and delivery of useful software.</a:t>
            </a:r>
          </a:p>
          <a:p>
            <a:r>
              <a:rPr lang="en-US" dirty="0"/>
              <a:t>Product is developed fast and frequently delivered </a:t>
            </a:r>
          </a:p>
          <a:p>
            <a:r>
              <a:rPr lang="en-US" dirty="0"/>
              <a:t>A face-to-face conversation is the best form of communication.</a:t>
            </a:r>
          </a:p>
          <a:p>
            <a:r>
              <a:rPr lang="en-US" dirty="0"/>
              <a:t>It continuously gave attention to technical excellence and good design.</a:t>
            </a:r>
          </a:p>
          <a:p>
            <a:r>
              <a:rPr lang="en-US" dirty="0"/>
              <a:t>Daily and close cooperation between business people and developers.</a:t>
            </a:r>
          </a:p>
          <a:p>
            <a:r>
              <a:rPr lang="en-US" dirty="0"/>
              <a:t>Regular adaptation to changing circumstances.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2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Agile Model(cont.)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Disadvantages:</a:t>
            </a:r>
          </a:p>
          <a:p>
            <a:r>
              <a:rPr lang="en-US" dirty="0"/>
              <a:t>Prioritizing changes can be difficult where there are multiple stakeholders.</a:t>
            </a:r>
          </a:p>
          <a:p>
            <a:r>
              <a:rPr lang="en-US" dirty="0"/>
              <a:t>Maintaining simplicity requires extra work.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8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Agile Model(cont.)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6172200" cy="323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09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F:\all folders\7th semester docs\Software Engineering 401\VoiceControllerChatbot\Chatboot_code\button-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896648"/>
            <a:ext cx="32766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:\all folders\7th semester docs\Software Engineering 401\VoiceControllerChatbot\Chatboot_code\but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29972"/>
            <a:ext cx="25908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F:\all folders\7th semester docs\Software Engineering 401\VoiceControllerChatbot\Chatboot_code\blu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:\all folders\7th semester docs\Software Engineering 401\VoiceControllerChatbot\Chatboot_code\termina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6098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F:\all folders\7th semester docs\Software Engineering 401\VoiceControllerChatbot\Chatboot_code\loading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57" y="4495800"/>
            <a:ext cx="2438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F:\all folders\7th semester docs\Software Engineering 401\VoiceControllerChatbot\Chatboot_code\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68982"/>
            <a:ext cx="25908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1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manage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Project planning </a:t>
            </a:r>
          </a:p>
          <a:p>
            <a:r>
              <a:rPr lang="en-GB" i="1" dirty="0"/>
              <a:t>Reporting</a:t>
            </a:r>
            <a:r>
              <a:rPr lang="en-GB" dirty="0"/>
              <a:t> </a:t>
            </a:r>
          </a:p>
          <a:p>
            <a:r>
              <a:rPr lang="en-GB" i="1" dirty="0"/>
              <a:t>Risk management</a:t>
            </a:r>
          </a:p>
          <a:p>
            <a:r>
              <a:rPr lang="en-GB" i="1" dirty="0"/>
              <a:t>People management</a:t>
            </a:r>
            <a:r>
              <a:rPr lang="en-GB" dirty="0"/>
              <a:t> </a:t>
            </a:r>
          </a:p>
          <a:p>
            <a:r>
              <a:rPr lang="en-GB" i="1" dirty="0"/>
              <a:t>Proposal writing</a:t>
            </a:r>
            <a:r>
              <a:rPr lang="en-GB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manage the project(cont.)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F2892-B6E0-455C-8001-9305E2BE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7" y="1828800"/>
            <a:ext cx="737813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4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to manage the project(cont.)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People Management</a:t>
            </a:r>
            <a:r>
              <a:rPr lang="en-US" dirty="0"/>
              <a:t>:</a:t>
            </a:r>
          </a:p>
          <a:p>
            <a:r>
              <a:rPr lang="en-GB" dirty="0"/>
              <a:t>Need satisfaction</a:t>
            </a:r>
          </a:p>
          <a:p>
            <a:r>
              <a:rPr lang="en-GB" dirty="0"/>
              <a:t>Personality types</a:t>
            </a:r>
          </a:p>
          <a:p>
            <a:r>
              <a:rPr lang="en-US" dirty="0"/>
              <a:t>Selecting group members</a:t>
            </a:r>
          </a:p>
        </p:txBody>
      </p:sp>
    </p:spTree>
    <p:extLst>
      <p:ext uri="{BB962C8B-B14F-4D97-AF65-F5344CB8AC3E}">
        <p14:creationId xmlns:p14="http://schemas.microsoft.com/office/powerpoint/2010/main" val="277274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Program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show that a program does what it is intended to do </a:t>
            </a:r>
          </a:p>
          <a:p>
            <a:r>
              <a:rPr lang="en-US" sz="2000" dirty="0"/>
              <a:t>discover program defects before it is put into use. </a:t>
            </a:r>
          </a:p>
          <a:p>
            <a:r>
              <a:rPr lang="en-GB" sz="2000" dirty="0"/>
              <a:t>part of verification and validation process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There are two testing goals:</a:t>
            </a:r>
          </a:p>
          <a:p>
            <a:r>
              <a:rPr lang="en-US" sz="2000" dirty="0"/>
              <a:t>Validation Testing </a:t>
            </a:r>
          </a:p>
          <a:p>
            <a:r>
              <a:rPr lang="en-US" sz="2000" dirty="0"/>
              <a:t>Defect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5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Program Testing(cont.)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DCEF7-3B4A-4378-9542-930B4A26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89" y="2247900"/>
            <a:ext cx="7405511" cy="40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6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7948-3364-4CAE-AD8B-08E5FA74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in Agile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2A555-F79F-4109-8617-EAF34F555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t="31523" r="3414" b="4050"/>
          <a:stretch/>
        </p:blipFill>
        <p:spPr>
          <a:xfrm>
            <a:off x="762000" y="2667000"/>
            <a:ext cx="7391400" cy="2209800"/>
          </a:xfrm>
        </p:spPr>
      </p:pic>
    </p:spTree>
    <p:extLst>
      <p:ext uri="{BB962C8B-B14F-4D97-AF65-F5344CB8AC3E}">
        <p14:creationId xmlns:p14="http://schemas.microsoft.com/office/powerpoint/2010/main" val="30428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To  describe about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How the project 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Which software engineering model is followed here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Limitations of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Future Scopes</a:t>
            </a:r>
          </a:p>
        </p:txBody>
      </p:sp>
    </p:spTree>
    <p:extLst>
      <p:ext uri="{BB962C8B-B14F-4D97-AF65-F5344CB8AC3E}">
        <p14:creationId xmlns:p14="http://schemas.microsoft.com/office/powerpoint/2010/main" val="801643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User Interfaces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BBB89-E726-446E-99BF-C5119782F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" y="1143000"/>
            <a:ext cx="4024621" cy="251371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0A3A146-263B-4C3C-8954-2573EAD589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1140179"/>
            <a:ext cx="4225946" cy="251371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057AAA4-F54D-4F31-9B4B-8CDEE9356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1" y="3943394"/>
            <a:ext cx="4024621" cy="2788884"/>
          </a:xfrm>
          <a:prstGeom prst="rect">
            <a:avLst/>
          </a:prstGeom>
        </p:spPr>
      </p:pic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DAD18E1D-A07A-411F-B57F-4EADF95A8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16110"/>
            <a:ext cx="4200546" cy="2643453"/>
          </a:xfrm>
        </p:spPr>
      </p:pic>
    </p:spTree>
    <p:extLst>
      <p:ext uri="{BB962C8B-B14F-4D97-AF65-F5344CB8AC3E}">
        <p14:creationId xmlns:p14="http://schemas.microsoft.com/office/powerpoint/2010/main" val="151692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CB0F-BD8F-4B01-ABCA-3512DD6F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Interfeces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D64A5-C889-44FA-BA73-6A770A8B2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3" t="15089" r="2780" b="40445"/>
          <a:stretch/>
        </p:blipFill>
        <p:spPr>
          <a:xfrm>
            <a:off x="204611" y="784578"/>
            <a:ext cx="3300589" cy="205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39FDE-1B3D-478C-A5FD-9D200426E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34" t="5534" r="2499" b="51112"/>
          <a:stretch/>
        </p:blipFill>
        <p:spPr>
          <a:xfrm>
            <a:off x="3733800" y="798689"/>
            <a:ext cx="3886200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A81C0-CBC4-4198-A626-6B36F5ABE0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0" t="4052" b="15910"/>
          <a:stretch/>
        </p:blipFill>
        <p:spPr>
          <a:xfrm>
            <a:off x="221544" y="3027363"/>
            <a:ext cx="3657600" cy="3722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A32CCF-ECF1-48F7-9AF4-4C21E04369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0" t="4052" r="833" b="15910"/>
          <a:stretch/>
        </p:blipFill>
        <p:spPr>
          <a:xfrm>
            <a:off x="4055533" y="3004785"/>
            <a:ext cx="3581400" cy="37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4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Jarvis is not taking the proper command</a:t>
            </a:r>
          </a:p>
          <a:p>
            <a:r>
              <a:rPr lang="en-US" dirty="0"/>
              <a:t>It will work only for online </a:t>
            </a:r>
          </a:p>
        </p:txBody>
      </p:sp>
    </p:spTree>
    <p:extLst>
      <p:ext uri="{BB962C8B-B14F-4D97-AF65-F5344CB8AC3E}">
        <p14:creationId xmlns:p14="http://schemas.microsoft.com/office/powerpoint/2010/main" val="625435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Future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Integration</a:t>
            </a:r>
            <a:endParaRPr lang="en-US" b="1" dirty="0"/>
          </a:p>
          <a:p>
            <a:r>
              <a:rPr lang="en-US" dirty="0"/>
              <a:t>Voice-Tech In Healthcare</a:t>
            </a:r>
            <a:endParaRPr lang="en-US" b="1" dirty="0"/>
          </a:p>
          <a:p>
            <a:r>
              <a:rPr lang="en-US" dirty="0"/>
              <a:t>Smart Displays</a:t>
            </a:r>
            <a:endParaRPr lang="en-US" b="1" dirty="0"/>
          </a:p>
          <a:p>
            <a:r>
              <a:rPr lang="en-US" dirty="0"/>
              <a:t>Operate entire operating system modules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81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776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94188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What is </a:t>
            </a:r>
            <a:r>
              <a:rPr lang="en-US" b="1" dirty="0" err="1">
                <a:solidFill>
                  <a:schemeClr val="tx2"/>
                </a:solidFill>
              </a:rPr>
              <a:t>chatbot</a:t>
            </a:r>
            <a:r>
              <a:rPr lang="en-US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 err="1"/>
              <a:t>chatbot</a:t>
            </a:r>
            <a:r>
              <a:rPr lang="en-US" sz="2400" dirty="0"/>
              <a:t> is a software application used to conduct an on-line chat conversation via text or text-to-speech</a:t>
            </a:r>
          </a:p>
          <a:p>
            <a:pPr algn="just"/>
            <a:r>
              <a:rPr lang="en-US" sz="2400" dirty="0"/>
              <a:t>Two types of chatbots are available. </a:t>
            </a:r>
          </a:p>
          <a:p>
            <a:pPr algn="just">
              <a:buAutoNum type="arabicPeriod"/>
            </a:pPr>
            <a:r>
              <a:rPr lang="en-US" sz="18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Speaker-dependent</a:t>
            </a:r>
          </a:p>
          <a:p>
            <a:pPr algn="just">
              <a:buAutoNum type="arabicPeriod"/>
            </a:pPr>
            <a:r>
              <a:rPr lang="en-US" sz="18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Speaker-independent</a:t>
            </a:r>
            <a:r>
              <a:rPr lang="en-US" sz="2400" dirty="0"/>
              <a:t>	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04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762125"/>
            <a:ext cx="72961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7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/>
                </a:solidFill>
              </a:rPr>
              <a:t>Working Procedure of our project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Greetings</a:t>
            </a:r>
          </a:p>
          <a:p>
            <a:r>
              <a:rPr lang="en-US" dirty="0"/>
              <a:t>Ready to take voice commands</a:t>
            </a:r>
          </a:p>
          <a:p>
            <a:r>
              <a:rPr lang="en-US" dirty="0"/>
              <a:t>Listen and Analyze the command</a:t>
            </a:r>
          </a:p>
          <a:p>
            <a:r>
              <a:rPr lang="en-US" dirty="0"/>
              <a:t>Recognize the command</a:t>
            </a:r>
          </a:p>
          <a:p>
            <a:r>
              <a:rPr lang="en-US" dirty="0"/>
              <a:t>Get information from internet</a:t>
            </a:r>
          </a:p>
          <a:p>
            <a:r>
              <a:rPr lang="en-US" dirty="0"/>
              <a:t>Give it to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81169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Specification</a:t>
            </a:r>
            <a:r>
              <a:rPr lang="en-GB" sz="2400" b="1" dirty="0"/>
              <a:t> </a:t>
            </a:r>
            <a:r>
              <a:rPr lang="en-GB" sz="2400" dirty="0"/>
              <a:t>– defining what the system should do;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Design and implementation </a:t>
            </a:r>
            <a:r>
              <a:rPr lang="en-GB" sz="2400" dirty="0"/>
              <a:t>– defining the organization of the system and implementing the system;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Validation</a:t>
            </a:r>
            <a:r>
              <a:rPr lang="en-GB" sz="2400" dirty="0"/>
              <a:t> – checking that it does what the customer wants;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Evolution</a:t>
            </a:r>
            <a:r>
              <a:rPr lang="en-GB" sz="2400" dirty="0"/>
              <a:t> – changing the system in response to changing customer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6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Software Requirements: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 Python 3.8 platform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/>
              <a:t>Pycharm</a:t>
            </a:r>
            <a:r>
              <a:rPr lang="en-US" dirty="0"/>
              <a:t> 2021.2 IDE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Browsers : Firefox/chrome/opera mini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1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</a:rPr>
              <a:t>Software model that we have followed</a:t>
            </a:r>
            <a:endParaRPr lang="en-US" b="1" dirty="0"/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Agile Model</a:t>
            </a:r>
          </a:p>
          <a:p>
            <a:pPr lvl="1"/>
            <a:r>
              <a:rPr lang="en-US" sz="2000" dirty="0"/>
              <a:t>Focus on the code rather than the design</a:t>
            </a:r>
          </a:p>
          <a:p>
            <a:pPr lvl="1"/>
            <a:r>
              <a:rPr lang="en-US" sz="2000" dirty="0"/>
              <a:t>Are based on an iterative approach to software development</a:t>
            </a:r>
          </a:p>
          <a:p>
            <a:pPr lvl="1"/>
            <a:r>
              <a:rPr lang="en-US" sz="2000" dirty="0"/>
              <a:t>Are intended to deliver working software quickly and evolve this quickly to meet changing requirements.</a:t>
            </a:r>
          </a:p>
          <a:p>
            <a:pPr marL="0" indent="0">
              <a:buNone/>
            </a:pPr>
            <a:r>
              <a:rPr lang="en-US" sz="2400" b="1" i="1" dirty="0"/>
              <a:t>The aim of agile method is to :</a:t>
            </a:r>
          </a:p>
          <a:p>
            <a:r>
              <a:rPr lang="en-US" sz="2400" dirty="0"/>
              <a:t>Reduce overheads in the software process </a:t>
            </a:r>
          </a:p>
          <a:p>
            <a:r>
              <a:rPr lang="en-US" sz="2400" dirty="0"/>
              <a:t> Respond quickly to changing requirements without excessive rework.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37408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C7AA-DCD3-4C34-98C7-FF9DF3AB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Principles of Agile </a:t>
            </a:r>
            <a:r>
              <a:rPr lang="en-US" sz="3600" b="0" i="0" dirty="0">
                <a:solidFill>
                  <a:srgbClr val="606060"/>
                </a:solidFill>
                <a:effectLst/>
                <a:latin typeface="Mont"/>
              </a:rPr>
              <a:t>Project Management</a:t>
            </a:r>
            <a:br>
              <a:rPr lang="en-US" sz="3600" b="0" i="0" dirty="0">
                <a:solidFill>
                  <a:srgbClr val="606060"/>
                </a:solidFill>
                <a:effectLst/>
                <a:latin typeface="Mont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E0CC-14E2-4A47-AD2B-A7CEBFD6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5562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Customer Satisfaction</a:t>
            </a:r>
          </a:p>
          <a:p>
            <a:pPr marL="514350" indent="-514350">
              <a:buAutoNum type="arabicPeriod"/>
            </a:pPr>
            <a:r>
              <a:rPr lang="en-US" sz="2400" dirty="0"/>
              <a:t>Welcome Change</a:t>
            </a:r>
          </a:p>
          <a:p>
            <a:pPr marL="514350" indent="-514350">
              <a:buAutoNum type="arabicPeriod"/>
            </a:pPr>
            <a:r>
              <a:rPr lang="en-US" sz="2400" dirty="0"/>
              <a:t>Delivery Frequently</a:t>
            </a:r>
          </a:p>
          <a:p>
            <a:pPr marL="514350" indent="-514350">
              <a:buAutoNum type="arabicPeriod"/>
            </a:pPr>
            <a:r>
              <a:rPr lang="en-US" sz="2400" dirty="0"/>
              <a:t>Work Together</a:t>
            </a:r>
          </a:p>
          <a:p>
            <a:pPr marL="514350" indent="-514350">
              <a:buAutoNum type="arabicPeriod"/>
            </a:pPr>
            <a:r>
              <a:rPr lang="en-US" sz="2400" dirty="0"/>
              <a:t>Motivated Team</a:t>
            </a:r>
          </a:p>
          <a:p>
            <a:pPr marL="514350" indent="-514350">
              <a:buAutoNum type="arabicPeriod"/>
            </a:pPr>
            <a:r>
              <a:rPr lang="en-US" sz="2400" dirty="0"/>
              <a:t>Face to Face Interaction</a:t>
            </a:r>
          </a:p>
          <a:p>
            <a:pPr marL="514350" indent="-514350">
              <a:buAutoNum type="arabicPeriod"/>
            </a:pPr>
            <a:r>
              <a:rPr lang="en-US" sz="2400" dirty="0"/>
              <a:t>Working Software</a:t>
            </a:r>
          </a:p>
          <a:p>
            <a:pPr marL="514350" indent="-514350">
              <a:buAutoNum type="arabicPeriod"/>
            </a:pPr>
            <a:r>
              <a:rPr lang="en-US" sz="2400" dirty="0"/>
              <a:t>Constant Pace</a:t>
            </a:r>
          </a:p>
          <a:p>
            <a:pPr marL="514350" indent="-514350">
              <a:buAutoNum type="arabicPeriod"/>
            </a:pPr>
            <a:r>
              <a:rPr lang="en-US" sz="2400" dirty="0"/>
              <a:t>Good Design</a:t>
            </a:r>
          </a:p>
          <a:p>
            <a:pPr marL="514350" indent="-514350">
              <a:buAutoNum type="arabicPeriod"/>
            </a:pPr>
            <a:r>
              <a:rPr lang="en-US" sz="2400" dirty="0"/>
              <a:t>Simplicity</a:t>
            </a:r>
          </a:p>
          <a:p>
            <a:pPr marL="514350" indent="-514350">
              <a:buAutoNum type="arabicPeriod"/>
            </a:pPr>
            <a:r>
              <a:rPr lang="en-US" sz="2400" dirty="0"/>
              <a:t>Self-organization</a:t>
            </a:r>
          </a:p>
          <a:p>
            <a:pPr marL="514350" indent="-514350">
              <a:buAutoNum type="arabicPeriod"/>
            </a:pPr>
            <a:r>
              <a:rPr lang="en-US" sz="2400" dirty="0"/>
              <a:t>Reflect and Adjust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229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531</Words>
  <Application>Microsoft Office PowerPoint</Application>
  <PresentationFormat>On-screen Show (4:3)</PresentationFormat>
  <Paragraphs>118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Helvetica</vt:lpstr>
      <vt:lpstr>Mont</vt:lpstr>
      <vt:lpstr>Times New Roman</vt:lpstr>
      <vt:lpstr>Wingdings</vt:lpstr>
      <vt:lpstr>Office Theme</vt:lpstr>
      <vt:lpstr>Presentation  on  Voice Controlled Intelligent Chatbot  Course Name: Software Engineering Lab Course Code: CSE-402</vt:lpstr>
      <vt:lpstr>Objectives</vt:lpstr>
      <vt:lpstr>What is chatbot?</vt:lpstr>
      <vt:lpstr>PowerPoint Presentation</vt:lpstr>
      <vt:lpstr>   Working Procedure of our project  </vt:lpstr>
      <vt:lpstr>Software Process</vt:lpstr>
      <vt:lpstr>Requirements</vt:lpstr>
      <vt:lpstr>Software model that we have followed</vt:lpstr>
      <vt:lpstr>Principles of Agile Project Management </vt:lpstr>
      <vt:lpstr>Agile Model(cont.)</vt:lpstr>
      <vt:lpstr>Agile Model(cont.)</vt:lpstr>
      <vt:lpstr>Agile Model(cont.)</vt:lpstr>
      <vt:lpstr>PowerPoint Presentation</vt:lpstr>
      <vt:lpstr>How to manage the project</vt:lpstr>
      <vt:lpstr>How to manage the project(cont.)</vt:lpstr>
      <vt:lpstr>How to manage the project(cont.)</vt:lpstr>
      <vt:lpstr>Program Testing</vt:lpstr>
      <vt:lpstr>Program Testing(cont.)</vt:lpstr>
      <vt:lpstr>Test strategy in Agile Development</vt:lpstr>
      <vt:lpstr>User Interfaces</vt:lpstr>
      <vt:lpstr>Interfeces</vt:lpstr>
      <vt:lpstr>Limitations</vt:lpstr>
      <vt:lpstr>Future Scopes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Kanis Fatema Shanta</cp:lastModifiedBy>
  <cp:revision>37</cp:revision>
  <dcterms:created xsi:type="dcterms:W3CDTF">2021-10-01T15:02:16Z</dcterms:created>
  <dcterms:modified xsi:type="dcterms:W3CDTF">2021-10-07T03:26:06Z</dcterms:modified>
</cp:coreProperties>
</file>