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4200525" cy="3506124"/>
          </a:xfrm>
          <a:prstGeom prst="rect">
            <a:avLst/>
          </a:prstGeom>
          <a:noFill/>
        </p:spPr>
        <p:txBody>
          <a:bodyPr wrap="square" rtlCol="0">
            <a:spAutoFit/>
          </a:bodyPr>
          <a:lstStyle/>
          <a:p>
            <a:r>
              <a:rPr lang="en-US" sz="2400" dirty="0"/>
              <a:t>STUDENT NAME: kanishka.s</a:t>
            </a:r>
          </a:p>
          <a:p>
            <a:r>
              <a:rPr lang="en-US" sz="2400" dirty="0"/>
              <a:t>REGISTER NO: 312217724</a:t>
            </a:r>
          </a:p>
          <a:p>
            <a:r>
              <a:rPr lang="en-US" sz="2400" dirty="0"/>
              <a:t>NAAN MUDHALVAN ID</a:t>
            </a:r>
            <a:r>
              <a:rPr lang="en-US" sz="2400"/>
              <a:t>:asunm1011010unm1011010312217724</a:t>
            </a:r>
            <a:endParaRPr lang="en-US" sz="2400" dirty="0"/>
          </a:p>
          <a:p>
            <a:r>
              <a:rPr lang="en-US" sz="2400" dirty="0"/>
              <a:t>DEPARTMENT: COMMERCE</a:t>
            </a:r>
          </a:p>
          <a:p>
            <a:r>
              <a:rPr lang="en-US" sz="2400" dirty="0"/>
              <a:t>COLLEGE: Government arts and science collage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kanisurya1979@gmail.com</cp:lastModifiedBy>
  <cp:revision>28</cp:revision>
  <dcterms:created xsi:type="dcterms:W3CDTF">2024-03-29T15:07:22Z</dcterms:created>
  <dcterms:modified xsi:type="dcterms:W3CDTF">2024-09-10T08:20:39Z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