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1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77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4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9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7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4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7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5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755-6299-4439-B1B6-DAC1B133C6E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9676-EEBF-4245-A56C-90396ACA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3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D9CD-E4E3-432D-B624-06B042CAE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86698"/>
            <a:ext cx="9001462" cy="2387600"/>
          </a:xfrm>
        </p:spPr>
        <p:txBody>
          <a:bodyPr/>
          <a:lstStyle/>
          <a:p>
            <a:r>
              <a:rPr lang="en-US" dirty="0"/>
              <a:t>FINAL YEAR PROJECT</a:t>
            </a:r>
            <a:br>
              <a:rPr lang="en-US" dirty="0"/>
            </a:br>
            <a:r>
              <a:rPr lang="en-US" dirty="0"/>
              <a:t>PHASE - 1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DB5E-9FC6-458A-B1E9-DD153E6D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071096"/>
            <a:ext cx="9001462" cy="2769265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Project Guide: Dr. M. Balaji</a:t>
            </a:r>
          </a:p>
          <a:p>
            <a:endParaRPr lang="en-US" sz="4100" dirty="0"/>
          </a:p>
          <a:p>
            <a:pPr algn="r"/>
            <a:r>
              <a:rPr lang="en-US" sz="2900" dirty="0" err="1"/>
              <a:t>Kanishkan</a:t>
            </a:r>
            <a:r>
              <a:rPr lang="en-US" sz="2900" dirty="0"/>
              <a:t> B (17BME031)</a:t>
            </a:r>
          </a:p>
          <a:p>
            <a:pPr algn="r"/>
            <a:r>
              <a:rPr lang="en-US" sz="2900" dirty="0"/>
              <a:t>Hari Prasad R (17BME052)</a:t>
            </a:r>
          </a:p>
          <a:p>
            <a:pPr algn="r"/>
            <a:r>
              <a:rPr lang="en-IN" sz="2900" dirty="0"/>
              <a:t>Hrishikesh N M (17BME117)</a:t>
            </a:r>
          </a:p>
        </p:txBody>
      </p:sp>
    </p:spTree>
    <p:extLst>
      <p:ext uri="{BB962C8B-B14F-4D97-AF65-F5344CB8AC3E}">
        <p14:creationId xmlns:p14="http://schemas.microsoft.com/office/powerpoint/2010/main" val="15343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988-E213-4F9E-AA0B-71742AD0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16077"/>
            <a:ext cx="10353761" cy="1326321"/>
          </a:xfrm>
        </p:spPr>
        <p:txBody>
          <a:bodyPr/>
          <a:lstStyle/>
          <a:p>
            <a:r>
              <a:rPr lang="en-US" u="sng" dirty="0"/>
              <a:t>PROJECT Title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DD14-FEEC-49E3-B239-EF11AA70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APPLICATION OF DATA ANALYTICS IN AGRICULTURAL SUPPLY CHAIN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3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3CDE-DAFC-4867-8EA4-8E0552B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OBJECTIVEs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2A93-2F7E-42B6-BC16-166C9087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forecast of commodity prices</a:t>
            </a:r>
          </a:p>
          <a:p>
            <a:r>
              <a:rPr lang="en-US" dirty="0"/>
              <a:t>Market fluctuation analysis</a:t>
            </a:r>
          </a:p>
          <a:p>
            <a:r>
              <a:rPr lang="en-US" dirty="0"/>
              <a:t>Optimization of Agricultural supply chain for perishable products</a:t>
            </a:r>
          </a:p>
          <a:p>
            <a:r>
              <a:rPr lang="en-US" dirty="0"/>
              <a:t>Exploring co-relation between commodity prices and various variables (like GDP, fuel price, etc.)</a:t>
            </a:r>
          </a:p>
          <a:p>
            <a:r>
              <a:rPr lang="en-US" dirty="0"/>
              <a:t>Performance measurement using Supply chain measurement indexes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5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45A3-37B7-4EDE-8493-DCBF04C73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54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</TotalTime>
  <Words>87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FINAL YEAR PROJECT PHASE - 1</vt:lpstr>
      <vt:lpstr>PROJECT Title</vt:lpstr>
      <vt:lpstr>PROJECT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PHASE - 1</dc:title>
  <dc:creator>Hari Prasad</dc:creator>
  <cp:lastModifiedBy>Hari Prasad</cp:lastModifiedBy>
  <cp:revision>8</cp:revision>
  <dcterms:created xsi:type="dcterms:W3CDTF">2020-10-09T05:07:25Z</dcterms:created>
  <dcterms:modified xsi:type="dcterms:W3CDTF">2020-10-09T09:23:38Z</dcterms:modified>
</cp:coreProperties>
</file>