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Open Sauce Bold Italics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483006" y="2783160"/>
            <a:ext cx="11347966" cy="4078977"/>
            <a:chOff x="0" y="0"/>
            <a:chExt cx="2191477" cy="7877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91477" cy="787717"/>
            </a:xfrm>
            <a:custGeom>
              <a:avLst/>
              <a:gdLst/>
              <a:ahLst/>
              <a:cxnLst/>
              <a:rect r="r" b="b" t="t" l="l"/>
              <a:pathLst>
                <a:path h="787717" w="2191477">
                  <a:moveTo>
                    <a:pt x="0" y="0"/>
                  </a:moveTo>
                  <a:lnTo>
                    <a:pt x="2191477" y="0"/>
                  </a:lnTo>
                  <a:lnTo>
                    <a:pt x="2191477" y="787717"/>
                  </a:lnTo>
                  <a:lnTo>
                    <a:pt x="0" y="7877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191477" cy="806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924619" y="3361509"/>
            <a:ext cx="10464739" cy="2420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COLOUR BLIND FRIENDLY CHARTS IN 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VEDANT GOYAL &amp; KANISHA SHAH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374397" y="3432887"/>
            <a:ext cx="1400485" cy="1366914"/>
            <a:chOff x="0" y="0"/>
            <a:chExt cx="368852" cy="3600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360010"/>
            </a:xfrm>
            <a:custGeom>
              <a:avLst/>
              <a:gdLst/>
              <a:ahLst/>
              <a:cxnLst/>
              <a:rect r="r" b="b" t="t" l="l"/>
              <a:pathLst>
                <a:path h="360010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360010"/>
                  </a:lnTo>
                  <a:lnTo>
                    <a:pt x="0" y="36001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3790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660695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OVERVIEW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86429" y="375637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374397" y="5314151"/>
            <a:ext cx="1400485" cy="1393998"/>
            <a:chOff x="0" y="0"/>
            <a:chExt cx="368852" cy="3671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8852" cy="367144"/>
            </a:xfrm>
            <a:custGeom>
              <a:avLst/>
              <a:gdLst/>
              <a:ahLst/>
              <a:cxnLst/>
              <a:rect r="r" b="b" t="t" l="l"/>
              <a:pathLst>
                <a:path h="367144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367144"/>
                  </a:lnTo>
                  <a:lnTo>
                    <a:pt x="0" y="36714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368852" cy="3861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586429" y="566516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62507" y="5431207"/>
            <a:ext cx="8908152" cy="1276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IMPORTANCE OF ACCESSIBLE DATA VISUALISATION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62507" y="3476899"/>
            <a:ext cx="8908152" cy="1276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BRIEF INTRODUCTION TO COLOR BLINDNESS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374397" y="7222499"/>
            <a:ext cx="1400485" cy="1393998"/>
            <a:chOff x="0" y="0"/>
            <a:chExt cx="368852" cy="36714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68852" cy="367144"/>
            </a:xfrm>
            <a:custGeom>
              <a:avLst/>
              <a:gdLst/>
              <a:ahLst/>
              <a:cxnLst/>
              <a:rect r="r" b="b" t="t" l="l"/>
              <a:pathLst>
                <a:path h="367144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367144"/>
                  </a:lnTo>
                  <a:lnTo>
                    <a:pt x="0" y="36714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368852" cy="3861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586429" y="7573513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62507" y="7339555"/>
            <a:ext cx="10674606" cy="1276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DIFFERENT METHODS FOR ACCESSIBLE DATA VISUALISATION IN 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623259" y="6930312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3166872"/>
            <a:ext cx="4113179" cy="1976628"/>
            <a:chOff x="0" y="0"/>
            <a:chExt cx="1279723" cy="6149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79723" cy="614983"/>
            </a:xfrm>
            <a:custGeom>
              <a:avLst/>
              <a:gdLst/>
              <a:ahLst/>
              <a:cxnLst/>
              <a:rect r="r" b="b" t="t" l="l"/>
              <a:pathLst>
                <a:path h="614983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614983"/>
                  </a:lnTo>
                  <a:lnTo>
                    <a:pt x="0" y="61498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279723" cy="672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335030" y="65833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METHODS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3978" y="3608711"/>
            <a:ext cx="3542623" cy="103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sz="3022" spc="296">
                <a:solidFill>
                  <a:srgbClr val="FFFBFB"/>
                </a:solidFill>
                <a:latin typeface="DM Sans"/>
              </a:rPr>
              <a:t>Okabe-Ito Color Palette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096177" y="3166872"/>
            <a:ext cx="4113179" cy="1976628"/>
            <a:chOff x="0" y="0"/>
            <a:chExt cx="1279723" cy="61498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9723" cy="614983"/>
            </a:xfrm>
            <a:custGeom>
              <a:avLst/>
              <a:gdLst/>
              <a:ahLst/>
              <a:cxnLst/>
              <a:rect r="r" b="b" t="t" l="l"/>
              <a:pathLst>
                <a:path h="614983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614983"/>
                  </a:lnTo>
                  <a:lnTo>
                    <a:pt x="0" y="61498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279723" cy="672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372688" y="3346774"/>
            <a:ext cx="3542623" cy="155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sz="3022" spc="296">
                <a:solidFill>
                  <a:srgbClr val="FFFBFB"/>
                </a:solidFill>
                <a:latin typeface="DM Sans"/>
              </a:rPr>
              <a:t>Custom Palette by Martin Krzywinski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3146121" y="3167762"/>
            <a:ext cx="4113179" cy="1976628"/>
            <a:chOff x="0" y="0"/>
            <a:chExt cx="1279723" cy="61498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79723" cy="614983"/>
            </a:xfrm>
            <a:custGeom>
              <a:avLst/>
              <a:gdLst/>
              <a:ahLst/>
              <a:cxnLst/>
              <a:rect r="r" b="b" t="t" l="l"/>
              <a:pathLst>
                <a:path h="614983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614983"/>
                  </a:lnTo>
                  <a:lnTo>
                    <a:pt x="0" y="61498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279723" cy="672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447731" y="3861124"/>
            <a:ext cx="3542623" cy="538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9"/>
              </a:lnSpc>
            </a:pPr>
            <a:r>
              <a:rPr lang="en-US" sz="3122" spc="306">
                <a:solidFill>
                  <a:srgbClr val="FFFBFB"/>
                </a:solidFill>
                <a:latin typeface="DM Sans"/>
              </a:rPr>
              <a:t>RColorBrewer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012623" y="5716734"/>
            <a:ext cx="4113179" cy="1976628"/>
            <a:chOff x="0" y="0"/>
            <a:chExt cx="1279723" cy="61498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79723" cy="614983"/>
            </a:xfrm>
            <a:custGeom>
              <a:avLst/>
              <a:gdLst/>
              <a:ahLst/>
              <a:cxnLst/>
              <a:rect r="r" b="b" t="t" l="l"/>
              <a:pathLst>
                <a:path h="614983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614983"/>
                  </a:lnTo>
                  <a:lnTo>
                    <a:pt x="0" y="61498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279723" cy="672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4297901" y="6341311"/>
            <a:ext cx="3542623" cy="554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7"/>
              </a:lnSpc>
            </a:pPr>
            <a:r>
              <a:rPr lang="en-US" sz="3222" spc="315">
                <a:solidFill>
                  <a:srgbClr val="FFFBFB"/>
                </a:solidFill>
                <a:latin typeface="DM Sans"/>
              </a:rPr>
              <a:t>Viridis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013350" y="5716734"/>
            <a:ext cx="4113179" cy="1976628"/>
            <a:chOff x="0" y="0"/>
            <a:chExt cx="1279723" cy="61498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79723" cy="614983"/>
            </a:xfrm>
            <a:custGeom>
              <a:avLst/>
              <a:gdLst/>
              <a:ahLst/>
              <a:cxnLst/>
              <a:rect r="r" b="b" t="t" l="l"/>
              <a:pathLst>
                <a:path h="614983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614983"/>
                  </a:lnTo>
                  <a:lnTo>
                    <a:pt x="0" y="61498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279723" cy="672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298628" y="6088898"/>
            <a:ext cx="3542623" cy="103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sz="3022" spc="296">
                <a:solidFill>
                  <a:srgbClr val="FFFBFB"/>
                </a:solidFill>
                <a:latin typeface="DM Sans"/>
              </a:rPr>
              <a:t>IBM Design Language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483006" y="2783160"/>
            <a:ext cx="11347966" cy="4078977"/>
            <a:chOff x="0" y="0"/>
            <a:chExt cx="2191477" cy="7877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91477" cy="787717"/>
            </a:xfrm>
            <a:custGeom>
              <a:avLst/>
              <a:gdLst/>
              <a:ahLst/>
              <a:cxnLst/>
              <a:rect r="r" b="b" t="t" l="l"/>
              <a:pathLst>
                <a:path h="787717" w="2191477">
                  <a:moveTo>
                    <a:pt x="0" y="0"/>
                  </a:moveTo>
                  <a:lnTo>
                    <a:pt x="2191477" y="0"/>
                  </a:lnTo>
                  <a:lnTo>
                    <a:pt x="2191477" y="787717"/>
                  </a:lnTo>
                  <a:lnTo>
                    <a:pt x="0" y="7877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191477" cy="806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924619" y="3361509"/>
            <a:ext cx="10464739" cy="2420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COLOUR BLIND FRIENDLY CHARTS IN 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VEDANT GOYAL &amp; KANISHA SHAH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3398" y="3838408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THANKYOU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DAFylGC09DM</dc:identifier>
  <dcterms:modified xsi:type="dcterms:W3CDTF">2011-08-01T06:04:30Z</dcterms:modified>
  <cp:revision>1</cp:revision>
  <dc:title>EDAV Community Assignment</dc:title>
</cp:coreProperties>
</file>