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1" r:id="rId7"/>
    <p:sldId id="280" r:id="rId8"/>
    <p:sldId id="283" r:id="rId9"/>
    <p:sldId id="284" r:id="rId10"/>
    <p:sldId id="28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47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8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9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77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085127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GRAPHICAL</a:t>
            </a:r>
            <a:br>
              <a:rPr lang="en-US" sz="4000" dirty="0"/>
            </a:br>
            <a:r>
              <a:rPr lang="en-US" sz="4000" dirty="0"/>
              <a:t>PROCESSING</a:t>
            </a:r>
            <a:br>
              <a:rPr lang="en-US" sz="4000" dirty="0"/>
            </a:br>
            <a:r>
              <a:rPr lang="en-US" sz="4000" dirty="0"/>
              <a:t>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Kanisha       </a:t>
            </a:r>
            <a:r>
              <a:rPr lang="en-US" sz="2300" dirty="0" err="1"/>
              <a:t>Stuti</a:t>
            </a:r>
            <a:r>
              <a:rPr lang="en-US" sz="2300" dirty="0"/>
              <a:t>         Meet</a:t>
            </a:r>
          </a:p>
          <a:p>
            <a:pPr algn="l"/>
            <a:r>
              <a:rPr lang="en-US" sz="2300" dirty="0"/>
              <a:t>253              269          299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CONCEPTS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Graphical Processing Unit</a:t>
            </a:r>
          </a:p>
          <a:p>
            <a:pPr marL="36900" lvl="0" indent="0">
              <a:buNone/>
            </a:pPr>
            <a:r>
              <a:rPr lang="en-US" sz="2400" dirty="0"/>
              <a:t>Components</a:t>
            </a:r>
          </a:p>
          <a:p>
            <a:pPr marL="36900" lvl="0" indent="0">
              <a:buNone/>
            </a:pPr>
            <a:r>
              <a:rPr lang="en-US" sz="2400" dirty="0"/>
              <a:t>Subcircuit</a:t>
            </a:r>
          </a:p>
          <a:p>
            <a:pPr marL="36900" lvl="0" indent="0">
              <a:buNone/>
            </a:pPr>
            <a:r>
              <a:rPr lang="en-US" sz="2400" dirty="0"/>
              <a:t>Graphs</a:t>
            </a:r>
          </a:p>
          <a:p>
            <a:endParaRPr lang="en-US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09241C9-2665-4161-B311-D6B9F4584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GPU?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Graphics processing unit, a specialized processor originally designed to accelerate graphics rendering.</a:t>
            </a:r>
          </a:p>
          <a:p>
            <a:r>
              <a:rPr lang="en-US" sz="2400" dirty="0"/>
              <a:t> GPUs can process many pieces of data simultaneously, making them useful for machine learning, video editing, and gaming applications</a:t>
            </a:r>
          </a:p>
        </p:txBody>
      </p:sp>
      <p:pic>
        <p:nvPicPr>
          <p:cNvPr id="2050" name="Picture 2" descr="What is a GPU? | IT PRO">
            <a:extLst>
              <a:ext uri="{FF2B5EF4-FFF2-40B4-BE49-F238E27FC236}">
                <a16:creationId xmlns:a16="http://schemas.microsoft.com/office/drawing/2014/main" id="{BF1F1993-E5E0-46FC-8F14-939FCD86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" y="2188472"/>
            <a:ext cx="4430457" cy="24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COMPONENTS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MUX (4 X 1)</a:t>
            </a:r>
          </a:p>
          <a:p>
            <a:pPr marL="36900" lvl="0" indent="0">
              <a:buNone/>
            </a:pPr>
            <a:r>
              <a:rPr lang="en-US" sz="2400" dirty="0"/>
              <a:t>COUNTERS</a:t>
            </a:r>
          </a:p>
          <a:p>
            <a:pPr marL="36900" lvl="0" indent="0">
              <a:buNone/>
            </a:pPr>
            <a:r>
              <a:rPr lang="en-US" sz="2400" dirty="0"/>
              <a:t>DEMUX (1 X 16)</a:t>
            </a:r>
          </a:p>
          <a:p>
            <a:pPr marL="36900" lvl="0" indent="0">
              <a:buNone/>
            </a:pPr>
            <a:r>
              <a:rPr lang="en-US" sz="2400" dirty="0"/>
              <a:t>DECODER ( 1 X 16)</a:t>
            </a:r>
          </a:p>
          <a:p>
            <a:pPr marL="36900" lvl="0" indent="0">
              <a:buNone/>
            </a:pPr>
            <a:r>
              <a:rPr lang="en-US" sz="2400" dirty="0"/>
              <a:t>ROM (DATA BIT -16)</a:t>
            </a:r>
          </a:p>
          <a:p>
            <a:pPr marL="36900" lvl="0" indent="0">
              <a:buNone/>
            </a:pPr>
            <a:r>
              <a:rPr lang="en-US" sz="2400" dirty="0"/>
              <a:t>SCREEN REGISTER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7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65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SUBCIRCUIT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SCREEN REGISTER</a:t>
            </a:r>
          </a:p>
          <a:p>
            <a:r>
              <a:rPr lang="en-US" sz="2400" dirty="0"/>
              <a:t>Register(16 Bits)</a:t>
            </a:r>
          </a:p>
          <a:p>
            <a:r>
              <a:rPr lang="en-US" sz="2400" dirty="0"/>
              <a:t>Or Gate</a:t>
            </a:r>
          </a:p>
        </p:txBody>
      </p:sp>
    </p:spTree>
    <p:extLst>
      <p:ext uri="{BB962C8B-B14F-4D97-AF65-F5344CB8AC3E}">
        <p14:creationId xmlns:p14="http://schemas.microsoft.com/office/powerpoint/2010/main" val="243528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23399-43EA-4C9B-ACDA-0BB0CD9E34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19162" y="1621418"/>
            <a:ext cx="10353675" cy="34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65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GRAPHS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Y = X</a:t>
            </a:r>
          </a:p>
          <a:p>
            <a:r>
              <a:rPr lang="en-US" sz="2400" dirty="0"/>
              <a:t>Y = 2X</a:t>
            </a:r>
          </a:p>
          <a:p>
            <a:r>
              <a:rPr lang="en-US" sz="2400" dirty="0"/>
              <a:t>Y = 3X</a:t>
            </a:r>
          </a:p>
          <a:p>
            <a:r>
              <a:rPr lang="en-US" sz="2400" dirty="0"/>
              <a:t>Y = 4X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6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8506" y="1339569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79215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{83CE21A1-B476-48DA-BEF5-E1E9245A8935}tf55705232_win32</Template>
  <TotalTime>279</TotalTime>
  <Words>122</Words>
  <Application>Microsoft Office PowerPoint</Application>
  <PresentationFormat>Widescreen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GRAPHICAL PROCESSING UNIT</vt:lpstr>
      <vt:lpstr>CONCEPTS </vt:lpstr>
      <vt:lpstr>What is GPU? </vt:lpstr>
      <vt:lpstr>COMPONENTS </vt:lpstr>
      <vt:lpstr>SUBCIRCUIT </vt:lpstr>
      <vt:lpstr>PowerPoint Presentation</vt:lpstr>
      <vt:lpstr>GRAPHS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KANISHA SHAH</dc:creator>
  <cp:lastModifiedBy>KANISHA SHAH</cp:lastModifiedBy>
  <cp:revision>7</cp:revision>
  <dcterms:created xsi:type="dcterms:W3CDTF">2021-04-30T07:11:34Z</dcterms:created>
  <dcterms:modified xsi:type="dcterms:W3CDTF">2021-05-01T10:48:02Z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