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0" r:id="rId6"/>
    <p:sldId id="262" r:id="rId7"/>
    <p:sldId id="258" r:id="rId8"/>
    <p:sldId id="268" r:id="rId9"/>
    <p:sldId id="267" r:id="rId10"/>
    <p:sldId id="269" r:id="rId11"/>
    <p:sldId id="270" r:id="rId12"/>
    <p:sldId id="271" r:id="rId13"/>
    <p:sldId id="273"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19" autoAdjust="0"/>
  </p:normalViewPr>
  <p:slideViewPr>
    <p:cSldViewPr snapToGrid="0">
      <p:cViewPr varScale="1">
        <p:scale>
          <a:sx n="96" d="100"/>
          <a:sy n="96" d="100"/>
        </p:scale>
        <p:origin x="5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F627ED-A304-4697-8C44-18E45D3D2B1A}" type="doc">
      <dgm:prSet loTypeId="urn:microsoft.com/office/officeart/2016/7/layout/HexagonTimeline" loCatId="process" qsTypeId="urn:microsoft.com/office/officeart/2005/8/quickstyle/simple1" qsCatId="simple" csTypeId="urn:microsoft.com/office/officeart/2005/8/colors/accent1_2" csCatId="accent1" phldr="1"/>
      <dgm:spPr/>
      <dgm:t>
        <a:bodyPr/>
        <a:lstStyle/>
        <a:p>
          <a:endParaRPr lang="en-US"/>
        </a:p>
      </dgm:t>
    </dgm:pt>
    <dgm:pt modelId="{5FC34D3A-C8D4-483C-8695-507470E74D50}">
      <dgm:prSet/>
      <dgm:spPr/>
      <dgm:t>
        <a:bodyPr/>
        <a:lstStyle/>
        <a:p>
          <a:r>
            <a:rPr lang="en-US" dirty="0"/>
            <a:t>DAILY</a:t>
          </a:r>
        </a:p>
      </dgm:t>
    </dgm:pt>
    <dgm:pt modelId="{9978A89C-C2F1-4241-807C-13619E6D6376}" type="parTrans" cxnId="{277179CE-E2F5-4733-8D23-9E37CACB7B9E}">
      <dgm:prSet/>
      <dgm:spPr/>
      <dgm:t>
        <a:bodyPr/>
        <a:lstStyle/>
        <a:p>
          <a:endParaRPr lang="en-US"/>
        </a:p>
      </dgm:t>
    </dgm:pt>
    <dgm:pt modelId="{1DECF9F5-40C0-4379-BCCE-7BCAAD54807B}" type="sibTrans" cxnId="{277179CE-E2F5-4733-8D23-9E37CACB7B9E}">
      <dgm:prSet/>
      <dgm:spPr/>
      <dgm:t>
        <a:bodyPr/>
        <a:lstStyle/>
        <a:p>
          <a:endParaRPr lang="en-US"/>
        </a:p>
      </dgm:t>
    </dgm:pt>
    <dgm:pt modelId="{9845D52A-E054-4EB0-A5A3-32AE7DC6D645}">
      <dgm:prSet/>
      <dgm:spPr/>
      <dgm:t>
        <a:bodyPr/>
        <a:lstStyle/>
        <a:p>
          <a:r>
            <a:rPr lang="en-US" dirty="0"/>
            <a:t>WEEKLY</a:t>
          </a:r>
        </a:p>
      </dgm:t>
    </dgm:pt>
    <dgm:pt modelId="{952EE001-86C3-4022-96EE-ABDB540B8A78}" type="parTrans" cxnId="{B04C6215-C46D-4282-963F-02A26E25C8AB}">
      <dgm:prSet/>
      <dgm:spPr/>
      <dgm:t>
        <a:bodyPr/>
        <a:lstStyle/>
        <a:p>
          <a:endParaRPr lang="en-US"/>
        </a:p>
      </dgm:t>
    </dgm:pt>
    <dgm:pt modelId="{796364FD-7651-493A-AEE5-8DD45DF8EEAC}" type="sibTrans" cxnId="{B04C6215-C46D-4282-963F-02A26E25C8AB}">
      <dgm:prSet/>
      <dgm:spPr/>
      <dgm:t>
        <a:bodyPr/>
        <a:lstStyle/>
        <a:p>
          <a:endParaRPr lang="en-US"/>
        </a:p>
      </dgm:t>
    </dgm:pt>
    <dgm:pt modelId="{9AC77E87-FC4D-4F04-889B-73358514DC0D}">
      <dgm:prSet/>
      <dgm:spPr/>
      <dgm:t>
        <a:bodyPr/>
        <a:lstStyle/>
        <a:p>
          <a:r>
            <a:rPr lang="en-US" dirty="0"/>
            <a:t>YEARLY</a:t>
          </a:r>
        </a:p>
      </dgm:t>
    </dgm:pt>
    <dgm:pt modelId="{B29F90F6-921F-42B9-A496-5D121F61821E}" type="parTrans" cxnId="{04774158-8FAB-47B4-A2EE-D3D3A7E958BE}">
      <dgm:prSet/>
      <dgm:spPr/>
      <dgm:t>
        <a:bodyPr/>
        <a:lstStyle/>
        <a:p>
          <a:endParaRPr lang="en-US"/>
        </a:p>
      </dgm:t>
    </dgm:pt>
    <dgm:pt modelId="{3A77AB9A-DF29-465E-A0A5-D4FA3D0C537F}" type="sibTrans" cxnId="{04774158-8FAB-47B4-A2EE-D3D3A7E958BE}">
      <dgm:prSet/>
      <dgm:spPr/>
      <dgm:t>
        <a:bodyPr/>
        <a:lstStyle/>
        <a:p>
          <a:endParaRPr lang="en-US"/>
        </a:p>
      </dgm:t>
    </dgm:pt>
    <dgm:pt modelId="{D6614DDC-66DE-4E26-A0E6-8B5D4F611437}" type="pres">
      <dgm:prSet presAssocID="{08F627ED-A304-4697-8C44-18E45D3D2B1A}" presName="Name0" presStyleCnt="0">
        <dgm:presLayoutVars>
          <dgm:chMax/>
          <dgm:chPref/>
          <dgm:animLvl val="lvl"/>
        </dgm:presLayoutVars>
      </dgm:prSet>
      <dgm:spPr/>
    </dgm:pt>
    <dgm:pt modelId="{769CE8F7-0E21-46E4-8D2D-63A034E4D32A}" type="pres">
      <dgm:prSet presAssocID="{5FC34D3A-C8D4-483C-8695-507470E74D50}" presName="composite" presStyleCnt="0"/>
      <dgm:spPr/>
    </dgm:pt>
    <dgm:pt modelId="{FC51A82C-7C01-41E7-95A1-E0F165353360}" type="pres">
      <dgm:prSet presAssocID="{5FC34D3A-C8D4-483C-8695-507470E74D50}" presName="Parent1" presStyleLbl="alignNode1" presStyleIdx="0" presStyleCnt="3">
        <dgm:presLayoutVars>
          <dgm:chMax val="1"/>
          <dgm:chPref val="1"/>
          <dgm:bulletEnabled val="1"/>
        </dgm:presLayoutVars>
      </dgm:prSet>
      <dgm:spPr/>
    </dgm:pt>
    <dgm:pt modelId="{03E7967D-6C10-4379-9B37-4F5A8CF4EED8}" type="pres">
      <dgm:prSet presAssocID="{5FC34D3A-C8D4-483C-8695-507470E74D50}" presName="Childtext1" presStyleLbl="revTx" presStyleIdx="0" presStyleCnt="3">
        <dgm:presLayoutVars>
          <dgm:chMax val="0"/>
          <dgm:chPref val="0"/>
          <dgm:bulletEnabled/>
        </dgm:presLayoutVars>
      </dgm:prSet>
      <dgm:spPr/>
    </dgm:pt>
    <dgm:pt modelId="{52CF010F-1351-4148-8701-92F5768EC7DC}" type="pres">
      <dgm:prSet presAssocID="{5FC34D3A-C8D4-483C-8695-507470E74D50}" presName="ConnectLine" presStyleLbl="sibTrans1D1" presStyleIdx="0" presStyleCnt="3"/>
      <dgm:spPr>
        <a:noFill/>
        <a:ln w="12700" cap="flat" cmpd="sng" algn="ctr">
          <a:solidFill>
            <a:schemeClr val="accent1">
              <a:hueOff val="0"/>
              <a:satOff val="0"/>
              <a:lumOff val="0"/>
              <a:alphaOff val="0"/>
            </a:schemeClr>
          </a:solidFill>
          <a:prstDash val="dash"/>
        </a:ln>
        <a:effectLst/>
      </dgm:spPr>
    </dgm:pt>
    <dgm:pt modelId="{62C4F6DC-B23C-4A1D-86BA-D1DEB98692E9}" type="pres">
      <dgm:prSet presAssocID="{5FC34D3A-C8D4-483C-8695-507470E74D50}" presName="ConnectLineEnd" presStyleLbl="node1" presStyleIdx="0" presStyleCnt="3"/>
      <dgm:spPr/>
    </dgm:pt>
    <dgm:pt modelId="{151E949D-E2E2-482F-BBE3-8BC267057E7B}" type="pres">
      <dgm:prSet presAssocID="{5FC34D3A-C8D4-483C-8695-507470E74D50}" presName="EmptyPane" presStyleCnt="0"/>
      <dgm:spPr/>
    </dgm:pt>
    <dgm:pt modelId="{4FB3A766-643A-4ACA-8E5D-2C95FFB87076}" type="pres">
      <dgm:prSet presAssocID="{1DECF9F5-40C0-4379-BCCE-7BCAAD54807B}" presName="spaceBetweenRectangles" presStyleLbl="fgAcc1" presStyleIdx="0" presStyleCnt="2"/>
      <dgm:spPr/>
    </dgm:pt>
    <dgm:pt modelId="{4630FBA4-1F51-4A32-B0E4-88E47053D0D9}" type="pres">
      <dgm:prSet presAssocID="{9845D52A-E054-4EB0-A5A3-32AE7DC6D645}" presName="composite" presStyleCnt="0"/>
      <dgm:spPr/>
    </dgm:pt>
    <dgm:pt modelId="{D39499CF-3BA1-4BBD-960A-4434BA9F21A7}" type="pres">
      <dgm:prSet presAssocID="{9845D52A-E054-4EB0-A5A3-32AE7DC6D645}" presName="Parent1" presStyleLbl="alignNode1" presStyleIdx="1" presStyleCnt="3">
        <dgm:presLayoutVars>
          <dgm:chMax val="1"/>
          <dgm:chPref val="1"/>
          <dgm:bulletEnabled val="1"/>
        </dgm:presLayoutVars>
      </dgm:prSet>
      <dgm:spPr/>
    </dgm:pt>
    <dgm:pt modelId="{5E76ADAA-D3EE-462D-A737-9D3772B6C76F}" type="pres">
      <dgm:prSet presAssocID="{9845D52A-E054-4EB0-A5A3-32AE7DC6D645}" presName="Childtext1" presStyleLbl="revTx" presStyleIdx="1" presStyleCnt="3">
        <dgm:presLayoutVars>
          <dgm:chMax val="0"/>
          <dgm:chPref val="0"/>
          <dgm:bulletEnabled/>
        </dgm:presLayoutVars>
      </dgm:prSet>
      <dgm:spPr/>
    </dgm:pt>
    <dgm:pt modelId="{F514349A-AC82-402F-8DA0-95785071B5F0}" type="pres">
      <dgm:prSet presAssocID="{9845D52A-E054-4EB0-A5A3-32AE7DC6D645}" presName="ConnectLine" presStyleLbl="sibTrans1D1" presStyleIdx="1" presStyleCnt="3"/>
      <dgm:spPr>
        <a:noFill/>
        <a:ln w="12700" cap="flat" cmpd="sng" algn="ctr">
          <a:solidFill>
            <a:schemeClr val="accent1">
              <a:hueOff val="0"/>
              <a:satOff val="0"/>
              <a:lumOff val="0"/>
              <a:alphaOff val="0"/>
            </a:schemeClr>
          </a:solidFill>
          <a:prstDash val="dash"/>
        </a:ln>
        <a:effectLst/>
      </dgm:spPr>
    </dgm:pt>
    <dgm:pt modelId="{BBACFDEF-20FB-406A-9641-2F4782D85F9F}" type="pres">
      <dgm:prSet presAssocID="{9845D52A-E054-4EB0-A5A3-32AE7DC6D645}" presName="ConnectLineEnd" presStyleLbl="node1" presStyleIdx="1" presStyleCnt="3"/>
      <dgm:spPr/>
    </dgm:pt>
    <dgm:pt modelId="{E12CB119-910F-4C38-9D07-4EF7748B1BD6}" type="pres">
      <dgm:prSet presAssocID="{9845D52A-E054-4EB0-A5A3-32AE7DC6D645}" presName="EmptyPane" presStyleCnt="0"/>
      <dgm:spPr/>
    </dgm:pt>
    <dgm:pt modelId="{6C1697D8-F9A2-4451-950E-C8D8168BBC75}" type="pres">
      <dgm:prSet presAssocID="{796364FD-7651-493A-AEE5-8DD45DF8EEAC}" presName="spaceBetweenRectangles" presStyleLbl="fgAcc1" presStyleIdx="1" presStyleCnt="2"/>
      <dgm:spPr/>
    </dgm:pt>
    <dgm:pt modelId="{258D101A-CA89-4BD3-9BA0-F95214FF0550}" type="pres">
      <dgm:prSet presAssocID="{9AC77E87-FC4D-4F04-889B-73358514DC0D}" presName="composite" presStyleCnt="0"/>
      <dgm:spPr/>
    </dgm:pt>
    <dgm:pt modelId="{E38B2215-81DF-4D79-BB37-17C8C9F898E7}" type="pres">
      <dgm:prSet presAssocID="{9AC77E87-FC4D-4F04-889B-73358514DC0D}" presName="Parent1" presStyleLbl="alignNode1" presStyleIdx="2" presStyleCnt="3">
        <dgm:presLayoutVars>
          <dgm:chMax val="1"/>
          <dgm:chPref val="1"/>
          <dgm:bulletEnabled val="1"/>
        </dgm:presLayoutVars>
      </dgm:prSet>
      <dgm:spPr/>
    </dgm:pt>
    <dgm:pt modelId="{2E1F219F-885D-437D-9D95-1C496EBAD119}" type="pres">
      <dgm:prSet presAssocID="{9AC77E87-FC4D-4F04-889B-73358514DC0D}" presName="Childtext1" presStyleLbl="revTx" presStyleIdx="2" presStyleCnt="3">
        <dgm:presLayoutVars>
          <dgm:chMax val="0"/>
          <dgm:chPref val="0"/>
          <dgm:bulletEnabled/>
        </dgm:presLayoutVars>
      </dgm:prSet>
      <dgm:spPr/>
    </dgm:pt>
    <dgm:pt modelId="{8801BA21-B732-43C2-BD4E-EED526CA614C}" type="pres">
      <dgm:prSet presAssocID="{9AC77E87-FC4D-4F04-889B-73358514DC0D}" presName="ConnectLine" presStyleLbl="sibTrans1D1" presStyleIdx="2" presStyleCnt="3"/>
      <dgm:spPr>
        <a:noFill/>
        <a:ln w="12700" cap="flat" cmpd="sng" algn="ctr">
          <a:solidFill>
            <a:schemeClr val="accent1">
              <a:hueOff val="0"/>
              <a:satOff val="0"/>
              <a:lumOff val="0"/>
              <a:alphaOff val="0"/>
            </a:schemeClr>
          </a:solidFill>
          <a:prstDash val="dash"/>
        </a:ln>
        <a:effectLst/>
      </dgm:spPr>
    </dgm:pt>
    <dgm:pt modelId="{ED3C7052-C7D3-4A48-8DD7-C35F83E9E14D}" type="pres">
      <dgm:prSet presAssocID="{9AC77E87-FC4D-4F04-889B-73358514DC0D}" presName="ConnectLineEnd" presStyleLbl="node1" presStyleIdx="2" presStyleCnt="3"/>
      <dgm:spPr/>
    </dgm:pt>
    <dgm:pt modelId="{E1638529-5025-4BCE-9448-174A6B1F9AFC}" type="pres">
      <dgm:prSet presAssocID="{9AC77E87-FC4D-4F04-889B-73358514DC0D}" presName="EmptyPane" presStyleCnt="0"/>
      <dgm:spPr/>
    </dgm:pt>
  </dgm:ptLst>
  <dgm:cxnLst>
    <dgm:cxn modelId="{B04C6215-C46D-4282-963F-02A26E25C8AB}" srcId="{08F627ED-A304-4697-8C44-18E45D3D2B1A}" destId="{9845D52A-E054-4EB0-A5A3-32AE7DC6D645}" srcOrd="1" destOrd="0" parTransId="{952EE001-86C3-4022-96EE-ABDB540B8A78}" sibTransId="{796364FD-7651-493A-AEE5-8DD45DF8EEAC}"/>
    <dgm:cxn modelId="{DC951A47-D712-4DDF-BC45-034C400F587A}" type="presOf" srcId="{08F627ED-A304-4697-8C44-18E45D3D2B1A}" destId="{D6614DDC-66DE-4E26-A0E6-8B5D4F611437}" srcOrd="0" destOrd="0" presId="urn:microsoft.com/office/officeart/2016/7/layout/HexagonTimeline"/>
    <dgm:cxn modelId="{04774158-8FAB-47B4-A2EE-D3D3A7E958BE}" srcId="{08F627ED-A304-4697-8C44-18E45D3D2B1A}" destId="{9AC77E87-FC4D-4F04-889B-73358514DC0D}" srcOrd="2" destOrd="0" parTransId="{B29F90F6-921F-42B9-A496-5D121F61821E}" sibTransId="{3A77AB9A-DF29-465E-A0A5-D4FA3D0C537F}"/>
    <dgm:cxn modelId="{07EFBDB0-8C3C-4140-851A-D6494FDB0B7A}" type="presOf" srcId="{9845D52A-E054-4EB0-A5A3-32AE7DC6D645}" destId="{D39499CF-3BA1-4BBD-960A-4434BA9F21A7}" srcOrd="0" destOrd="0" presId="urn:microsoft.com/office/officeart/2016/7/layout/HexagonTimeline"/>
    <dgm:cxn modelId="{6E1CE7C2-A87C-4E64-9245-7487AB728B9A}" type="presOf" srcId="{9AC77E87-FC4D-4F04-889B-73358514DC0D}" destId="{E38B2215-81DF-4D79-BB37-17C8C9F898E7}" srcOrd="0" destOrd="0" presId="urn:microsoft.com/office/officeart/2016/7/layout/HexagonTimeline"/>
    <dgm:cxn modelId="{277179CE-E2F5-4733-8D23-9E37CACB7B9E}" srcId="{08F627ED-A304-4697-8C44-18E45D3D2B1A}" destId="{5FC34D3A-C8D4-483C-8695-507470E74D50}" srcOrd="0" destOrd="0" parTransId="{9978A89C-C2F1-4241-807C-13619E6D6376}" sibTransId="{1DECF9F5-40C0-4379-BCCE-7BCAAD54807B}"/>
    <dgm:cxn modelId="{A0697AD9-4F1C-44DF-9F0B-484ED62574F5}" type="presOf" srcId="{5FC34D3A-C8D4-483C-8695-507470E74D50}" destId="{FC51A82C-7C01-41E7-95A1-E0F165353360}" srcOrd="0" destOrd="0" presId="urn:microsoft.com/office/officeart/2016/7/layout/HexagonTimeline"/>
    <dgm:cxn modelId="{5B0C5A64-640A-44DE-9231-55D8B9A431B8}" type="presParOf" srcId="{D6614DDC-66DE-4E26-A0E6-8B5D4F611437}" destId="{769CE8F7-0E21-46E4-8D2D-63A034E4D32A}" srcOrd="0" destOrd="0" presId="urn:microsoft.com/office/officeart/2016/7/layout/HexagonTimeline"/>
    <dgm:cxn modelId="{C97A35EB-F4F5-44C0-B2D0-19AF31DC2223}" type="presParOf" srcId="{769CE8F7-0E21-46E4-8D2D-63A034E4D32A}" destId="{FC51A82C-7C01-41E7-95A1-E0F165353360}" srcOrd="0" destOrd="0" presId="urn:microsoft.com/office/officeart/2016/7/layout/HexagonTimeline"/>
    <dgm:cxn modelId="{1BEB00C5-1AFC-46FC-849A-D490784DB52E}" type="presParOf" srcId="{769CE8F7-0E21-46E4-8D2D-63A034E4D32A}" destId="{03E7967D-6C10-4379-9B37-4F5A8CF4EED8}" srcOrd="1" destOrd="0" presId="urn:microsoft.com/office/officeart/2016/7/layout/HexagonTimeline"/>
    <dgm:cxn modelId="{498AAC8F-D211-4064-80B2-75359BE901E4}" type="presParOf" srcId="{769CE8F7-0E21-46E4-8D2D-63A034E4D32A}" destId="{52CF010F-1351-4148-8701-92F5768EC7DC}" srcOrd="2" destOrd="0" presId="urn:microsoft.com/office/officeart/2016/7/layout/HexagonTimeline"/>
    <dgm:cxn modelId="{F3FAB4D5-BB8E-491A-A343-49D331762E47}" type="presParOf" srcId="{769CE8F7-0E21-46E4-8D2D-63A034E4D32A}" destId="{62C4F6DC-B23C-4A1D-86BA-D1DEB98692E9}" srcOrd="3" destOrd="0" presId="urn:microsoft.com/office/officeart/2016/7/layout/HexagonTimeline"/>
    <dgm:cxn modelId="{2F93DD1C-5D61-4E63-ABD3-9D5E5D20D4D2}" type="presParOf" srcId="{769CE8F7-0E21-46E4-8D2D-63A034E4D32A}" destId="{151E949D-E2E2-482F-BBE3-8BC267057E7B}" srcOrd="4" destOrd="0" presId="urn:microsoft.com/office/officeart/2016/7/layout/HexagonTimeline"/>
    <dgm:cxn modelId="{7C0E3781-57A7-45F1-A9B7-AD7B29B66966}" type="presParOf" srcId="{D6614DDC-66DE-4E26-A0E6-8B5D4F611437}" destId="{4FB3A766-643A-4ACA-8E5D-2C95FFB87076}" srcOrd="1" destOrd="0" presId="urn:microsoft.com/office/officeart/2016/7/layout/HexagonTimeline"/>
    <dgm:cxn modelId="{434FF653-D75F-4952-8E75-D3AF3DA482CB}" type="presParOf" srcId="{D6614DDC-66DE-4E26-A0E6-8B5D4F611437}" destId="{4630FBA4-1F51-4A32-B0E4-88E47053D0D9}" srcOrd="2" destOrd="0" presId="urn:microsoft.com/office/officeart/2016/7/layout/HexagonTimeline"/>
    <dgm:cxn modelId="{255D0E88-A582-4AB9-85D4-3CCE25636858}" type="presParOf" srcId="{4630FBA4-1F51-4A32-B0E4-88E47053D0D9}" destId="{D39499CF-3BA1-4BBD-960A-4434BA9F21A7}" srcOrd="0" destOrd="0" presId="urn:microsoft.com/office/officeart/2016/7/layout/HexagonTimeline"/>
    <dgm:cxn modelId="{EB99A48A-7C1E-46F6-BDF1-CF76EFA8B1BE}" type="presParOf" srcId="{4630FBA4-1F51-4A32-B0E4-88E47053D0D9}" destId="{5E76ADAA-D3EE-462D-A737-9D3772B6C76F}" srcOrd="1" destOrd="0" presId="urn:microsoft.com/office/officeart/2016/7/layout/HexagonTimeline"/>
    <dgm:cxn modelId="{A5B350CB-1F08-407B-AB74-C0A9D5254180}" type="presParOf" srcId="{4630FBA4-1F51-4A32-B0E4-88E47053D0D9}" destId="{F514349A-AC82-402F-8DA0-95785071B5F0}" srcOrd="2" destOrd="0" presId="urn:microsoft.com/office/officeart/2016/7/layout/HexagonTimeline"/>
    <dgm:cxn modelId="{3AEF0478-205F-4564-A8F2-A009D04A4716}" type="presParOf" srcId="{4630FBA4-1F51-4A32-B0E4-88E47053D0D9}" destId="{BBACFDEF-20FB-406A-9641-2F4782D85F9F}" srcOrd="3" destOrd="0" presId="urn:microsoft.com/office/officeart/2016/7/layout/HexagonTimeline"/>
    <dgm:cxn modelId="{E91CE1AF-35AF-4453-8B3B-CCA366030481}" type="presParOf" srcId="{4630FBA4-1F51-4A32-B0E4-88E47053D0D9}" destId="{E12CB119-910F-4C38-9D07-4EF7748B1BD6}" srcOrd="4" destOrd="0" presId="urn:microsoft.com/office/officeart/2016/7/layout/HexagonTimeline"/>
    <dgm:cxn modelId="{830D18A3-5BD1-43DE-A8C7-D3AD84C79C41}" type="presParOf" srcId="{D6614DDC-66DE-4E26-A0E6-8B5D4F611437}" destId="{6C1697D8-F9A2-4451-950E-C8D8168BBC75}" srcOrd="3" destOrd="0" presId="urn:microsoft.com/office/officeart/2016/7/layout/HexagonTimeline"/>
    <dgm:cxn modelId="{A2FC9288-5AD0-464F-A27B-3C029EB82A78}" type="presParOf" srcId="{D6614DDC-66DE-4E26-A0E6-8B5D4F611437}" destId="{258D101A-CA89-4BD3-9BA0-F95214FF0550}" srcOrd="4" destOrd="0" presId="urn:microsoft.com/office/officeart/2016/7/layout/HexagonTimeline"/>
    <dgm:cxn modelId="{3E0287D5-85BD-4EA8-8360-16EA3B96ED89}" type="presParOf" srcId="{258D101A-CA89-4BD3-9BA0-F95214FF0550}" destId="{E38B2215-81DF-4D79-BB37-17C8C9F898E7}" srcOrd="0" destOrd="0" presId="urn:microsoft.com/office/officeart/2016/7/layout/HexagonTimeline"/>
    <dgm:cxn modelId="{7053D88C-9828-4A50-8590-4A4874885273}" type="presParOf" srcId="{258D101A-CA89-4BD3-9BA0-F95214FF0550}" destId="{2E1F219F-885D-437D-9D95-1C496EBAD119}" srcOrd="1" destOrd="0" presId="urn:microsoft.com/office/officeart/2016/7/layout/HexagonTimeline"/>
    <dgm:cxn modelId="{CD524EB0-8DDC-47BC-8050-14B4AE3DE867}" type="presParOf" srcId="{258D101A-CA89-4BD3-9BA0-F95214FF0550}" destId="{8801BA21-B732-43C2-BD4E-EED526CA614C}" srcOrd="2" destOrd="0" presId="urn:microsoft.com/office/officeart/2016/7/layout/HexagonTimeline"/>
    <dgm:cxn modelId="{7C871D98-1568-47DF-AD10-05B6D83FE291}" type="presParOf" srcId="{258D101A-CA89-4BD3-9BA0-F95214FF0550}" destId="{ED3C7052-C7D3-4A48-8DD7-C35F83E9E14D}" srcOrd="3" destOrd="0" presId="urn:microsoft.com/office/officeart/2016/7/layout/HexagonTimeline"/>
    <dgm:cxn modelId="{2B694A21-4ED9-4979-ACB7-DABE9ECD1399}" type="presParOf" srcId="{258D101A-CA89-4BD3-9BA0-F95214FF0550}" destId="{E1638529-5025-4BCE-9448-174A6B1F9AFC}"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F627ED-A304-4697-8C44-18E45D3D2B1A}" type="doc">
      <dgm:prSet loTypeId="urn:microsoft.com/office/officeart/2016/7/layout/HexagonTimeline" loCatId="process" qsTypeId="urn:microsoft.com/office/officeart/2005/8/quickstyle/simple1" qsCatId="simple" csTypeId="urn:microsoft.com/office/officeart/2005/8/colors/accent1_2" csCatId="accent1" phldr="1"/>
      <dgm:spPr/>
      <dgm:t>
        <a:bodyPr/>
        <a:lstStyle/>
        <a:p>
          <a:endParaRPr lang="en-US"/>
        </a:p>
      </dgm:t>
    </dgm:pt>
    <dgm:pt modelId="{5FC34D3A-C8D4-483C-8695-507470E74D50}">
      <dgm:prSet/>
      <dgm:spPr/>
      <dgm:t>
        <a:bodyPr/>
        <a:lstStyle/>
        <a:p>
          <a:r>
            <a:rPr lang="en-US" dirty="0"/>
            <a:t>DATE</a:t>
          </a:r>
        </a:p>
      </dgm:t>
    </dgm:pt>
    <dgm:pt modelId="{9978A89C-C2F1-4241-807C-13619E6D6376}" type="parTrans" cxnId="{277179CE-E2F5-4733-8D23-9E37CACB7B9E}">
      <dgm:prSet/>
      <dgm:spPr/>
      <dgm:t>
        <a:bodyPr/>
        <a:lstStyle/>
        <a:p>
          <a:endParaRPr lang="en-US"/>
        </a:p>
      </dgm:t>
    </dgm:pt>
    <dgm:pt modelId="{1DECF9F5-40C0-4379-BCCE-7BCAAD54807B}" type="sibTrans" cxnId="{277179CE-E2F5-4733-8D23-9E37CACB7B9E}">
      <dgm:prSet/>
      <dgm:spPr/>
      <dgm:t>
        <a:bodyPr/>
        <a:lstStyle/>
        <a:p>
          <a:endParaRPr lang="en-US"/>
        </a:p>
      </dgm:t>
    </dgm:pt>
    <dgm:pt modelId="{9845D52A-E054-4EB0-A5A3-32AE7DC6D645}">
      <dgm:prSet/>
      <dgm:spPr/>
      <dgm:t>
        <a:bodyPr/>
        <a:lstStyle/>
        <a:p>
          <a:r>
            <a:rPr lang="en-US" dirty="0"/>
            <a:t>TITLE</a:t>
          </a:r>
        </a:p>
      </dgm:t>
    </dgm:pt>
    <dgm:pt modelId="{952EE001-86C3-4022-96EE-ABDB540B8A78}" type="parTrans" cxnId="{B04C6215-C46D-4282-963F-02A26E25C8AB}">
      <dgm:prSet/>
      <dgm:spPr/>
      <dgm:t>
        <a:bodyPr/>
        <a:lstStyle/>
        <a:p>
          <a:endParaRPr lang="en-US"/>
        </a:p>
      </dgm:t>
    </dgm:pt>
    <dgm:pt modelId="{796364FD-7651-493A-AEE5-8DD45DF8EEAC}" type="sibTrans" cxnId="{B04C6215-C46D-4282-963F-02A26E25C8AB}">
      <dgm:prSet/>
      <dgm:spPr/>
      <dgm:t>
        <a:bodyPr/>
        <a:lstStyle/>
        <a:p>
          <a:endParaRPr lang="en-US"/>
        </a:p>
      </dgm:t>
    </dgm:pt>
    <dgm:pt modelId="{9AC77E87-FC4D-4F04-889B-73358514DC0D}">
      <dgm:prSet/>
      <dgm:spPr/>
      <dgm:t>
        <a:bodyPr/>
        <a:lstStyle/>
        <a:p>
          <a:r>
            <a:rPr lang="en-US" dirty="0"/>
            <a:t>EXPENSE</a:t>
          </a:r>
        </a:p>
      </dgm:t>
    </dgm:pt>
    <dgm:pt modelId="{B29F90F6-921F-42B9-A496-5D121F61821E}" type="parTrans" cxnId="{04774158-8FAB-47B4-A2EE-D3D3A7E958BE}">
      <dgm:prSet/>
      <dgm:spPr/>
      <dgm:t>
        <a:bodyPr/>
        <a:lstStyle/>
        <a:p>
          <a:endParaRPr lang="en-US"/>
        </a:p>
      </dgm:t>
    </dgm:pt>
    <dgm:pt modelId="{3A77AB9A-DF29-465E-A0A5-D4FA3D0C537F}" type="sibTrans" cxnId="{04774158-8FAB-47B4-A2EE-D3D3A7E958BE}">
      <dgm:prSet/>
      <dgm:spPr/>
      <dgm:t>
        <a:bodyPr/>
        <a:lstStyle/>
        <a:p>
          <a:endParaRPr lang="en-US"/>
        </a:p>
      </dgm:t>
    </dgm:pt>
    <dgm:pt modelId="{D6614DDC-66DE-4E26-A0E6-8B5D4F611437}" type="pres">
      <dgm:prSet presAssocID="{08F627ED-A304-4697-8C44-18E45D3D2B1A}" presName="Name0" presStyleCnt="0">
        <dgm:presLayoutVars>
          <dgm:chMax/>
          <dgm:chPref/>
          <dgm:animLvl val="lvl"/>
        </dgm:presLayoutVars>
      </dgm:prSet>
      <dgm:spPr/>
    </dgm:pt>
    <dgm:pt modelId="{769CE8F7-0E21-46E4-8D2D-63A034E4D32A}" type="pres">
      <dgm:prSet presAssocID="{5FC34D3A-C8D4-483C-8695-507470E74D50}" presName="composite" presStyleCnt="0"/>
      <dgm:spPr/>
    </dgm:pt>
    <dgm:pt modelId="{FC51A82C-7C01-41E7-95A1-E0F165353360}" type="pres">
      <dgm:prSet presAssocID="{5FC34D3A-C8D4-483C-8695-507470E74D50}" presName="Parent1" presStyleLbl="alignNode1" presStyleIdx="0" presStyleCnt="3">
        <dgm:presLayoutVars>
          <dgm:chMax val="1"/>
          <dgm:chPref val="1"/>
          <dgm:bulletEnabled val="1"/>
        </dgm:presLayoutVars>
      </dgm:prSet>
      <dgm:spPr/>
    </dgm:pt>
    <dgm:pt modelId="{03E7967D-6C10-4379-9B37-4F5A8CF4EED8}" type="pres">
      <dgm:prSet presAssocID="{5FC34D3A-C8D4-483C-8695-507470E74D50}" presName="Childtext1" presStyleLbl="revTx" presStyleIdx="0" presStyleCnt="3">
        <dgm:presLayoutVars>
          <dgm:chMax val="0"/>
          <dgm:chPref val="0"/>
          <dgm:bulletEnabled/>
        </dgm:presLayoutVars>
      </dgm:prSet>
      <dgm:spPr/>
    </dgm:pt>
    <dgm:pt modelId="{52CF010F-1351-4148-8701-92F5768EC7DC}" type="pres">
      <dgm:prSet presAssocID="{5FC34D3A-C8D4-483C-8695-507470E74D50}" presName="ConnectLine" presStyleLbl="sibTrans1D1" presStyleIdx="0" presStyleCnt="3"/>
      <dgm:spPr>
        <a:noFill/>
        <a:ln w="12700" cap="flat" cmpd="sng" algn="ctr">
          <a:solidFill>
            <a:schemeClr val="accent1">
              <a:hueOff val="0"/>
              <a:satOff val="0"/>
              <a:lumOff val="0"/>
              <a:alphaOff val="0"/>
            </a:schemeClr>
          </a:solidFill>
          <a:prstDash val="dash"/>
        </a:ln>
        <a:effectLst/>
      </dgm:spPr>
    </dgm:pt>
    <dgm:pt modelId="{62C4F6DC-B23C-4A1D-86BA-D1DEB98692E9}" type="pres">
      <dgm:prSet presAssocID="{5FC34D3A-C8D4-483C-8695-507470E74D50}" presName="ConnectLineEnd" presStyleLbl="node1" presStyleIdx="0" presStyleCnt="3"/>
      <dgm:spPr/>
    </dgm:pt>
    <dgm:pt modelId="{151E949D-E2E2-482F-BBE3-8BC267057E7B}" type="pres">
      <dgm:prSet presAssocID="{5FC34D3A-C8D4-483C-8695-507470E74D50}" presName="EmptyPane" presStyleCnt="0"/>
      <dgm:spPr/>
    </dgm:pt>
    <dgm:pt modelId="{4FB3A766-643A-4ACA-8E5D-2C95FFB87076}" type="pres">
      <dgm:prSet presAssocID="{1DECF9F5-40C0-4379-BCCE-7BCAAD54807B}" presName="spaceBetweenRectangles" presStyleLbl="fgAcc1" presStyleIdx="0" presStyleCnt="2"/>
      <dgm:spPr/>
    </dgm:pt>
    <dgm:pt modelId="{4630FBA4-1F51-4A32-B0E4-88E47053D0D9}" type="pres">
      <dgm:prSet presAssocID="{9845D52A-E054-4EB0-A5A3-32AE7DC6D645}" presName="composite" presStyleCnt="0"/>
      <dgm:spPr/>
    </dgm:pt>
    <dgm:pt modelId="{D39499CF-3BA1-4BBD-960A-4434BA9F21A7}" type="pres">
      <dgm:prSet presAssocID="{9845D52A-E054-4EB0-A5A3-32AE7DC6D645}" presName="Parent1" presStyleLbl="alignNode1" presStyleIdx="1" presStyleCnt="3">
        <dgm:presLayoutVars>
          <dgm:chMax val="1"/>
          <dgm:chPref val="1"/>
          <dgm:bulletEnabled val="1"/>
        </dgm:presLayoutVars>
      </dgm:prSet>
      <dgm:spPr/>
    </dgm:pt>
    <dgm:pt modelId="{5E76ADAA-D3EE-462D-A737-9D3772B6C76F}" type="pres">
      <dgm:prSet presAssocID="{9845D52A-E054-4EB0-A5A3-32AE7DC6D645}" presName="Childtext1" presStyleLbl="revTx" presStyleIdx="1" presStyleCnt="3">
        <dgm:presLayoutVars>
          <dgm:chMax val="0"/>
          <dgm:chPref val="0"/>
          <dgm:bulletEnabled/>
        </dgm:presLayoutVars>
      </dgm:prSet>
      <dgm:spPr/>
    </dgm:pt>
    <dgm:pt modelId="{F514349A-AC82-402F-8DA0-95785071B5F0}" type="pres">
      <dgm:prSet presAssocID="{9845D52A-E054-4EB0-A5A3-32AE7DC6D645}" presName="ConnectLine" presStyleLbl="sibTrans1D1" presStyleIdx="1" presStyleCnt="3"/>
      <dgm:spPr>
        <a:noFill/>
        <a:ln w="12700" cap="flat" cmpd="sng" algn="ctr">
          <a:solidFill>
            <a:schemeClr val="accent1">
              <a:hueOff val="0"/>
              <a:satOff val="0"/>
              <a:lumOff val="0"/>
              <a:alphaOff val="0"/>
            </a:schemeClr>
          </a:solidFill>
          <a:prstDash val="dash"/>
        </a:ln>
        <a:effectLst/>
      </dgm:spPr>
    </dgm:pt>
    <dgm:pt modelId="{BBACFDEF-20FB-406A-9641-2F4782D85F9F}" type="pres">
      <dgm:prSet presAssocID="{9845D52A-E054-4EB0-A5A3-32AE7DC6D645}" presName="ConnectLineEnd" presStyleLbl="node1" presStyleIdx="1" presStyleCnt="3"/>
      <dgm:spPr/>
    </dgm:pt>
    <dgm:pt modelId="{E12CB119-910F-4C38-9D07-4EF7748B1BD6}" type="pres">
      <dgm:prSet presAssocID="{9845D52A-E054-4EB0-A5A3-32AE7DC6D645}" presName="EmptyPane" presStyleCnt="0"/>
      <dgm:spPr/>
    </dgm:pt>
    <dgm:pt modelId="{6C1697D8-F9A2-4451-950E-C8D8168BBC75}" type="pres">
      <dgm:prSet presAssocID="{796364FD-7651-493A-AEE5-8DD45DF8EEAC}" presName="spaceBetweenRectangles" presStyleLbl="fgAcc1" presStyleIdx="1" presStyleCnt="2"/>
      <dgm:spPr/>
    </dgm:pt>
    <dgm:pt modelId="{258D101A-CA89-4BD3-9BA0-F95214FF0550}" type="pres">
      <dgm:prSet presAssocID="{9AC77E87-FC4D-4F04-889B-73358514DC0D}" presName="composite" presStyleCnt="0"/>
      <dgm:spPr/>
    </dgm:pt>
    <dgm:pt modelId="{E38B2215-81DF-4D79-BB37-17C8C9F898E7}" type="pres">
      <dgm:prSet presAssocID="{9AC77E87-FC4D-4F04-889B-73358514DC0D}" presName="Parent1" presStyleLbl="alignNode1" presStyleIdx="2" presStyleCnt="3">
        <dgm:presLayoutVars>
          <dgm:chMax val="1"/>
          <dgm:chPref val="1"/>
          <dgm:bulletEnabled val="1"/>
        </dgm:presLayoutVars>
      </dgm:prSet>
      <dgm:spPr/>
    </dgm:pt>
    <dgm:pt modelId="{2E1F219F-885D-437D-9D95-1C496EBAD119}" type="pres">
      <dgm:prSet presAssocID="{9AC77E87-FC4D-4F04-889B-73358514DC0D}" presName="Childtext1" presStyleLbl="revTx" presStyleIdx="2" presStyleCnt="3">
        <dgm:presLayoutVars>
          <dgm:chMax val="0"/>
          <dgm:chPref val="0"/>
          <dgm:bulletEnabled/>
        </dgm:presLayoutVars>
      </dgm:prSet>
      <dgm:spPr/>
    </dgm:pt>
    <dgm:pt modelId="{8801BA21-B732-43C2-BD4E-EED526CA614C}" type="pres">
      <dgm:prSet presAssocID="{9AC77E87-FC4D-4F04-889B-73358514DC0D}" presName="ConnectLine" presStyleLbl="sibTrans1D1" presStyleIdx="2" presStyleCnt="3"/>
      <dgm:spPr>
        <a:noFill/>
        <a:ln w="12700" cap="flat" cmpd="sng" algn="ctr">
          <a:solidFill>
            <a:schemeClr val="accent1">
              <a:hueOff val="0"/>
              <a:satOff val="0"/>
              <a:lumOff val="0"/>
              <a:alphaOff val="0"/>
            </a:schemeClr>
          </a:solidFill>
          <a:prstDash val="dash"/>
        </a:ln>
        <a:effectLst/>
      </dgm:spPr>
    </dgm:pt>
    <dgm:pt modelId="{ED3C7052-C7D3-4A48-8DD7-C35F83E9E14D}" type="pres">
      <dgm:prSet presAssocID="{9AC77E87-FC4D-4F04-889B-73358514DC0D}" presName="ConnectLineEnd" presStyleLbl="node1" presStyleIdx="2" presStyleCnt="3"/>
      <dgm:spPr/>
    </dgm:pt>
    <dgm:pt modelId="{E1638529-5025-4BCE-9448-174A6B1F9AFC}" type="pres">
      <dgm:prSet presAssocID="{9AC77E87-FC4D-4F04-889B-73358514DC0D}" presName="EmptyPane" presStyleCnt="0"/>
      <dgm:spPr/>
    </dgm:pt>
  </dgm:ptLst>
  <dgm:cxnLst>
    <dgm:cxn modelId="{B04C6215-C46D-4282-963F-02A26E25C8AB}" srcId="{08F627ED-A304-4697-8C44-18E45D3D2B1A}" destId="{9845D52A-E054-4EB0-A5A3-32AE7DC6D645}" srcOrd="1" destOrd="0" parTransId="{952EE001-86C3-4022-96EE-ABDB540B8A78}" sibTransId="{796364FD-7651-493A-AEE5-8DD45DF8EEAC}"/>
    <dgm:cxn modelId="{DC951A47-D712-4DDF-BC45-034C400F587A}" type="presOf" srcId="{08F627ED-A304-4697-8C44-18E45D3D2B1A}" destId="{D6614DDC-66DE-4E26-A0E6-8B5D4F611437}" srcOrd="0" destOrd="0" presId="urn:microsoft.com/office/officeart/2016/7/layout/HexagonTimeline"/>
    <dgm:cxn modelId="{04774158-8FAB-47B4-A2EE-D3D3A7E958BE}" srcId="{08F627ED-A304-4697-8C44-18E45D3D2B1A}" destId="{9AC77E87-FC4D-4F04-889B-73358514DC0D}" srcOrd="2" destOrd="0" parTransId="{B29F90F6-921F-42B9-A496-5D121F61821E}" sibTransId="{3A77AB9A-DF29-465E-A0A5-D4FA3D0C537F}"/>
    <dgm:cxn modelId="{07EFBDB0-8C3C-4140-851A-D6494FDB0B7A}" type="presOf" srcId="{9845D52A-E054-4EB0-A5A3-32AE7DC6D645}" destId="{D39499CF-3BA1-4BBD-960A-4434BA9F21A7}" srcOrd="0" destOrd="0" presId="urn:microsoft.com/office/officeart/2016/7/layout/HexagonTimeline"/>
    <dgm:cxn modelId="{6E1CE7C2-A87C-4E64-9245-7487AB728B9A}" type="presOf" srcId="{9AC77E87-FC4D-4F04-889B-73358514DC0D}" destId="{E38B2215-81DF-4D79-BB37-17C8C9F898E7}" srcOrd="0" destOrd="0" presId="urn:microsoft.com/office/officeart/2016/7/layout/HexagonTimeline"/>
    <dgm:cxn modelId="{277179CE-E2F5-4733-8D23-9E37CACB7B9E}" srcId="{08F627ED-A304-4697-8C44-18E45D3D2B1A}" destId="{5FC34D3A-C8D4-483C-8695-507470E74D50}" srcOrd="0" destOrd="0" parTransId="{9978A89C-C2F1-4241-807C-13619E6D6376}" sibTransId="{1DECF9F5-40C0-4379-BCCE-7BCAAD54807B}"/>
    <dgm:cxn modelId="{A0697AD9-4F1C-44DF-9F0B-484ED62574F5}" type="presOf" srcId="{5FC34D3A-C8D4-483C-8695-507470E74D50}" destId="{FC51A82C-7C01-41E7-95A1-E0F165353360}" srcOrd="0" destOrd="0" presId="urn:microsoft.com/office/officeart/2016/7/layout/HexagonTimeline"/>
    <dgm:cxn modelId="{5B0C5A64-640A-44DE-9231-55D8B9A431B8}" type="presParOf" srcId="{D6614DDC-66DE-4E26-A0E6-8B5D4F611437}" destId="{769CE8F7-0E21-46E4-8D2D-63A034E4D32A}" srcOrd="0" destOrd="0" presId="urn:microsoft.com/office/officeart/2016/7/layout/HexagonTimeline"/>
    <dgm:cxn modelId="{C97A35EB-F4F5-44C0-B2D0-19AF31DC2223}" type="presParOf" srcId="{769CE8F7-0E21-46E4-8D2D-63A034E4D32A}" destId="{FC51A82C-7C01-41E7-95A1-E0F165353360}" srcOrd="0" destOrd="0" presId="urn:microsoft.com/office/officeart/2016/7/layout/HexagonTimeline"/>
    <dgm:cxn modelId="{1BEB00C5-1AFC-46FC-849A-D490784DB52E}" type="presParOf" srcId="{769CE8F7-0E21-46E4-8D2D-63A034E4D32A}" destId="{03E7967D-6C10-4379-9B37-4F5A8CF4EED8}" srcOrd="1" destOrd="0" presId="urn:microsoft.com/office/officeart/2016/7/layout/HexagonTimeline"/>
    <dgm:cxn modelId="{498AAC8F-D211-4064-80B2-75359BE901E4}" type="presParOf" srcId="{769CE8F7-0E21-46E4-8D2D-63A034E4D32A}" destId="{52CF010F-1351-4148-8701-92F5768EC7DC}" srcOrd="2" destOrd="0" presId="urn:microsoft.com/office/officeart/2016/7/layout/HexagonTimeline"/>
    <dgm:cxn modelId="{F3FAB4D5-BB8E-491A-A343-49D331762E47}" type="presParOf" srcId="{769CE8F7-0E21-46E4-8D2D-63A034E4D32A}" destId="{62C4F6DC-B23C-4A1D-86BA-D1DEB98692E9}" srcOrd="3" destOrd="0" presId="urn:microsoft.com/office/officeart/2016/7/layout/HexagonTimeline"/>
    <dgm:cxn modelId="{2F93DD1C-5D61-4E63-ABD3-9D5E5D20D4D2}" type="presParOf" srcId="{769CE8F7-0E21-46E4-8D2D-63A034E4D32A}" destId="{151E949D-E2E2-482F-BBE3-8BC267057E7B}" srcOrd="4" destOrd="0" presId="urn:microsoft.com/office/officeart/2016/7/layout/HexagonTimeline"/>
    <dgm:cxn modelId="{7C0E3781-57A7-45F1-A9B7-AD7B29B66966}" type="presParOf" srcId="{D6614DDC-66DE-4E26-A0E6-8B5D4F611437}" destId="{4FB3A766-643A-4ACA-8E5D-2C95FFB87076}" srcOrd="1" destOrd="0" presId="urn:microsoft.com/office/officeart/2016/7/layout/HexagonTimeline"/>
    <dgm:cxn modelId="{434FF653-D75F-4952-8E75-D3AF3DA482CB}" type="presParOf" srcId="{D6614DDC-66DE-4E26-A0E6-8B5D4F611437}" destId="{4630FBA4-1F51-4A32-B0E4-88E47053D0D9}" srcOrd="2" destOrd="0" presId="urn:microsoft.com/office/officeart/2016/7/layout/HexagonTimeline"/>
    <dgm:cxn modelId="{255D0E88-A582-4AB9-85D4-3CCE25636858}" type="presParOf" srcId="{4630FBA4-1F51-4A32-B0E4-88E47053D0D9}" destId="{D39499CF-3BA1-4BBD-960A-4434BA9F21A7}" srcOrd="0" destOrd="0" presId="urn:microsoft.com/office/officeart/2016/7/layout/HexagonTimeline"/>
    <dgm:cxn modelId="{EB99A48A-7C1E-46F6-BDF1-CF76EFA8B1BE}" type="presParOf" srcId="{4630FBA4-1F51-4A32-B0E4-88E47053D0D9}" destId="{5E76ADAA-D3EE-462D-A737-9D3772B6C76F}" srcOrd="1" destOrd="0" presId="urn:microsoft.com/office/officeart/2016/7/layout/HexagonTimeline"/>
    <dgm:cxn modelId="{A5B350CB-1F08-407B-AB74-C0A9D5254180}" type="presParOf" srcId="{4630FBA4-1F51-4A32-B0E4-88E47053D0D9}" destId="{F514349A-AC82-402F-8DA0-95785071B5F0}" srcOrd="2" destOrd="0" presId="urn:microsoft.com/office/officeart/2016/7/layout/HexagonTimeline"/>
    <dgm:cxn modelId="{3AEF0478-205F-4564-A8F2-A009D04A4716}" type="presParOf" srcId="{4630FBA4-1F51-4A32-B0E4-88E47053D0D9}" destId="{BBACFDEF-20FB-406A-9641-2F4782D85F9F}" srcOrd="3" destOrd="0" presId="urn:microsoft.com/office/officeart/2016/7/layout/HexagonTimeline"/>
    <dgm:cxn modelId="{E91CE1AF-35AF-4453-8B3B-CCA366030481}" type="presParOf" srcId="{4630FBA4-1F51-4A32-B0E4-88E47053D0D9}" destId="{E12CB119-910F-4C38-9D07-4EF7748B1BD6}" srcOrd="4" destOrd="0" presId="urn:microsoft.com/office/officeart/2016/7/layout/HexagonTimeline"/>
    <dgm:cxn modelId="{830D18A3-5BD1-43DE-A8C7-D3AD84C79C41}" type="presParOf" srcId="{D6614DDC-66DE-4E26-A0E6-8B5D4F611437}" destId="{6C1697D8-F9A2-4451-950E-C8D8168BBC75}" srcOrd="3" destOrd="0" presId="urn:microsoft.com/office/officeart/2016/7/layout/HexagonTimeline"/>
    <dgm:cxn modelId="{A2FC9288-5AD0-464F-A27B-3C029EB82A78}" type="presParOf" srcId="{D6614DDC-66DE-4E26-A0E6-8B5D4F611437}" destId="{258D101A-CA89-4BD3-9BA0-F95214FF0550}" srcOrd="4" destOrd="0" presId="urn:microsoft.com/office/officeart/2016/7/layout/HexagonTimeline"/>
    <dgm:cxn modelId="{3E0287D5-85BD-4EA8-8360-16EA3B96ED89}" type="presParOf" srcId="{258D101A-CA89-4BD3-9BA0-F95214FF0550}" destId="{E38B2215-81DF-4D79-BB37-17C8C9F898E7}" srcOrd="0" destOrd="0" presId="urn:microsoft.com/office/officeart/2016/7/layout/HexagonTimeline"/>
    <dgm:cxn modelId="{7053D88C-9828-4A50-8590-4A4874885273}" type="presParOf" srcId="{258D101A-CA89-4BD3-9BA0-F95214FF0550}" destId="{2E1F219F-885D-437D-9D95-1C496EBAD119}" srcOrd="1" destOrd="0" presId="urn:microsoft.com/office/officeart/2016/7/layout/HexagonTimeline"/>
    <dgm:cxn modelId="{CD524EB0-8DDC-47BC-8050-14B4AE3DE867}" type="presParOf" srcId="{258D101A-CA89-4BD3-9BA0-F95214FF0550}" destId="{8801BA21-B732-43C2-BD4E-EED526CA614C}" srcOrd="2" destOrd="0" presId="urn:microsoft.com/office/officeart/2016/7/layout/HexagonTimeline"/>
    <dgm:cxn modelId="{7C871D98-1568-47DF-AD10-05B6D83FE291}" type="presParOf" srcId="{258D101A-CA89-4BD3-9BA0-F95214FF0550}" destId="{ED3C7052-C7D3-4A48-8DD7-C35F83E9E14D}" srcOrd="3" destOrd="0" presId="urn:microsoft.com/office/officeart/2016/7/layout/HexagonTimeline"/>
    <dgm:cxn modelId="{2B694A21-4ED9-4979-ACB7-DABE9ECD1399}" type="presParOf" srcId="{258D101A-CA89-4BD3-9BA0-F95214FF0550}" destId="{E1638529-5025-4BCE-9448-174A6B1F9AFC}" srcOrd="4" destOrd="0" presId="urn:microsoft.com/office/officeart/2016/7/layout/HexagonTimeline"/>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1A82C-7C01-41E7-95A1-E0F165353360}">
      <dsp:nvSpPr>
        <dsp:cNvPr id="0" name=""/>
        <dsp:cNvSpPr/>
      </dsp:nvSpPr>
      <dsp:spPr>
        <a:xfrm>
          <a:off x="316501" y="1604214"/>
          <a:ext cx="1610849" cy="43751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DAILY</a:t>
          </a:r>
        </a:p>
      </dsp:txBody>
      <dsp:txXfrm>
        <a:off x="316501" y="1604214"/>
        <a:ext cx="1523346" cy="437513"/>
      </dsp:txXfrm>
    </dsp:sp>
    <dsp:sp modelId="{03E7967D-6C10-4379-9B37-4F5A8CF4EED8}">
      <dsp:nvSpPr>
        <dsp:cNvPr id="0" name=""/>
        <dsp:cNvSpPr/>
      </dsp:nvSpPr>
      <dsp:spPr>
        <a:xfrm>
          <a:off x="3280" y="0"/>
          <a:ext cx="2237291" cy="1166701"/>
        </a:xfrm>
        <a:prstGeom prst="rect">
          <a:avLst/>
        </a:prstGeom>
        <a:noFill/>
        <a:ln>
          <a:noFill/>
        </a:ln>
        <a:effectLst/>
      </dsp:spPr>
      <dsp:style>
        <a:lnRef idx="0">
          <a:scrgbClr r="0" g="0" b="0"/>
        </a:lnRef>
        <a:fillRef idx="0">
          <a:scrgbClr r="0" g="0" b="0"/>
        </a:fillRef>
        <a:effectRef idx="0">
          <a:scrgbClr r="0" g="0" b="0"/>
        </a:effectRef>
        <a:fontRef idx="minor"/>
      </dsp:style>
    </dsp:sp>
    <dsp:sp modelId="{4FB3A766-643A-4ACA-8E5D-2C95FFB87076}">
      <dsp:nvSpPr>
        <dsp:cNvPr id="0" name=""/>
        <dsp:cNvSpPr/>
      </dsp:nvSpPr>
      <dsp:spPr>
        <a:xfrm>
          <a:off x="1927350" y="1822971"/>
          <a:ext cx="626441" cy="0"/>
        </a:xfrm>
        <a:custGeom>
          <a:avLst/>
          <a:gdLst/>
          <a:ahLst/>
          <a:cxnLst/>
          <a:rect l="0" t="0" r="0" b="0"/>
          <a:pathLst>
            <a:path>
              <a:moveTo>
                <a:pt x="0" y="0"/>
              </a:moveTo>
              <a:lnTo>
                <a:pt x="626441"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CF010F-1351-4148-8701-92F5768EC7DC}">
      <dsp:nvSpPr>
        <dsp:cNvPr id="0" name=""/>
        <dsp:cNvSpPr/>
      </dsp:nvSpPr>
      <dsp:spPr>
        <a:xfrm>
          <a:off x="1121925" y="1239620"/>
          <a:ext cx="0" cy="364594"/>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2C4F6DC-B23C-4A1D-86BA-D1DEB98692E9}">
      <dsp:nvSpPr>
        <dsp:cNvPr id="0" name=""/>
        <dsp:cNvSpPr/>
      </dsp:nvSpPr>
      <dsp:spPr>
        <a:xfrm>
          <a:off x="1085466" y="1166701"/>
          <a:ext cx="72918" cy="72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9499CF-3BA1-4BBD-960A-4434BA9F21A7}">
      <dsp:nvSpPr>
        <dsp:cNvPr id="0" name=""/>
        <dsp:cNvSpPr/>
      </dsp:nvSpPr>
      <dsp:spPr>
        <a:xfrm>
          <a:off x="2553792" y="1604214"/>
          <a:ext cx="1610849" cy="437513"/>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WEEKLY</a:t>
          </a:r>
        </a:p>
      </dsp:txBody>
      <dsp:txXfrm>
        <a:off x="2746364" y="1656517"/>
        <a:ext cx="1225705" cy="332907"/>
      </dsp:txXfrm>
    </dsp:sp>
    <dsp:sp modelId="{5E76ADAA-D3EE-462D-A737-9D3772B6C76F}">
      <dsp:nvSpPr>
        <dsp:cNvPr id="0" name=""/>
        <dsp:cNvSpPr/>
      </dsp:nvSpPr>
      <dsp:spPr>
        <a:xfrm>
          <a:off x="2240571" y="2479240"/>
          <a:ext cx="2237291" cy="1166701"/>
        </a:xfrm>
        <a:prstGeom prst="rect">
          <a:avLst/>
        </a:prstGeom>
        <a:noFill/>
        <a:ln>
          <a:noFill/>
        </a:ln>
        <a:effectLst/>
      </dsp:spPr>
      <dsp:style>
        <a:lnRef idx="0">
          <a:scrgbClr r="0" g="0" b="0"/>
        </a:lnRef>
        <a:fillRef idx="0">
          <a:scrgbClr r="0" g="0" b="0"/>
        </a:fillRef>
        <a:effectRef idx="0">
          <a:scrgbClr r="0" g="0" b="0"/>
        </a:effectRef>
        <a:fontRef idx="minor"/>
      </dsp:style>
    </dsp:sp>
    <dsp:sp modelId="{6C1697D8-F9A2-4451-950E-C8D8168BBC75}">
      <dsp:nvSpPr>
        <dsp:cNvPr id="0" name=""/>
        <dsp:cNvSpPr/>
      </dsp:nvSpPr>
      <dsp:spPr>
        <a:xfrm>
          <a:off x="4164641" y="1822971"/>
          <a:ext cx="626441" cy="0"/>
        </a:xfrm>
        <a:custGeom>
          <a:avLst/>
          <a:gdLst/>
          <a:ahLst/>
          <a:cxnLst/>
          <a:rect l="0" t="0" r="0" b="0"/>
          <a:pathLst>
            <a:path>
              <a:moveTo>
                <a:pt x="0" y="0"/>
              </a:moveTo>
              <a:lnTo>
                <a:pt x="626441"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514349A-AC82-402F-8DA0-95785071B5F0}">
      <dsp:nvSpPr>
        <dsp:cNvPr id="0" name=""/>
        <dsp:cNvSpPr/>
      </dsp:nvSpPr>
      <dsp:spPr>
        <a:xfrm>
          <a:off x="3359216" y="2041727"/>
          <a:ext cx="0" cy="364594"/>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BACFDEF-20FB-406A-9641-2F4782D85F9F}">
      <dsp:nvSpPr>
        <dsp:cNvPr id="0" name=""/>
        <dsp:cNvSpPr/>
      </dsp:nvSpPr>
      <dsp:spPr>
        <a:xfrm>
          <a:off x="3322757" y="2406321"/>
          <a:ext cx="72918" cy="72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8B2215-81DF-4D79-BB37-17C8C9F898E7}">
      <dsp:nvSpPr>
        <dsp:cNvPr id="0" name=""/>
        <dsp:cNvSpPr/>
      </dsp:nvSpPr>
      <dsp:spPr>
        <a:xfrm rot="10800000">
          <a:off x="4791083" y="1604214"/>
          <a:ext cx="1610849" cy="43751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YEARLY</a:t>
          </a:r>
        </a:p>
      </dsp:txBody>
      <dsp:txXfrm rot="10800000">
        <a:off x="4878586" y="1604214"/>
        <a:ext cx="1523346" cy="437513"/>
      </dsp:txXfrm>
    </dsp:sp>
    <dsp:sp modelId="{2E1F219F-885D-437D-9D95-1C496EBAD119}">
      <dsp:nvSpPr>
        <dsp:cNvPr id="0" name=""/>
        <dsp:cNvSpPr/>
      </dsp:nvSpPr>
      <dsp:spPr>
        <a:xfrm>
          <a:off x="4477862" y="0"/>
          <a:ext cx="2237291" cy="1166701"/>
        </a:xfrm>
        <a:prstGeom prst="rect">
          <a:avLst/>
        </a:prstGeom>
        <a:noFill/>
        <a:ln>
          <a:noFill/>
        </a:ln>
        <a:effectLst/>
      </dsp:spPr>
      <dsp:style>
        <a:lnRef idx="0">
          <a:scrgbClr r="0" g="0" b="0"/>
        </a:lnRef>
        <a:fillRef idx="0">
          <a:scrgbClr r="0" g="0" b="0"/>
        </a:fillRef>
        <a:effectRef idx="0">
          <a:scrgbClr r="0" g="0" b="0"/>
        </a:effectRef>
        <a:fontRef idx="minor"/>
      </dsp:style>
    </dsp:sp>
    <dsp:sp modelId="{8801BA21-B732-43C2-BD4E-EED526CA614C}">
      <dsp:nvSpPr>
        <dsp:cNvPr id="0" name=""/>
        <dsp:cNvSpPr/>
      </dsp:nvSpPr>
      <dsp:spPr>
        <a:xfrm>
          <a:off x="5596508" y="1239620"/>
          <a:ext cx="0" cy="364594"/>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ED3C7052-C7D3-4A48-8DD7-C35F83E9E14D}">
      <dsp:nvSpPr>
        <dsp:cNvPr id="0" name=""/>
        <dsp:cNvSpPr/>
      </dsp:nvSpPr>
      <dsp:spPr>
        <a:xfrm>
          <a:off x="5560048" y="1166701"/>
          <a:ext cx="72918" cy="72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1A82C-7C01-41E7-95A1-E0F165353360}">
      <dsp:nvSpPr>
        <dsp:cNvPr id="0" name=""/>
        <dsp:cNvSpPr/>
      </dsp:nvSpPr>
      <dsp:spPr>
        <a:xfrm>
          <a:off x="316501" y="1604214"/>
          <a:ext cx="1610849" cy="43751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DATE</a:t>
          </a:r>
        </a:p>
      </dsp:txBody>
      <dsp:txXfrm>
        <a:off x="316501" y="1604214"/>
        <a:ext cx="1523346" cy="437513"/>
      </dsp:txXfrm>
    </dsp:sp>
    <dsp:sp modelId="{03E7967D-6C10-4379-9B37-4F5A8CF4EED8}">
      <dsp:nvSpPr>
        <dsp:cNvPr id="0" name=""/>
        <dsp:cNvSpPr/>
      </dsp:nvSpPr>
      <dsp:spPr>
        <a:xfrm>
          <a:off x="3280" y="0"/>
          <a:ext cx="2237291" cy="1166701"/>
        </a:xfrm>
        <a:prstGeom prst="rect">
          <a:avLst/>
        </a:prstGeom>
        <a:noFill/>
        <a:ln>
          <a:noFill/>
        </a:ln>
        <a:effectLst/>
      </dsp:spPr>
      <dsp:style>
        <a:lnRef idx="0">
          <a:scrgbClr r="0" g="0" b="0"/>
        </a:lnRef>
        <a:fillRef idx="0">
          <a:scrgbClr r="0" g="0" b="0"/>
        </a:fillRef>
        <a:effectRef idx="0">
          <a:scrgbClr r="0" g="0" b="0"/>
        </a:effectRef>
        <a:fontRef idx="minor"/>
      </dsp:style>
    </dsp:sp>
    <dsp:sp modelId="{4FB3A766-643A-4ACA-8E5D-2C95FFB87076}">
      <dsp:nvSpPr>
        <dsp:cNvPr id="0" name=""/>
        <dsp:cNvSpPr/>
      </dsp:nvSpPr>
      <dsp:spPr>
        <a:xfrm>
          <a:off x="1927350" y="1822971"/>
          <a:ext cx="626441" cy="0"/>
        </a:xfrm>
        <a:custGeom>
          <a:avLst/>
          <a:gdLst/>
          <a:ahLst/>
          <a:cxnLst/>
          <a:rect l="0" t="0" r="0" b="0"/>
          <a:pathLst>
            <a:path>
              <a:moveTo>
                <a:pt x="0" y="0"/>
              </a:moveTo>
              <a:lnTo>
                <a:pt x="626441"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CF010F-1351-4148-8701-92F5768EC7DC}">
      <dsp:nvSpPr>
        <dsp:cNvPr id="0" name=""/>
        <dsp:cNvSpPr/>
      </dsp:nvSpPr>
      <dsp:spPr>
        <a:xfrm>
          <a:off x="1121925" y="1239620"/>
          <a:ext cx="0" cy="364594"/>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2C4F6DC-B23C-4A1D-86BA-D1DEB98692E9}">
      <dsp:nvSpPr>
        <dsp:cNvPr id="0" name=""/>
        <dsp:cNvSpPr/>
      </dsp:nvSpPr>
      <dsp:spPr>
        <a:xfrm>
          <a:off x="1085466" y="1166701"/>
          <a:ext cx="72918" cy="72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9499CF-3BA1-4BBD-960A-4434BA9F21A7}">
      <dsp:nvSpPr>
        <dsp:cNvPr id="0" name=""/>
        <dsp:cNvSpPr/>
      </dsp:nvSpPr>
      <dsp:spPr>
        <a:xfrm>
          <a:off x="2553792" y="1604214"/>
          <a:ext cx="1610849" cy="437513"/>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TITLE</a:t>
          </a:r>
        </a:p>
      </dsp:txBody>
      <dsp:txXfrm>
        <a:off x="2746364" y="1656517"/>
        <a:ext cx="1225705" cy="332907"/>
      </dsp:txXfrm>
    </dsp:sp>
    <dsp:sp modelId="{5E76ADAA-D3EE-462D-A737-9D3772B6C76F}">
      <dsp:nvSpPr>
        <dsp:cNvPr id="0" name=""/>
        <dsp:cNvSpPr/>
      </dsp:nvSpPr>
      <dsp:spPr>
        <a:xfrm>
          <a:off x="2240571" y="2479240"/>
          <a:ext cx="2237291" cy="1166701"/>
        </a:xfrm>
        <a:prstGeom prst="rect">
          <a:avLst/>
        </a:prstGeom>
        <a:noFill/>
        <a:ln>
          <a:noFill/>
        </a:ln>
        <a:effectLst/>
      </dsp:spPr>
      <dsp:style>
        <a:lnRef idx="0">
          <a:scrgbClr r="0" g="0" b="0"/>
        </a:lnRef>
        <a:fillRef idx="0">
          <a:scrgbClr r="0" g="0" b="0"/>
        </a:fillRef>
        <a:effectRef idx="0">
          <a:scrgbClr r="0" g="0" b="0"/>
        </a:effectRef>
        <a:fontRef idx="minor"/>
      </dsp:style>
    </dsp:sp>
    <dsp:sp modelId="{6C1697D8-F9A2-4451-950E-C8D8168BBC75}">
      <dsp:nvSpPr>
        <dsp:cNvPr id="0" name=""/>
        <dsp:cNvSpPr/>
      </dsp:nvSpPr>
      <dsp:spPr>
        <a:xfrm>
          <a:off x="4164641" y="1822971"/>
          <a:ext cx="626441" cy="0"/>
        </a:xfrm>
        <a:custGeom>
          <a:avLst/>
          <a:gdLst/>
          <a:ahLst/>
          <a:cxnLst/>
          <a:rect l="0" t="0" r="0" b="0"/>
          <a:pathLst>
            <a:path>
              <a:moveTo>
                <a:pt x="0" y="0"/>
              </a:moveTo>
              <a:lnTo>
                <a:pt x="626441"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514349A-AC82-402F-8DA0-95785071B5F0}">
      <dsp:nvSpPr>
        <dsp:cNvPr id="0" name=""/>
        <dsp:cNvSpPr/>
      </dsp:nvSpPr>
      <dsp:spPr>
        <a:xfrm>
          <a:off x="3359216" y="2041727"/>
          <a:ext cx="0" cy="364594"/>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BACFDEF-20FB-406A-9641-2F4782D85F9F}">
      <dsp:nvSpPr>
        <dsp:cNvPr id="0" name=""/>
        <dsp:cNvSpPr/>
      </dsp:nvSpPr>
      <dsp:spPr>
        <a:xfrm>
          <a:off x="3322757" y="2406321"/>
          <a:ext cx="72918" cy="72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8B2215-81DF-4D79-BB37-17C8C9F898E7}">
      <dsp:nvSpPr>
        <dsp:cNvPr id="0" name=""/>
        <dsp:cNvSpPr/>
      </dsp:nvSpPr>
      <dsp:spPr>
        <a:xfrm rot="10800000">
          <a:off x="4791083" y="1604214"/>
          <a:ext cx="1610849" cy="43751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EXPENSE</a:t>
          </a:r>
        </a:p>
      </dsp:txBody>
      <dsp:txXfrm rot="10800000">
        <a:off x="4878586" y="1604214"/>
        <a:ext cx="1523346" cy="437513"/>
      </dsp:txXfrm>
    </dsp:sp>
    <dsp:sp modelId="{2E1F219F-885D-437D-9D95-1C496EBAD119}">
      <dsp:nvSpPr>
        <dsp:cNvPr id="0" name=""/>
        <dsp:cNvSpPr/>
      </dsp:nvSpPr>
      <dsp:spPr>
        <a:xfrm>
          <a:off x="4477862" y="0"/>
          <a:ext cx="2237291" cy="1166701"/>
        </a:xfrm>
        <a:prstGeom prst="rect">
          <a:avLst/>
        </a:prstGeom>
        <a:noFill/>
        <a:ln>
          <a:noFill/>
        </a:ln>
        <a:effectLst/>
      </dsp:spPr>
      <dsp:style>
        <a:lnRef idx="0">
          <a:scrgbClr r="0" g="0" b="0"/>
        </a:lnRef>
        <a:fillRef idx="0">
          <a:scrgbClr r="0" g="0" b="0"/>
        </a:fillRef>
        <a:effectRef idx="0">
          <a:scrgbClr r="0" g="0" b="0"/>
        </a:effectRef>
        <a:fontRef idx="minor"/>
      </dsp:style>
    </dsp:sp>
    <dsp:sp modelId="{8801BA21-B732-43C2-BD4E-EED526CA614C}">
      <dsp:nvSpPr>
        <dsp:cNvPr id="0" name=""/>
        <dsp:cNvSpPr/>
      </dsp:nvSpPr>
      <dsp:spPr>
        <a:xfrm>
          <a:off x="5596508" y="1239620"/>
          <a:ext cx="0" cy="364594"/>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ED3C7052-C7D3-4A48-8DD7-C35F83E9E14D}">
      <dsp:nvSpPr>
        <dsp:cNvPr id="0" name=""/>
        <dsp:cNvSpPr/>
      </dsp:nvSpPr>
      <dsp:spPr>
        <a:xfrm>
          <a:off x="5560048" y="1166701"/>
          <a:ext cx="72918" cy="72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5/1/2021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5/1/2021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5/1/2021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5/1/2021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5/1/2021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image">
            <a:extLst>
              <a:ext uri="{FF2B5EF4-FFF2-40B4-BE49-F238E27FC236}">
                <a16:creationId xmlns:a16="http://schemas.microsoft.com/office/drawing/2014/main" id="{6D3BA21E-E6C8-4E14-8E53-C5DF567E9D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64" name="Rectangle 5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65" name="Rectangle 6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276055" y="2350017"/>
            <a:ext cx="4775075" cy="1630906"/>
          </a:xfrm>
        </p:spPr>
        <p:txBody>
          <a:bodyPr>
            <a:normAutofit/>
          </a:bodyPr>
          <a:lstStyle/>
          <a:p>
            <a:r>
              <a:rPr lang="en-US" sz="4400" dirty="0">
                <a:solidFill>
                  <a:schemeClr val="tx1"/>
                </a:solidFill>
              </a:rPr>
              <a:t>EXPENSE</a:t>
            </a:r>
            <a:br>
              <a:rPr lang="en-US" sz="4400" dirty="0">
                <a:solidFill>
                  <a:schemeClr val="tx1"/>
                </a:solidFill>
              </a:rPr>
            </a:br>
            <a:r>
              <a:rPr lang="en-US" sz="4400" dirty="0">
                <a:solidFill>
                  <a:schemeClr val="tx1"/>
                </a:solidFill>
              </a:rPr>
              <a:t>TRACKER</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276055" y="3990546"/>
            <a:ext cx="4775075" cy="559656"/>
          </a:xfrm>
        </p:spPr>
        <p:txBody>
          <a:bodyPr>
            <a:normAutofit fontScale="92500" lnSpcReduction="20000"/>
          </a:bodyPr>
          <a:lstStyle/>
          <a:p>
            <a:r>
              <a:rPr lang="en-US" dirty="0">
                <a:solidFill>
                  <a:schemeClr val="tx1"/>
                </a:solidFill>
              </a:rPr>
              <a:t>Kanisha Shah                                </a:t>
            </a:r>
            <a:r>
              <a:rPr lang="en-US" dirty="0" err="1">
                <a:solidFill>
                  <a:schemeClr val="tx1"/>
                </a:solidFill>
              </a:rPr>
              <a:t>Stuti</a:t>
            </a:r>
            <a:r>
              <a:rPr lang="en-US" dirty="0">
                <a:solidFill>
                  <a:schemeClr val="tx1"/>
                </a:solidFill>
              </a:rPr>
              <a:t> Patel</a:t>
            </a:r>
          </a:p>
          <a:p>
            <a:r>
              <a:rPr lang="en-US" dirty="0">
                <a:solidFill>
                  <a:schemeClr val="tx1"/>
                </a:solidFill>
              </a:rPr>
              <a:t>19BCE253                                    19BCE269</a:t>
            </a:r>
          </a:p>
        </p:txBody>
      </p:sp>
    </p:spTree>
    <p:extLst>
      <p:ext uri="{BB962C8B-B14F-4D97-AF65-F5344CB8AC3E}">
        <p14:creationId xmlns:p14="http://schemas.microsoft.com/office/powerpoint/2010/main" val="173669318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17BCC60-7AF5-4131-8952-27B442DE6AE2}"/>
              </a:ext>
            </a:extLst>
          </p:cNvPr>
          <p:cNvPicPr>
            <a:picLocks noChangeAspect="1"/>
          </p:cNvPicPr>
          <p:nvPr/>
        </p:nvPicPr>
        <p:blipFill>
          <a:blip r:embed="rId2"/>
          <a:stretch>
            <a:fillRect/>
          </a:stretch>
        </p:blipFill>
        <p:spPr>
          <a:xfrm>
            <a:off x="0" y="0"/>
            <a:ext cx="12192000" cy="6858000"/>
          </a:xfrm>
          <a:prstGeom prst="rect">
            <a:avLst/>
          </a:prstGeom>
        </p:spPr>
      </p:pic>
      <p:sp>
        <p:nvSpPr>
          <p:cNvPr id="9" name="Title 1">
            <a:extLst>
              <a:ext uri="{FF2B5EF4-FFF2-40B4-BE49-F238E27FC236}">
                <a16:creationId xmlns:a16="http://schemas.microsoft.com/office/drawing/2014/main" id="{24982803-E8BF-4F34-86F3-93CB1D41A363}"/>
              </a:ext>
            </a:extLst>
          </p:cNvPr>
          <p:cNvSpPr txBox="1">
            <a:spLocks/>
          </p:cNvSpPr>
          <p:nvPr/>
        </p:nvSpPr>
        <p:spPr>
          <a:xfrm>
            <a:off x="1893025" y="318051"/>
            <a:ext cx="8046721" cy="993913"/>
          </a:xfrm>
          <a:prstGeom prst="rect">
            <a:avLst/>
          </a:prstGeom>
        </p:spPr>
        <p:txBody>
          <a:bodyP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pPr algn="ctr"/>
            <a:r>
              <a:rPr lang="en-IN" sz="5400" b="1" dirty="0">
                <a:solidFill>
                  <a:schemeClr val="bg1"/>
                </a:solidFill>
              </a:rPr>
              <a:t>GRAPHICAL    ANALYSIS</a:t>
            </a:r>
          </a:p>
        </p:txBody>
      </p:sp>
      <p:pic>
        <p:nvPicPr>
          <p:cNvPr id="3" name="Picture 2">
            <a:extLst>
              <a:ext uri="{FF2B5EF4-FFF2-40B4-BE49-F238E27FC236}">
                <a16:creationId xmlns:a16="http://schemas.microsoft.com/office/drawing/2014/main" id="{E98301A0-9A8E-4F35-8487-2B94CB767A66}"/>
              </a:ext>
            </a:extLst>
          </p:cNvPr>
          <p:cNvPicPr>
            <a:picLocks noChangeAspect="1"/>
          </p:cNvPicPr>
          <p:nvPr/>
        </p:nvPicPr>
        <p:blipFill>
          <a:blip r:embed="rId3"/>
          <a:stretch>
            <a:fillRect/>
          </a:stretch>
        </p:blipFill>
        <p:spPr>
          <a:xfrm>
            <a:off x="2798859" y="1967947"/>
            <a:ext cx="5645426" cy="4234070"/>
          </a:xfrm>
          <a:prstGeom prst="rect">
            <a:avLst/>
          </a:prstGeom>
        </p:spPr>
      </p:pic>
    </p:spTree>
    <p:extLst>
      <p:ext uri="{BB962C8B-B14F-4D97-AF65-F5344CB8AC3E}">
        <p14:creationId xmlns:p14="http://schemas.microsoft.com/office/powerpoint/2010/main" val="352100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7" name="TextBox 6">
            <a:extLst>
              <a:ext uri="{FF2B5EF4-FFF2-40B4-BE49-F238E27FC236}">
                <a16:creationId xmlns:a16="http://schemas.microsoft.com/office/drawing/2014/main" id="{5BF390D9-7123-4C06-919D-F09B9B56C07A}"/>
              </a:ext>
            </a:extLst>
          </p:cNvPr>
          <p:cNvSpPr txBox="1"/>
          <p:nvPr/>
        </p:nvSpPr>
        <p:spPr>
          <a:xfrm>
            <a:off x="6383061" y="3044279"/>
            <a:ext cx="6097314" cy="769441"/>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Avenir Next LT Pro Light" panose="02020404030301010803"/>
                <a:ea typeface="SimSun" panose="02010600030101010101" pitchFamily="2" charset="-122"/>
                <a:cs typeface="Times New Roman" panose="02020603050405020304" pitchFamily="18" charset="0"/>
              </a:rPr>
              <a:t>THANKYOU</a:t>
            </a:r>
            <a:endParaRPr kumimoji="0" lang="en-US" sz="1800" b="0" i="0" u="none" strike="noStrike" kern="1200" cap="none" spc="0" normalizeH="0" baseline="0" noProof="0" dirty="0">
              <a:ln>
                <a:noFill/>
              </a:ln>
              <a:solidFill>
                <a:prstClr val="black"/>
              </a:solidFill>
              <a:effectLst/>
              <a:uLnTx/>
              <a:uFillTx/>
              <a:latin typeface="Avenir Next LT Pro Light" panose="02020404030301010803"/>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3012296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1" y="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0751" y="642594"/>
            <a:ext cx="6718433" cy="1746504"/>
          </a:xfrm>
        </p:spPr>
        <p:txBody>
          <a:bodyPr>
            <a:normAutofit/>
          </a:bodyPr>
          <a:lstStyle/>
          <a:p>
            <a:r>
              <a:rPr lang="en-US" dirty="0">
                <a:solidFill>
                  <a:schemeClr val="tx1">
                    <a:lumMod val="75000"/>
                    <a:lumOff val="25000"/>
                  </a:schemeClr>
                </a:solidFill>
              </a:rPr>
              <a:t>Problems</a:t>
            </a:r>
          </a:p>
        </p:txBody>
      </p:sp>
      <p:sp>
        <p:nvSpPr>
          <p:cNvPr id="5" name="TextBox 4">
            <a:extLst>
              <a:ext uri="{FF2B5EF4-FFF2-40B4-BE49-F238E27FC236}">
                <a16:creationId xmlns:a16="http://schemas.microsoft.com/office/drawing/2014/main" id="{B6488A01-DEF9-4FBE-A555-77CB689A46F7}"/>
              </a:ext>
            </a:extLst>
          </p:cNvPr>
          <p:cNvSpPr txBox="1"/>
          <p:nvPr/>
        </p:nvSpPr>
        <p:spPr>
          <a:xfrm>
            <a:off x="4800599" y="2221733"/>
            <a:ext cx="6658585" cy="3369577"/>
          </a:xfrm>
          <a:prstGeom prst="rect">
            <a:avLst/>
          </a:prstGeom>
          <a:noFill/>
        </p:spPr>
        <p:txBody>
          <a:bodyPr wrap="square" rtlCol="0">
            <a:spAutoFit/>
          </a:bodyPr>
          <a:lstStyle/>
          <a:p>
            <a:pPr marL="342900" marR="0" lvl="0" indent="-342900" algn="l" defTabSz="914400" rtl="0" eaLnBrk="1" fontAlgn="auto" latinLnBrk="0" hangingPunct="1">
              <a:lnSpc>
                <a:spcPct val="150000"/>
              </a:lnSpc>
              <a:spcBef>
                <a:spcPts val="0"/>
              </a:spcBef>
              <a:spcAft>
                <a:spcPts val="0"/>
              </a:spcAft>
              <a:buClrTx/>
              <a:buSzTx/>
              <a:buFontTx/>
              <a:buAutoNum type="arabicParenR"/>
              <a:tabLst/>
              <a:defRPr/>
            </a:pPr>
            <a:r>
              <a:rPr kumimoji="0" lang="en-IN" sz="1800" b="0" i="0" u="none" strike="noStrike" kern="1200" cap="none" spc="0" normalizeH="0" baseline="0" noProof="0" dirty="0">
                <a:ln>
                  <a:noFill/>
                </a:ln>
                <a:solidFill>
                  <a:prstClr val="black"/>
                </a:solidFill>
                <a:effectLst/>
                <a:uLnTx/>
                <a:uFillTx/>
                <a:latin typeface="Avenir Next LT Pro" panose="02020404030301010803"/>
                <a:ea typeface="+mn-ea"/>
                <a:cs typeface="+mn-cs"/>
              </a:rPr>
              <a:t>In the current scenario we are unable to manage our daily expenses.</a:t>
            </a:r>
          </a:p>
          <a:p>
            <a:pPr marL="342900" marR="0" lvl="0" indent="-342900" algn="l" defTabSz="914400" rtl="0" eaLnBrk="1" fontAlgn="auto" latinLnBrk="0" hangingPunct="1">
              <a:lnSpc>
                <a:spcPct val="150000"/>
              </a:lnSpc>
              <a:spcBef>
                <a:spcPts val="0"/>
              </a:spcBef>
              <a:spcAft>
                <a:spcPts val="0"/>
              </a:spcAft>
              <a:buClrTx/>
              <a:buSzTx/>
              <a:buFontTx/>
              <a:buAutoNum type="arabicParenR"/>
              <a:tabLst/>
              <a:defRPr/>
            </a:pPr>
            <a:r>
              <a:rPr lang="en-IN" dirty="0">
                <a:solidFill>
                  <a:prstClr val="black"/>
                </a:solidFill>
                <a:latin typeface="Avenir Next LT Pro" panose="02020404030301010803"/>
              </a:rPr>
              <a:t>Mostly everyone is not consistent in maintaining records of their expenditure. So to be </a:t>
            </a:r>
            <a:r>
              <a:rPr lang="en-IN" u="sng" dirty="0">
                <a:solidFill>
                  <a:prstClr val="black"/>
                </a:solidFill>
                <a:latin typeface="Avenir Next LT Pro" panose="02020404030301010803"/>
              </a:rPr>
              <a:t>consistent</a:t>
            </a:r>
            <a:r>
              <a:rPr lang="en-IN" dirty="0">
                <a:solidFill>
                  <a:prstClr val="black"/>
                </a:solidFill>
                <a:latin typeface="Avenir Next LT Pro" panose="02020404030301010803"/>
              </a:rPr>
              <a:t> we are here with this project.</a:t>
            </a:r>
            <a:endParaRPr kumimoji="0" lang="en-IN" sz="1800" b="0" i="0" u="none" strike="noStrike" kern="1200" cap="none" spc="0" normalizeH="0" baseline="0" noProof="0" dirty="0">
              <a:ln>
                <a:noFill/>
              </a:ln>
              <a:solidFill>
                <a:prstClr val="black"/>
              </a:solidFill>
              <a:effectLst/>
              <a:uLnTx/>
              <a:uFillTx/>
              <a:latin typeface="Avenir Next LT Pro" panose="02020404030301010803"/>
              <a:ea typeface="+mn-ea"/>
              <a:cs typeface="+mn-cs"/>
            </a:endParaRPr>
          </a:p>
          <a:p>
            <a:pPr marL="342900" marR="0" lvl="0" indent="-342900" algn="l" defTabSz="914400" rtl="0" eaLnBrk="1" fontAlgn="auto" latinLnBrk="0" hangingPunct="1">
              <a:lnSpc>
                <a:spcPct val="150000"/>
              </a:lnSpc>
              <a:spcBef>
                <a:spcPts val="0"/>
              </a:spcBef>
              <a:spcAft>
                <a:spcPts val="0"/>
              </a:spcAft>
              <a:buClrTx/>
              <a:buSzTx/>
              <a:buFontTx/>
              <a:buAutoNum type="arabicParenR"/>
              <a:tabLst/>
              <a:defRPr/>
            </a:pPr>
            <a:r>
              <a:rPr lang="en-IN" dirty="0">
                <a:solidFill>
                  <a:prstClr val="black"/>
                </a:solidFill>
                <a:latin typeface="Avenir Next LT Pro" panose="02020404030301010803"/>
              </a:rPr>
              <a:t>In our routine life we lack </a:t>
            </a:r>
            <a:r>
              <a:rPr lang="en-IN" u="sng" dirty="0">
                <a:solidFill>
                  <a:prstClr val="black"/>
                </a:solidFill>
                <a:latin typeface="Avenir Next LT Pro" panose="02020404030301010803"/>
              </a:rPr>
              <a:t>tracking</a:t>
            </a:r>
            <a:r>
              <a:rPr lang="en-IN" dirty="0">
                <a:solidFill>
                  <a:prstClr val="black"/>
                </a:solidFill>
                <a:latin typeface="Avenir Next LT Pro" panose="02020404030301010803"/>
              </a:rPr>
              <a:t> our daily and weekly expenditure. So we came up with this idea.</a:t>
            </a:r>
            <a:endParaRPr kumimoji="0" lang="en-IN" sz="1800" b="0" i="0" u="none" strike="noStrike" kern="1200" cap="none" spc="0" normalizeH="0" baseline="0" noProof="0" dirty="0">
              <a:ln>
                <a:noFill/>
              </a:ln>
              <a:solidFill>
                <a:prstClr val="black"/>
              </a:solidFill>
              <a:effectLst/>
              <a:uLnTx/>
              <a:uFillTx/>
              <a:latin typeface="Avenir Next LT Pro" panose="02020404030301010803"/>
              <a:ea typeface="+mn-ea"/>
              <a:cs typeface="+mn-cs"/>
            </a:endParaRPr>
          </a:p>
          <a:p>
            <a:pPr marL="342900" marR="0" lvl="0" indent="-342900" algn="l" defTabSz="914400" rtl="0" eaLnBrk="1" fontAlgn="auto" latinLnBrk="0" hangingPunct="1">
              <a:lnSpc>
                <a:spcPct val="150000"/>
              </a:lnSpc>
              <a:spcBef>
                <a:spcPts val="0"/>
              </a:spcBef>
              <a:spcAft>
                <a:spcPts val="0"/>
              </a:spcAft>
              <a:buClrTx/>
              <a:buSzTx/>
              <a:buFontTx/>
              <a:buAutoNum type="arabicParenR"/>
              <a:tabLst/>
              <a:defRPr/>
            </a:pPr>
            <a:endParaRPr kumimoji="0" lang="en-IN" sz="1800" b="0" i="0" u="none" strike="noStrike" kern="1200" cap="none" spc="0" normalizeH="0" baseline="0" noProof="0" dirty="0">
              <a:ln>
                <a:noFill/>
              </a:ln>
              <a:solidFill>
                <a:prstClr val="black"/>
              </a:solidFill>
              <a:effectLst/>
              <a:uLnTx/>
              <a:uFillTx/>
              <a:latin typeface="Avenir Next LT Pro" panose="02020404030301010803"/>
              <a:ea typeface="+mn-ea"/>
              <a:cs typeface="+mn-cs"/>
            </a:endParaRPr>
          </a:p>
        </p:txBody>
      </p:sp>
    </p:spTree>
    <p:extLst>
      <p:ext uri="{BB962C8B-B14F-4D97-AF65-F5344CB8AC3E}">
        <p14:creationId xmlns:p14="http://schemas.microsoft.com/office/powerpoint/2010/main" val="428936076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10" name="TextBox 9">
            <a:extLst>
              <a:ext uri="{FF2B5EF4-FFF2-40B4-BE49-F238E27FC236}">
                <a16:creationId xmlns:a16="http://schemas.microsoft.com/office/drawing/2014/main" id="{8C147862-6BAD-4045-9607-9EAF4F7E7D9C}"/>
              </a:ext>
            </a:extLst>
          </p:cNvPr>
          <p:cNvSpPr txBox="1"/>
          <p:nvPr/>
        </p:nvSpPr>
        <p:spPr>
          <a:xfrm>
            <a:off x="4740751" y="2120742"/>
            <a:ext cx="6094674" cy="2746329"/>
          </a:xfrm>
          <a:prstGeom prst="rect">
            <a:avLst/>
          </a:prstGeom>
          <a:noFill/>
        </p:spPr>
        <p:txBody>
          <a:bodyPr wrap="square">
            <a:spAutoFit/>
          </a:bodyPr>
          <a:lstStyle/>
          <a:p>
            <a:pPr marL="342900" marR="0" lvl="0" indent="-342900" algn="l" defTabSz="914400" rtl="0" eaLnBrk="1" fontAlgn="auto" latinLnBrk="0" hangingPunct="1">
              <a:lnSpc>
                <a:spcPct val="250000"/>
              </a:lnSpc>
              <a:spcBef>
                <a:spcPts val="0"/>
              </a:spcBef>
              <a:spcAft>
                <a:spcPts val="0"/>
              </a:spcAft>
              <a:buClrTx/>
              <a:buSzTx/>
              <a:buFontTx/>
              <a:buAutoNum type="arabicParenR"/>
              <a:tabLst/>
              <a:defRPr/>
            </a:pPr>
            <a:r>
              <a:rPr kumimoji="0" lang="en-IN" sz="1800" b="0" i="0" u="none" strike="noStrike" kern="1200" cap="none" spc="0" normalizeH="0" baseline="0" noProof="0" dirty="0">
                <a:ln>
                  <a:noFill/>
                </a:ln>
                <a:solidFill>
                  <a:prstClr val="black"/>
                </a:solidFill>
                <a:effectLst/>
                <a:uLnTx/>
                <a:uFillTx/>
                <a:latin typeface="Avenir Next LT Pro" panose="02020404030301010803"/>
                <a:ea typeface="+mn-ea"/>
                <a:cs typeface="+mn-cs"/>
              </a:rPr>
              <a:t>Welcome Page</a:t>
            </a:r>
          </a:p>
          <a:p>
            <a:pPr marL="342900" marR="0" lvl="0" indent="-342900" algn="l" defTabSz="914400" rtl="0" eaLnBrk="1" fontAlgn="auto" latinLnBrk="0" hangingPunct="1">
              <a:lnSpc>
                <a:spcPct val="250000"/>
              </a:lnSpc>
              <a:spcBef>
                <a:spcPts val="0"/>
              </a:spcBef>
              <a:spcAft>
                <a:spcPts val="0"/>
              </a:spcAft>
              <a:buClrTx/>
              <a:buSzTx/>
              <a:buFontTx/>
              <a:buAutoNum type="arabicParenR"/>
              <a:tabLst/>
              <a:defRPr/>
            </a:pPr>
            <a:r>
              <a:rPr lang="en-IN" dirty="0">
                <a:solidFill>
                  <a:prstClr val="black"/>
                </a:solidFill>
                <a:latin typeface="Avenir Next LT Pro" panose="02020404030301010803"/>
              </a:rPr>
              <a:t>Login / Sign Up</a:t>
            </a:r>
          </a:p>
          <a:p>
            <a:pPr marL="342900" marR="0" lvl="0" indent="-342900" algn="l" defTabSz="914400" rtl="0" eaLnBrk="1" fontAlgn="auto" latinLnBrk="0" hangingPunct="1">
              <a:lnSpc>
                <a:spcPct val="250000"/>
              </a:lnSpc>
              <a:spcBef>
                <a:spcPts val="0"/>
              </a:spcBef>
              <a:spcAft>
                <a:spcPts val="0"/>
              </a:spcAft>
              <a:buClrTx/>
              <a:buSzTx/>
              <a:buFontTx/>
              <a:buAutoNum type="arabicParenR"/>
              <a:tabLst/>
              <a:defRPr/>
            </a:pPr>
            <a:r>
              <a:rPr kumimoji="0" lang="en-IN" sz="1800" b="0" i="0" u="none" strike="noStrike" kern="1200" cap="none" spc="0" normalizeH="0" baseline="0" noProof="0" dirty="0">
                <a:ln>
                  <a:noFill/>
                </a:ln>
                <a:solidFill>
                  <a:prstClr val="black"/>
                </a:solidFill>
                <a:effectLst/>
                <a:uLnTx/>
                <a:uFillTx/>
                <a:latin typeface="Avenir Next LT Pro" panose="02020404030301010803"/>
                <a:ea typeface="+mn-ea"/>
                <a:cs typeface="+mn-cs"/>
              </a:rPr>
              <a:t>Adding Your Day-to-Day Expenses</a:t>
            </a:r>
          </a:p>
          <a:p>
            <a:pPr marL="342900" marR="0" lvl="0" indent="-342900" algn="l" defTabSz="914400" rtl="0" eaLnBrk="1" fontAlgn="auto" latinLnBrk="0" hangingPunct="1">
              <a:lnSpc>
                <a:spcPct val="250000"/>
              </a:lnSpc>
              <a:spcBef>
                <a:spcPts val="0"/>
              </a:spcBef>
              <a:spcAft>
                <a:spcPts val="0"/>
              </a:spcAft>
              <a:buClrTx/>
              <a:buSzTx/>
              <a:buFontTx/>
              <a:buAutoNum type="arabicParenR"/>
              <a:tabLst/>
              <a:defRPr/>
            </a:pPr>
            <a:r>
              <a:rPr lang="en-IN" dirty="0">
                <a:solidFill>
                  <a:prstClr val="black"/>
                </a:solidFill>
                <a:latin typeface="Avenir Next LT Pro" panose="02020404030301010803"/>
              </a:rPr>
              <a:t>Analysing your Expense</a:t>
            </a:r>
            <a:endParaRPr kumimoji="0" lang="en-IN" sz="1800" b="0" i="0" u="none" strike="noStrike" kern="1200" cap="none" spc="0" normalizeH="0" baseline="0" noProof="0" dirty="0">
              <a:ln>
                <a:noFill/>
              </a:ln>
              <a:solidFill>
                <a:prstClr val="black"/>
              </a:solidFill>
              <a:effectLst/>
              <a:uLnTx/>
              <a:uFillTx/>
              <a:latin typeface="Avenir Next LT Pro" panose="02020404030301010803"/>
              <a:ea typeface="+mn-ea"/>
              <a:cs typeface="+mn-cs"/>
            </a:endParaRPr>
          </a:p>
        </p:txBody>
      </p:sp>
      <p:sp>
        <p:nvSpPr>
          <p:cNvPr id="13" name="Title 1">
            <a:extLst>
              <a:ext uri="{FF2B5EF4-FFF2-40B4-BE49-F238E27FC236}">
                <a16:creationId xmlns:a16="http://schemas.microsoft.com/office/drawing/2014/main" id="{36469C05-5ACB-4B65-B099-11CB9C7CF9AF}"/>
              </a:ext>
            </a:extLst>
          </p:cNvPr>
          <p:cNvSpPr>
            <a:spLocks noGrp="1"/>
          </p:cNvSpPr>
          <p:nvPr>
            <p:ph type="title"/>
          </p:nvPr>
        </p:nvSpPr>
        <p:spPr>
          <a:xfrm>
            <a:off x="4740751" y="642594"/>
            <a:ext cx="6718433" cy="1746504"/>
          </a:xfrm>
        </p:spPr>
        <p:txBody>
          <a:bodyPr>
            <a:normAutofit/>
          </a:bodyPr>
          <a:lstStyle/>
          <a:p>
            <a:r>
              <a:rPr lang="en-US" dirty="0">
                <a:solidFill>
                  <a:schemeClr val="tx1">
                    <a:lumMod val="75000"/>
                    <a:lumOff val="25000"/>
                  </a:schemeClr>
                </a:solidFill>
              </a:rPr>
              <a:t>FEATURES OF PROJECT</a:t>
            </a:r>
          </a:p>
        </p:txBody>
      </p:sp>
    </p:spTree>
    <p:extLst>
      <p:ext uri="{BB962C8B-B14F-4D97-AF65-F5344CB8AC3E}">
        <p14:creationId xmlns:p14="http://schemas.microsoft.com/office/powerpoint/2010/main" val="41235113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1" y="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688849" y="336798"/>
            <a:ext cx="6718433" cy="1746504"/>
          </a:xfrm>
        </p:spPr>
        <p:txBody>
          <a:bodyPr>
            <a:normAutofit/>
          </a:bodyPr>
          <a:lstStyle/>
          <a:p>
            <a:r>
              <a:rPr lang="en-US" dirty="0">
                <a:solidFill>
                  <a:schemeClr val="tx1">
                    <a:lumMod val="75000"/>
                    <a:lumOff val="25000"/>
                  </a:schemeClr>
                </a:solidFill>
              </a:rPr>
              <a:t>FUNCTIONALITIES</a:t>
            </a:r>
          </a:p>
        </p:txBody>
      </p:sp>
      <p:graphicFrame>
        <p:nvGraphicFramePr>
          <p:cNvPr id="31" name="Content Placeholder 2" descr="timeline">
            <a:extLst>
              <a:ext uri="{FF2B5EF4-FFF2-40B4-BE49-F238E27FC236}">
                <a16:creationId xmlns:a16="http://schemas.microsoft.com/office/drawing/2014/main" id="{613FC9B6-ED9E-4F51-A217-156DA01928CD}"/>
              </a:ext>
            </a:extLst>
          </p:cNvPr>
          <p:cNvGraphicFramePr/>
          <p:nvPr>
            <p:extLst>
              <p:ext uri="{D42A27DB-BD31-4B8C-83A1-F6EECF244321}">
                <p14:modId xmlns:p14="http://schemas.microsoft.com/office/powerpoint/2010/main" val="773831530"/>
              </p:ext>
            </p:extLst>
          </p:nvPr>
        </p:nvGraphicFramePr>
        <p:xfrm>
          <a:off x="4727830" y="3603781"/>
          <a:ext cx="6718434" cy="36459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A67C1AE4-EC0E-4103-B73A-56D05DA4B51D}"/>
              </a:ext>
            </a:extLst>
          </p:cNvPr>
          <p:cNvSpPr txBox="1"/>
          <p:nvPr/>
        </p:nvSpPr>
        <p:spPr>
          <a:xfrm>
            <a:off x="4740749" y="4011481"/>
            <a:ext cx="6094674" cy="461088"/>
          </a:xfrm>
          <a:prstGeom prst="rect">
            <a:avLst/>
          </a:prstGeom>
          <a:noFill/>
        </p:spPr>
        <p:txBody>
          <a:bodyPr wrap="square">
            <a:spAutoFit/>
          </a:bodyPr>
          <a:lstStyle/>
          <a:p>
            <a:pPr marR="0" lvl="0" algn="l" defTabSz="914400" rtl="0" eaLnBrk="1" fontAlgn="auto" latinLnBrk="0" hangingPunct="1">
              <a:lnSpc>
                <a:spcPct val="150000"/>
              </a:lnSpc>
              <a:spcBef>
                <a:spcPts val="0"/>
              </a:spcBef>
              <a:spcAft>
                <a:spcPts val="0"/>
              </a:spcAft>
              <a:buClrTx/>
              <a:buSzTx/>
              <a:tabLst/>
              <a:defRPr/>
            </a:pPr>
            <a:r>
              <a:rPr kumimoji="0" lang="en-IN" sz="1800" b="0" i="0" u="none" strike="noStrike" kern="1200" cap="none" spc="0" normalizeH="0" baseline="0" noProof="0" dirty="0">
                <a:ln>
                  <a:noFill/>
                </a:ln>
                <a:solidFill>
                  <a:prstClr val="black"/>
                </a:solidFill>
                <a:effectLst/>
                <a:uLnTx/>
                <a:uFillTx/>
                <a:latin typeface="Avenir Next LT Pro" panose="02020404030301010803"/>
                <a:ea typeface="+mn-ea"/>
                <a:cs typeface="+mn-cs"/>
              </a:rPr>
              <a:t>ANALYSING EXPENSE</a:t>
            </a:r>
          </a:p>
        </p:txBody>
      </p:sp>
      <p:graphicFrame>
        <p:nvGraphicFramePr>
          <p:cNvPr id="9" name="Content Placeholder 2" descr="timeline">
            <a:extLst>
              <a:ext uri="{FF2B5EF4-FFF2-40B4-BE49-F238E27FC236}">
                <a16:creationId xmlns:a16="http://schemas.microsoft.com/office/drawing/2014/main" id="{0DD5D2CB-370E-4854-A5F2-766A5A773B50}"/>
              </a:ext>
            </a:extLst>
          </p:cNvPr>
          <p:cNvGraphicFramePr/>
          <p:nvPr>
            <p:extLst>
              <p:ext uri="{D42A27DB-BD31-4B8C-83A1-F6EECF244321}">
                <p14:modId xmlns:p14="http://schemas.microsoft.com/office/powerpoint/2010/main" val="1580462542"/>
              </p:ext>
            </p:extLst>
          </p:nvPr>
        </p:nvGraphicFramePr>
        <p:xfrm>
          <a:off x="4727830" y="1347210"/>
          <a:ext cx="6718434" cy="364594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0" name="TextBox 9">
            <a:extLst>
              <a:ext uri="{FF2B5EF4-FFF2-40B4-BE49-F238E27FC236}">
                <a16:creationId xmlns:a16="http://schemas.microsoft.com/office/drawing/2014/main" id="{A930AC07-4F1F-4C24-BB2F-74BD22EFAD85}"/>
              </a:ext>
            </a:extLst>
          </p:cNvPr>
          <p:cNvSpPr txBox="1"/>
          <p:nvPr/>
        </p:nvSpPr>
        <p:spPr>
          <a:xfrm>
            <a:off x="4740749" y="1762946"/>
            <a:ext cx="6094674" cy="461088"/>
          </a:xfrm>
          <a:prstGeom prst="rect">
            <a:avLst/>
          </a:prstGeom>
          <a:noFill/>
        </p:spPr>
        <p:txBody>
          <a:bodyPr wrap="square">
            <a:spAutoFit/>
          </a:bodyPr>
          <a:lstStyle/>
          <a:p>
            <a:pPr marR="0" lvl="0" algn="l" defTabSz="914400" rtl="0" eaLnBrk="1" fontAlgn="auto" latinLnBrk="0" hangingPunct="1">
              <a:lnSpc>
                <a:spcPct val="150000"/>
              </a:lnSpc>
              <a:spcBef>
                <a:spcPts val="0"/>
              </a:spcBef>
              <a:spcAft>
                <a:spcPts val="0"/>
              </a:spcAft>
              <a:buClrTx/>
              <a:buSzTx/>
              <a:tabLst/>
              <a:defRPr/>
            </a:pPr>
            <a:r>
              <a:rPr kumimoji="0" lang="en-IN" sz="1800" b="0" i="0" u="none" strike="noStrike" kern="1200" cap="none" spc="0" normalizeH="0" baseline="0" noProof="0" dirty="0">
                <a:ln>
                  <a:noFill/>
                </a:ln>
                <a:solidFill>
                  <a:prstClr val="black"/>
                </a:solidFill>
                <a:effectLst/>
                <a:uLnTx/>
                <a:uFillTx/>
                <a:latin typeface="Avenir Next LT Pro" panose="02020404030301010803"/>
                <a:ea typeface="+mn-ea"/>
                <a:cs typeface="+mn-cs"/>
              </a:rPr>
              <a:t>ADDING EXPENSE</a:t>
            </a:r>
          </a:p>
        </p:txBody>
      </p:sp>
    </p:spTree>
    <p:extLst>
      <p:ext uri="{BB962C8B-B14F-4D97-AF65-F5344CB8AC3E}">
        <p14:creationId xmlns:p14="http://schemas.microsoft.com/office/powerpoint/2010/main" val="12160103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10" name="TextBox 9">
            <a:extLst>
              <a:ext uri="{FF2B5EF4-FFF2-40B4-BE49-F238E27FC236}">
                <a16:creationId xmlns:a16="http://schemas.microsoft.com/office/drawing/2014/main" id="{8C147862-6BAD-4045-9607-9EAF4F7E7D9C}"/>
              </a:ext>
            </a:extLst>
          </p:cNvPr>
          <p:cNvSpPr txBox="1"/>
          <p:nvPr/>
        </p:nvSpPr>
        <p:spPr>
          <a:xfrm>
            <a:off x="4740751" y="2010745"/>
            <a:ext cx="6094674" cy="1292085"/>
          </a:xfrm>
          <a:prstGeom prst="rect">
            <a:avLst/>
          </a:prstGeom>
          <a:noFill/>
        </p:spPr>
        <p:txBody>
          <a:bodyPr wrap="square">
            <a:spAutoFit/>
          </a:bodyPr>
          <a:lstStyle/>
          <a:p>
            <a:pPr marL="342900" marR="0" lvl="0" indent="-342900" algn="l" defTabSz="914400" rtl="0" eaLnBrk="1" fontAlgn="auto" latinLnBrk="0" hangingPunct="1">
              <a:lnSpc>
                <a:spcPct val="150000"/>
              </a:lnSpc>
              <a:spcBef>
                <a:spcPts val="0"/>
              </a:spcBef>
              <a:spcAft>
                <a:spcPts val="0"/>
              </a:spcAft>
              <a:buClrTx/>
              <a:buSzTx/>
              <a:buFontTx/>
              <a:buAutoNum type="arabicParenR"/>
              <a:tabLst/>
              <a:defRPr/>
            </a:pPr>
            <a:r>
              <a:rPr kumimoji="0" lang="en-IN" sz="1800" b="0" i="0" u="none" strike="noStrike" kern="1200" cap="none" spc="0" normalizeH="0" baseline="0" noProof="0" dirty="0">
                <a:ln>
                  <a:noFill/>
                </a:ln>
                <a:solidFill>
                  <a:prstClr val="black"/>
                </a:solidFill>
                <a:effectLst/>
                <a:uLnTx/>
                <a:uFillTx/>
                <a:latin typeface="Avenir Next LT Pro" panose="02020404030301010803"/>
                <a:ea typeface="+mn-ea"/>
                <a:cs typeface="+mn-cs"/>
              </a:rPr>
              <a:t>MYSQL SERVER</a:t>
            </a:r>
          </a:p>
          <a:p>
            <a:pPr marL="342900" marR="0" lvl="0" indent="-342900" algn="l" defTabSz="914400" rtl="0" eaLnBrk="1" fontAlgn="auto" latinLnBrk="0" hangingPunct="1">
              <a:lnSpc>
                <a:spcPct val="150000"/>
              </a:lnSpc>
              <a:spcBef>
                <a:spcPts val="0"/>
              </a:spcBef>
              <a:spcAft>
                <a:spcPts val="0"/>
              </a:spcAft>
              <a:buClrTx/>
              <a:buSzTx/>
              <a:buFontTx/>
              <a:buAutoNum type="arabicParenR"/>
              <a:tabLst/>
              <a:defRPr/>
            </a:pPr>
            <a:r>
              <a:rPr lang="en-IN" dirty="0">
                <a:solidFill>
                  <a:prstClr val="black"/>
                </a:solidFill>
                <a:latin typeface="Avenir Next LT Pro" panose="02020404030301010803"/>
              </a:rPr>
              <a:t>MYSQL WORKBENCH</a:t>
            </a:r>
          </a:p>
          <a:p>
            <a:pPr marL="342900" marR="0" lvl="0" indent="-342900" algn="l" defTabSz="914400" rtl="0" eaLnBrk="1" fontAlgn="auto" latinLnBrk="0" hangingPunct="1">
              <a:lnSpc>
                <a:spcPct val="150000"/>
              </a:lnSpc>
              <a:spcBef>
                <a:spcPts val="0"/>
              </a:spcBef>
              <a:spcAft>
                <a:spcPts val="0"/>
              </a:spcAft>
              <a:buClrTx/>
              <a:buSzTx/>
              <a:buFontTx/>
              <a:buAutoNum type="arabicParenR"/>
              <a:tabLst/>
              <a:defRPr/>
            </a:pPr>
            <a:r>
              <a:rPr kumimoji="0" lang="en-IN" sz="1800" b="0" i="0" u="none" strike="noStrike" kern="1200" cap="none" spc="0" normalizeH="0" baseline="0" noProof="0" dirty="0">
                <a:ln>
                  <a:noFill/>
                </a:ln>
                <a:solidFill>
                  <a:prstClr val="black"/>
                </a:solidFill>
                <a:effectLst/>
                <a:uLnTx/>
                <a:uFillTx/>
                <a:latin typeface="Avenir Next LT Pro" panose="02020404030301010803"/>
                <a:ea typeface="+mn-ea"/>
                <a:cs typeface="+mn-cs"/>
              </a:rPr>
              <a:t>MYSQL ROUTER</a:t>
            </a:r>
          </a:p>
        </p:txBody>
      </p:sp>
      <p:sp>
        <p:nvSpPr>
          <p:cNvPr id="13" name="Title 1">
            <a:extLst>
              <a:ext uri="{FF2B5EF4-FFF2-40B4-BE49-F238E27FC236}">
                <a16:creationId xmlns:a16="http://schemas.microsoft.com/office/drawing/2014/main" id="{36469C05-5ACB-4B65-B099-11CB9C7CF9AF}"/>
              </a:ext>
            </a:extLst>
          </p:cNvPr>
          <p:cNvSpPr>
            <a:spLocks noGrp="1"/>
          </p:cNvSpPr>
          <p:nvPr>
            <p:ph type="title"/>
          </p:nvPr>
        </p:nvSpPr>
        <p:spPr>
          <a:xfrm>
            <a:off x="4740751" y="642594"/>
            <a:ext cx="6718433" cy="1746504"/>
          </a:xfrm>
        </p:spPr>
        <p:txBody>
          <a:bodyPr>
            <a:normAutofit/>
          </a:bodyPr>
          <a:lstStyle/>
          <a:p>
            <a:r>
              <a:rPr lang="en-US" dirty="0">
                <a:solidFill>
                  <a:schemeClr val="tx1">
                    <a:lumMod val="75000"/>
                    <a:lumOff val="25000"/>
                  </a:schemeClr>
                </a:solidFill>
              </a:rPr>
              <a:t>SOFTWARE REQUIREMENT</a:t>
            </a:r>
          </a:p>
        </p:txBody>
      </p:sp>
      <p:sp>
        <p:nvSpPr>
          <p:cNvPr id="7" name="Title 1">
            <a:extLst>
              <a:ext uri="{FF2B5EF4-FFF2-40B4-BE49-F238E27FC236}">
                <a16:creationId xmlns:a16="http://schemas.microsoft.com/office/drawing/2014/main" id="{6D296D16-0499-43B5-99BF-837BE701DD36}"/>
              </a:ext>
            </a:extLst>
          </p:cNvPr>
          <p:cNvSpPr txBox="1">
            <a:spLocks/>
          </p:cNvSpPr>
          <p:nvPr/>
        </p:nvSpPr>
        <p:spPr>
          <a:xfrm>
            <a:off x="4727964" y="3105979"/>
            <a:ext cx="6718433" cy="17465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IN" dirty="0">
                <a:solidFill>
                  <a:schemeClr val="tx1">
                    <a:lumMod val="75000"/>
                    <a:lumOff val="25000"/>
                  </a:schemeClr>
                </a:solidFill>
              </a:rPr>
              <a:t>PACKAGES REQUIRED</a:t>
            </a:r>
          </a:p>
        </p:txBody>
      </p:sp>
      <p:sp>
        <p:nvSpPr>
          <p:cNvPr id="8" name="TextBox 7">
            <a:extLst>
              <a:ext uri="{FF2B5EF4-FFF2-40B4-BE49-F238E27FC236}">
                <a16:creationId xmlns:a16="http://schemas.microsoft.com/office/drawing/2014/main" id="{85921972-2ACB-4416-A0D8-2A418E68F6EE}"/>
              </a:ext>
            </a:extLst>
          </p:cNvPr>
          <p:cNvSpPr txBox="1"/>
          <p:nvPr/>
        </p:nvSpPr>
        <p:spPr>
          <a:xfrm>
            <a:off x="4727964" y="4386194"/>
            <a:ext cx="6094674" cy="1292085"/>
          </a:xfrm>
          <a:prstGeom prst="rect">
            <a:avLst/>
          </a:prstGeom>
          <a:noFill/>
        </p:spPr>
        <p:txBody>
          <a:bodyPr wrap="square">
            <a:spAutoFit/>
          </a:bodyPr>
          <a:lstStyle/>
          <a:p>
            <a:pPr marL="342900" marR="0" lvl="0" indent="-342900" algn="l" defTabSz="914400" rtl="0" eaLnBrk="1" fontAlgn="auto" latinLnBrk="0" hangingPunct="1">
              <a:lnSpc>
                <a:spcPct val="150000"/>
              </a:lnSpc>
              <a:spcBef>
                <a:spcPts val="0"/>
              </a:spcBef>
              <a:spcAft>
                <a:spcPts val="0"/>
              </a:spcAft>
              <a:buClrTx/>
              <a:buSzTx/>
              <a:buFontTx/>
              <a:buAutoNum type="arabicParenR"/>
              <a:tabLst/>
              <a:defRPr/>
            </a:pPr>
            <a:r>
              <a:rPr kumimoji="0" lang="en-IN" sz="1800" b="0" i="0" u="none" strike="noStrike" kern="1200" cap="none" spc="0" normalizeH="0" baseline="0" noProof="0" dirty="0">
                <a:ln>
                  <a:noFill/>
                </a:ln>
                <a:solidFill>
                  <a:prstClr val="black"/>
                </a:solidFill>
                <a:effectLst/>
                <a:uLnTx/>
                <a:uFillTx/>
                <a:latin typeface="Avenir Next LT Pro" panose="02020404030301010803"/>
                <a:ea typeface="+mn-ea"/>
                <a:cs typeface="+mn-cs"/>
              </a:rPr>
              <a:t>Pip install </a:t>
            </a:r>
            <a:r>
              <a:rPr kumimoji="0" lang="en-IN" sz="1800" b="0" i="0" u="none" strike="noStrike" kern="1200" cap="none" spc="0" normalizeH="0" baseline="0" noProof="0" dirty="0" err="1">
                <a:ln>
                  <a:noFill/>
                </a:ln>
                <a:solidFill>
                  <a:prstClr val="black"/>
                </a:solidFill>
                <a:effectLst/>
                <a:uLnTx/>
                <a:uFillTx/>
                <a:latin typeface="Avenir Next LT Pro" panose="02020404030301010803"/>
                <a:ea typeface="+mn-ea"/>
                <a:cs typeface="+mn-cs"/>
              </a:rPr>
              <a:t>tkcalendar</a:t>
            </a:r>
            <a:endParaRPr kumimoji="0" lang="en-IN" sz="1800" b="0" i="0" u="none" strike="noStrike" kern="1200" cap="none" spc="0" normalizeH="0" baseline="0" noProof="0" dirty="0">
              <a:ln>
                <a:noFill/>
              </a:ln>
              <a:solidFill>
                <a:prstClr val="black"/>
              </a:solidFill>
              <a:effectLst/>
              <a:uLnTx/>
              <a:uFillTx/>
              <a:latin typeface="Avenir Next LT Pro" panose="02020404030301010803"/>
              <a:ea typeface="+mn-ea"/>
              <a:cs typeface="+mn-cs"/>
            </a:endParaRPr>
          </a:p>
          <a:p>
            <a:pPr marL="342900" marR="0" lvl="0" indent="-342900" algn="l" defTabSz="914400" rtl="0" eaLnBrk="1" fontAlgn="auto" latinLnBrk="0" hangingPunct="1">
              <a:lnSpc>
                <a:spcPct val="150000"/>
              </a:lnSpc>
              <a:spcBef>
                <a:spcPts val="0"/>
              </a:spcBef>
              <a:spcAft>
                <a:spcPts val="0"/>
              </a:spcAft>
              <a:buClrTx/>
              <a:buSzTx/>
              <a:buFontTx/>
              <a:buAutoNum type="arabicParenR"/>
              <a:tabLst/>
              <a:defRPr/>
            </a:pPr>
            <a:r>
              <a:rPr lang="en-IN" dirty="0">
                <a:solidFill>
                  <a:prstClr val="black"/>
                </a:solidFill>
                <a:latin typeface="Avenir Next LT Pro" panose="02020404030301010803"/>
              </a:rPr>
              <a:t>Pip install </a:t>
            </a:r>
            <a:r>
              <a:rPr lang="en-IN" dirty="0" err="1">
                <a:solidFill>
                  <a:prstClr val="black"/>
                </a:solidFill>
                <a:latin typeface="Avenir Next LT Pro" panose="02020404030301010803"/>
              </a:rPr>
              <a:t>mysql</a:t>
            </a:r>
            <a:r>
              <a:rPr lang="en-IN" dirty="0">
                <a:solidFill>
                  <a:prstClr val="black"/>
                </a:solidFill>
                <a:latin typeface="Avenir Next LT Pro" panose="02020404030301010803"/>
              </a:rPr>
              <a:t>-connector-python</a:t>
            </a:r>
          </a:p>
          <a:p>
            <a:pPr marL="342900" marR="0" lvl="0" indent="-342900" algn="l" defTabSz="914400" rtl="0" eaLnBrk="1" fontAlgn="auto" latinLnBrk="0" hangingPunct="1">
              <a:lnSpc>
                <a:spcPct val="150000"/>
              </a:lnSpc>
              <a:spcBef>
                <a:spcPts val="0"/>
              </a:spcBef>
              <a:spcAft>
                <a:spcPts val="0"/>
              </a:spcAft>
              <a:buClrTx/>
              <a:buSzTx/>
              <a:buFontTx/>
              <a:buAutoNum type="arabicParenR"/>
              <a:tabLst/>
              <a:defRPr/>
            </a:pPr>
            <a:r>
              <a:rPr kumimoji="0" lang="en-IN" sz="1800" b="0" i="0" u="none" strike="noStrike" kern="1200" cap="none" spc="0" normalizeH="0" baseline="0" noProof="0" dirty="0">
                <a:ln>
                  <a:noFill/>
                </a:ln>
                <a:solidFill>
                  <a:prstClr val="black"/>
                </a:solidFill>
                <a:effectLst/>
                <a:uLnTx/>
                <a:uFillTx/>
                <a:latin typeface="Avenir Next LT Pro" panose="02020404030301010803"/>
                <a:ea typeface="+mn-ea"/>
                <a:cs typeface="+mn-cs"/>
              </a:rPr>
              <a:t>Pip install matplotlib</a:t>
            </a:r>
          </a:p>
        </p:txBody>
      </p:sp>
    </p:spTree>
    <p:extLst>
      <p:ext uri="{BB962C8B-B14F-4D97-AF65-F5344CB8AC3E}">
        <p14:creationId xmlns:p14="http://schemas.microsoft.com/office/powerpoint/2010/main" val="388941770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10" name="TextBox 9">
            <a:extLst>
              <a:ext uri="{FF2B5EF4-FFF2-40B4-BE49-F238E27FC236}">
                <a16:creationId xmlns:a16="http://schemas.microsoft.com/office/drawing/2014/main" id="{8C147862-6BAD-4045-9607-9EAF4F7E7D9C}"/>
              </a:ext>
            </a:extLst>
          </p:cNvPr>
          <p:cNvSpPr txBox="1"/>
          <p:nvPr/>
        </p:nvSpPr>
        <p:spPr>
          <a:xfrm>
            <a:off x="4740751" y="2079955"/>
            <a:ext cx="6094674" cy="4339073"/>
          </a:xfrm>
          <a:prstGeom prst="rect">
            <a:avLst/>
          </a:prstGeom>
          <a:noFill/>
        </p:spPr>
        <p:txBody>
          <a:bodyPr wrap="square">
            <a:spAutoFit/>
          </a:bodyPr>
          <a:lstStyle/>
          <a:p>
            <a:pPr marL="285750" marR="0" lvl="0" indent="-2857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Avenir Next LT Pro" panose="02020404030301010803"/>
                <a:ea typeface="+mn-ea"/>
                <a:cs typeface="+mn-cs"/>
              </a:rPr>
              <a:t>Existing user can login with their username and data will be added to the </a:t>
            </a:r>
            <a:r>
              <a:rPr kumimoji="0" lang="en-US" sz="1800" b="0" i="0" u="sng" strike="noStrike" kern="1200" cap="none" spc="0" normalizeH="0" baseline="0" noProof="0" dirty="0">
                <a:ln>
                  <a:noFill/>
                </a:ln>
                <a:solidFill>
                  <a:prstClr val="black"/>
                </a:solidFill>
                <a:effectLst/>
                <a:uLnTx/>
                <a:uFillTx/>
                <a:latin typeface="Avenir Next LT Pro" panose="02020404030301010803"/>
                <a:ea typeface="+mn-ea"/>
                <a:cs typeface="+mn-cs"/>
              </a:rPr>
              <a:t>existing relation </a:t>
            </a:r>
            <a:r>
              <a:rPr kumimoji="0" lang="en-US" sz="1800" b="0" i="0" u="none" strike="noStrike" kern="1200" cap="none" spc="0" normalizeH="0" baseline="0" noProof="0" dirty="0">
                <a:ln>
                  <a:noFill/>
                </a:ln>
                <a:solidFill>
                  <a:prstClr val="black"/>
                </a:solidFill>
                <a:effectLst/>
                <a:uLnTx/>
                <a:uFillTx/>
                <a:latin typeface="Avenir Next LT Pro" panose="02020404030301010803"/>
                <a:ea typeface="+mn-ea"/>
                <a:cs typeface="+mn-cs"/>
              </a:rPr>
              <a:t>in the database.</a:t>
            </a:r>
          </a:p>
          <a:p>
            <a:pPr marL="285750" marR="0" lvl="0" indent="-2857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lang="en-US" dirty="0">
                <a:solidFill>
                  <a:prstClr val="black"/>
                </a:solidFill>
                <a:latin typeface="Avenir Next LT Pro" panose="02020404030301010803"/>
              </a:rPr>
              <a:t>If existing user tries to Sign-up, it would result with </a:t>
            </a:r>
            <a:r>
              <a:rPr lang="en-US" u="sng" dirty="0">
                <a:solidFill>
                  <a:prstClr val="black"/>
                </a:solidFill>
                <a:latin typeface="Avenir Next LT Pro" panose="02020404030301010803"/>
              </a:rPr>
              <a:t>error message </a:t>
            </a:r>
            <a:r>
              <a:rPr lang="en-US" dirty="0">
                <a:solidFill>
                  <a:prstClr val="black"/>
                </a:solidFill>
                <a:latin typeface="Avenir Next LT Pro" panose="02020404030301010803"/>
              </a:rPr>
              <a:t>and won’t allow the user to do the same.</a:t>
            </a:r>
            <a:endParaRPr kumimoji="0" lang="en-US" sz="1800" b="0" i="0" u="none" strike="noStrike" kern="1200" cap="none" spc="0" normalizeH="0" baseline="0" noProof="0" dirty="0">
              <a:ln>
                <a:noFill/>
              </a:ln>
              <a:solidFill>
                <a:prstClr val="black"/>
              </a:solidFill>
              <a:effectLst/>
              <a:uLnTx/>
              <a:uFillTx/>
              <a:latin typeface="Avenir Next LT Pro" panose="02020404030301010803"/>
              <a:ea typeface="+mn-ea"/>
              <a:cs typeface="+mn-cs"/>
            </a:endParaRPr>
          </a:p>
          <a:p>
            <a:pPr marL="285750" marR="0" lvl="0" indent="-2857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Avenir Next LT Pro" panose="02020404030301010803"/>
                <a:ea typeface="+mn-ea"/>
                <a:cs typeface="+mn-cs"/>
              </a:rPr>
              <a:t>New users can sign in and a new relation will be created in the </a:t>
            </a:r>
            <a:r>
              <a:rPr kumimoji="0" lang="en-US" sz="1800" b="0" i="0" u="sng" strike="noStrike" kern="1200" cap="none" spc="0" normalizeH="0" baseline="0" noProof="0" dirty="0">
                <a:ln>
                  <a:noFill/>
                </a:ln>
                <a:solidFill>
                  <a:prstClr val="black"/>
                </a:solidFill>
                <a:effectLst/>
                <a:uLnTx/>
                <a:uFillTx/>
                <a:latin typeface="Avenir Next LT Pro" panose="02020404030301010803"/>
                <a:ea typeface="+mn-ea"/>
                <a:cs typeface="+mn-cs"/>
              </a:rPr>
              <a:t>same database</a:t>
            </a:r>
            <a:r>
              <a:rPr kumimoji="0" lang="en-US" sz="1800" b="0" i="0" u="none" strike="noStrike" kern="1200" cap="none" spc="0" normalizeH="0" baseline="0" noProof="0" dirty="0">
                <a:ln>
                  <a:noFill/>
                </a:ln>
                <a:solidFill>
                  <a:prstClr val="black"/>
                </a:solidFill>
                <a:effectLst/>
                <a:uLnTx/>
                <a:uFillTx/>
                <a:latin typeface="Avenir Next LT Pro" panose="02020404030301010803"/>
                <a:ea typeface="+mn-ea"/>
                <a:cs typeface="+mn-cs"/>
              </a:rPr>
              <a:t>.</a:t>
            </a:r>
          </a:p>
          <a:p>
            <a:pPr marL="342900" marR="0" lvl="0" indent="-342900" algn="l" defTabSz="914400" rtl="0" eaLnBrk="1" fontAlgn="auto" latinLnBrk="0" hangingPunct="1">
              <a:lnSpc>
                <a:spcPct val="150000"/>
              </a:lnSpc>
              <a:spcBef>
                <a:spcPts val="0"/>
              </a:spcBef>
              <a:spcAft>
                <a:spcPts val="0"/>
              </a:spcAft>
              <a:buClrTx/>
              <a:buSzTx/>
              <a:buFontTx/>
              <a:buAutoNum type="arabicParenR"/>
              <a:tabLst/>
              <a:defRPr/>
            </a:pPr>
            <a:endParaRPr kumimoji="0" lang="en-IN" sz="1800" b="0" i="0" u="none" strike="noStrike" kern="1200" cap="none" spc="0" normalizeH="0" baseline="0" noProof="0" dirty="0">
              <a:ln>
                <a:noFill/>
              </a:ln>
              <a:solidFill>
                <a:prstClr val="black"/>
              </a:solidFill>
              <a:effectLst/>
              <a:uLnTx/>
              <a:uFillTx/>
              <a:latin typeface="Avenir Next LT Pro" panose="02020404030301010803"/>
              <a:ea typeface="+mn-ea"/>
              <a:cs typeface="+mn-cs"/>
            </a:endParaRPr>
          </a:p>
        </p:txBody>
      </p:sp>
      <p:sp>
        <p:nvSpPr>
          <p:cNvPr id="13" name="Title 1">
            <a:extLst>
              <a:ext uri="{FF2B5EF4-FFF2-40B4-BE49-F238E27FC236}">
                <a16:creationId xmlns:a16="http://schemas.microsoft.com/office/drawing/2014/main" id="{36469C05-5ACB-4B65-B099-11CB9C7CF9AF}"/>
              </a:ext>
            </a:extLst>
          </p:cNvPr>
          <p:cNvSpPr>
            <a:spLocks noGrp="1"/>
          </p:cNvSpPr>
          <p:nvPr>
            <p:ph type="title"/>
          </p:nvPr>
        </p:nvSpPr>
        <p:spPr>
          <a:xfrm>
            <a:off x="4740751" y="642594"/>
            <a:ext cx="6718433" cy="1746504"/>
          </a:xfrm>
        </p:spPr>
        <p:txBody>
          <a:bodyPr>
            <a:normAutofit/>
          </a:bodyPr>
          <a:lstStyle/>
          <a:p>
            <a:r>
              <a:rPr lang="en-US" dirty="0">
                <a:solidFill>
                  <a:schemeClr val="tx1">
                    <a:lumMod val="75000"/>
                    <a:lumOff val="25000"/>
                  </a:schemeClr>
                </a:solidFill>
              </a:rPr>
              <a:t>LOGIN / SIGN UP</a:t>
            </a:r>
          </a:p>
        </p:txBody>
      </p:sp>
    </p:spTree>
    <p:extLst>
      <p:ext uri="{BB962C8B-B14F-4D97-AF65-F5344CB8AC3E}">
        <p14:creationId xmlns:p14="http://schemas.microsoft.com/office/powerpoint/2010/main" val="278862169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10" name="TextBox 9">
            <a:extLst>
              <a:ext uri="{FF2B5EF4-FFF2-40B4-BE49-F238E27FC236}">
                <a16:creationId xmlns:a16="http://schemas.microsoft.com/office/drawing/2014/main" id="{8C147862-6BAD-4045-9607-9EAF4F7E7D9C}"/>
              </a:ext>
            </a:extLst>
          </p:cNvPr>
          <p:cNvSpPr txBox="1"/>
          <p:nvPr/>
        </p:nvSpPr>
        <p:spPr>
          <a:xfrm>
            <a:off x="4740751" y="2170846"/>
            <a:ext cx="6094674" cy="2954078"/>
          </a:xfrm>
          <a:prstGeom prst="rect">
            <a:avLst/>
          </a:prstGeom>
          <a:noFill/>
        </p:spPr>
        <p:txBody>
          <a:bodyPr wrap="square">
            <a:sp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Avenir Next LT Pro" panose="02020404030301010803"/>
                <a:ea typeface="+mn-ea"/>
                <a:cs typeface="+mn-cs"/>
              </a:rPr>
              <a:t>To maintain </a:t>
            </a:r>
            <a:r>
              <a:rPr kumimoji="0" lang="en-US" sz="1800" b="0" i="0" u="sng" strike="noStrike" kern="1200" cap="none" spc="0" normalizeH="0" baseline="0" noProof="0" dirty="0">
                <a:ln>
                  <a:noFill/>
                </a:ln>
                <a:solidFill>
                  <a:prstClr val="black"/>
                </a:solidFill>
                <a:effectLst/>
                <a:uLnTx/>
                <a:uFillTx/>
                <a:latin typeface="Avenir Next LT Pro" panose="02020404030301010803"/>
                <a:ea typeface="+mn-ea"/>
                <a:cs typeface="+mn-cs"/>
              </a:rPr>
              <a:t>healthy habit </a:t>
            </a:r>
            <a:r>
              <a:rPr kumimoji="0" lang="en-US" sz="1800" b="0" i="0" u="none" strike="noStrike" kern="1200" cap="none" spc="0" normalizeH="0" baseline="0" noProof="0" dirty="0">
                <a:ln>
                  <a:noFill/>
                </a:ln>
                <a:solidFill>
                  <a:prstClr val="black"/>
                </a:solidFill>
                <a:effectLst/>
                <a:uLnTx/>
                <a:uFillTx/>
                <a:latin typeface="Avenir Next LT Pro" panose="02020404030301010803"/>
                <a:ea typeface="+mn-ea"/>
                <a:cs typeface="+mn-cs"/>
              </a:rPr>
              <a:t>one can regularly add their expense to monitor themselves against the </a:t>
            </a:r>
            <a:r>
              <a:rPr kumimoji="0" lang="en-US" sz="1800" b="0" i="0" u="sng" strike="noStrike" kern="1200" cap="none" spc="0" normalizeH="0" baseline="0" noProof="0" dirty="0">
                <a:ln>
                  <a:noFill/>
                </a:ln>
                <a:solidFill>
                  <a:prstClr val="black"/>
                </a:solidFill>
                <a:effectLst/>
                <a:uLnTx/>
                <a:uFillTx/>
                <a:latin typeface="Avenir Next LT Pro" panose="02020404030301010803"/>
                <a:ea typeface="+mn-ea"/>
                <a:cs typeface="+mn-cs"/>
              </a:rPr>
              <a:t>misuse of money </a:t>
            </a:r>
            <a:r>
              <a:rPr kumimoji="0" lang="en-US" sz="1800" b="0" i="0" u="none" strike="noStrike" kern="1200" cap="none" spc="0" normalizeH="0" baseline="0" noProof="0" dirty="0">
                <a:ln>
                  <a:noFill/>
                </a:ln>
                <a:solidFill>
                  <a:prstClr val="black"/>
                </a:solidFill>
                <a:effectLst/>
                <a:uLnTx/>
                <a:uFillTx/>
                <a:latin typeface="Avenir Next LT Pro" panose="02020404030301010803"/>
                <a:ea typeface="+mn-ea"/>
                <a:cs typeface="+mn-cs"/>
              </a:rPr>
              <a:t>and learn from their mistakes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Avenir Next LT Pro" panose="02020404030301010803"/>
                <a:ea typeface="+mn-ea"/>
                <a:cs typeface="+mn-cs"/>
              </a:rPr>
              <a:t>We have connected the </a:t>
            </a:r>
            <a:r>
              <a:rPr kumimoji="0" lang="en-US" sz="1800" b="0" i="0" u="sng" strike="noStrike" kern="1200" cap="none" spc="0" normalizeH="0" baseline="0" noProof="0" dirty="0">
                <a:ln>
                  <a:noFill/>
                </a:ln>
                <a:solidFill>
                  <a:prstClr val="black"/>
                </a:solidFill>
                <a:effectLst/>
                <a:uLnTx/>
                <a:uFillTx/>
                <a:latin typeface="Avenir Next LT Pro" panose="02020404030301010803"/>
                <a:ea typeface="+mn-ea"/>
                <a:cs typeface="+mn-cs"/>
              </a:rPr>
              <a:t>GUI to MYSQL </a:t>
            </a:r>
            <a:r>
              <a:rPr kumimoji="0" lang="en-US" sz="1800" b="0" i="0" u="none" strike="noStrike" kern="1200" cap="none" spc="0" normalizeH="0" baseline="0" noProof="0" dirty="0">
                <a:ln>
                  <a:noFill/>
                </a:ln>
                <a:solidFill>
                  <a:prstClr val="black"/>
                </a:solidFill>
                <a:effectLst/>
                <a:uLnTx/>
                <a:uFillTx/>
                <a:latin typeface="Avenir Next LT Pro" panose="02020404030301010803"/>
                <a:ea typeface="+mn-ea"/>
                <a:cs typeface="+mn-cs"/>
              </a:rPr>
              <a:t>database to store the data for future reference</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Avenir Next LT Pro" panose="02020404030301010803"/>
                <a:ea typeface="+mn-ea"/>
                <a:cs typeface="+mn-cs"/>
              </a:rPr>
              <a:t>Here, we have </a:t>
            </a:r>
            <a:r>
              <a:rPr kumimoji="0" lang="en-US" sz="1800" b="0" i="0" u="sng" strike="noStrike" kern="1200" cap="none" spc="0" normalizeH="0" baseline="0" noProof="0" dirty="0">
                <a:ln>
                  <a:noFill/>
                </a:ln>
                <a:solidFill>
                  <a:prstClr val="black"/>
                </a:solidFill>
                <a:effectLst/>
                <a:uLnTx/>
                <a:uFillTx/>
                <a:latin typeface="Avenir Next LT Pro" panose="02020404030301010803"/>
                <a:ea typeface="+mn-ea"/>
                <a:cs typeface="+mn-cs"/>
              </a:rPr>
              <a:t>validated</a:t>
            </a:r>
            <a:r>
              <a:rPr kumimoji="0" lang="en-US" sz="1800" b="0" i="0" u="none" strike="noStrike" kern="1200" cap="none" spc="0" normalizeH="0" baseline="0" noProof="0" dirty="0">
                <a:ln>
                  <a:noFill/>
                </a:ln>
                <a:solidFill>
                  <a:prstClr val="black"/>
                </a:solidFill>
                <a:effectLst/>
                <a:uLnTx/>
                <a:uFillTx/>
                <a:latin typeface="Avenir Next LT Pro" panose="02020404030301010803"/>
                <a:ea typeface="+mn-ea"/>
                <a:cs typeface="+mn-cs"/>
              </a:rPr>
              <a:t> all the data fields so that wrong data doesn’t get added in the database</a:t>
            </a:r>
          </a:p>
        </p:txBody>
      </p:sp>
      <p:sp>
        <p:nvSpPr>
          <p:cNvPr id="13" name="Title 1">
            <a:extLst>
              <a:ext uri="{FF2B5EF4-FFF2-40B4-BE49-F238E27FC236}">
                <a16:creationId xmlns:a16="http://schemas.microsoft.com/office/drawing/2014/main" id="{36469C05-5ACB-4B65-B099-11CB9C7CF9AF}"/>
              </a:ext>
            </a:extLst>
          </p:cNvPr>
          <p:cNvSpPr>
            <a:spLocks noGrp="1"/>
          </p:cNvSpPr>
          <p:nvPr>
            <p:ph type="title"/>
          </p:nvPr>
        </p:nvSpPr>
        <p:spPr>
          <a:xfrm>
            <a:off x="4740751" y="642594"/>
            <a:ext cx="6718433" cy="1746504"/>
          </a:xfrm>
        </p:spPr>
        <p:txBody>
          <a:bodyPr>
            <a:normAutofit/>
          </a:bodyPr>
          <a:lstStyle/>
          <a:p>
            <a:r>
              <a:rPr lang="en-US" dirty="0">
                <a:solidFill>
                  <a:schemeClr val="tx1">
                    <a:lumMod val="75000"/>
                    <a:lumOff val="25000"/>
                  </a:schemeClr>
                </a:solidFill>
              </a:rPr>
              <a:t>DAY TO DAY EXPENSE</a:t>
            </a:r>
          </a:p>
        </p:txBody>
      </p:sp>
    </p:spTree>
    <p:extLst>
      <p:ext uri="{BB962C8B-B14F-4D97-AF65-F5344CB8AC3E}">
        <p14:creationId xmlns:p14="http://schemas.microsoft.com/office/powerpoint/2010/main" val="41119840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10" name="TextBox 9">
            <a:extLst>
              <a:ext uri="{FF2B5EF4-FFF2-40B4-BE49-F238E27FC236}">
                <a16:creationId xmlns:a16="http://schemas.microsoft.com/office/drawing/2014/main" id="{8C147862-6BAD-4045-9607-9EAF4F7E7D9C}"/>
              </a:ext>
            </a:extLst>
          </p:cNvPr>
          <p:cNvSpPr txBox="1"/>
          <p:nvPr/>
        </p:nvSpPr>
        <p:spPr>
          <a:xfrm>
            <a:off x="4921594" y="2235195"/>
            <a:ext cx="6094674" cy="2538580"/>
          </a:xfrm>
          <a:prstGeom prst="rect">
            <a:avLst/>
          </a:prstGeom>
          <a:noFill/>
        </p:spPr>
        <p:txBody>
          <a:bodyPr wrap="square">
            <a:sp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Avenir Next LT Pro" panose="02020404030301010803"/>
                <a:ea typeface="+mn-ea"/>
                <a:cs typeface="+mn-cs"/>
              </a:rPr>
              <a:t>Saving money is the </a:t>
            </a:r>
            <a:r>
              <a:rPr kumimoji="0" lang="en-US" sz="1800" b="0" i="0" u="sng" strike="noStrike" kern="1200" cap="none" spc="0" normalizeH="0" baseline="0" noProof="0" dirty="0">
                <a:ln>
                  <a:noFill/>
                </a:ln>
                <a:solidFill>
                  <a:prstClr val="black"/>
                </a:solidFill>
                <a:effectLst/>
                <a:uLnTx/>
                <a:uFillTx/>
                <a:latin typeface="Avenir Next LT Pro" panose="02020404030301010803"/>
                <a:ea typeface="+mn-ea"/>
                <a:cs typeface="+mn-cs"/>
              </a:rPr>
              <a:t>most important lesson </a:t>
            </a:r>
            <a:r>
              <a:rPr kumimoji="0" lang="en-US" sz="1800" b="0" i="0" u="none" strike="noStrike" kern="1200" cap="none" spc="0" normalizeH="0" baseline="0" noProof="0" dirty="0">
                <a:ln>
                  <a:noFill/>
                </a:ln>
                <a:solidFill>
                  <a:prstClr val="black"/>
                </a:solidFill>
                <a:effectLst/>
                <a:uLnTx/>
                <a:uFillTx/>
                <a:latin typeface="Avenir Next LT Pro" panose="02020404030301010803"/>
                <a:ea typeface="+mn-ea"/>
                <a:cs typeface="+mn-cs"/>
              </a:rPr>
              <a:t>in our life. The sooner we learn it the more we save at the end. So, these graphs will help you learn this lesson.</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dirty="0">
                <a:solidFill>
                  <a:prstClr val="black"/>
                </a:solidFill>
                <a:latin typeface="Avenir Next LT Pro" panose="02020404030301010803"/>
              </a:rPr>
              <a:t>We can control it by </a:t>
            </a:r>
            <a:r>
              <a:rPr lang="en-US" u="sng" dirty="0">
                <a:solidFill>
                  <a:prstClr val="black"/>
                </a:solidFill>
                <a:latin typeface="Avenir Next LT Pro" panose="02020404030301010803"/>
              </a:rPr>
              <a:t>analysing the graph</a:t>
            </a:r>
            <a:r>
              <a:rPr lang="en-US" dirty="0">
                <a:solidFill>
                  <a:prstClr val="black"/>
                </a:solidFill>
                <a:latin typeface="Avenir Next LT Pro" panose="02020404030301010803"/>
              </a:rPr>
              <a:t>, whichever has more area, we can reduce its expense in next week.</a:t>
            </a:r>
          </a:p>
        </p:txBody>
      </p:sp>
      <p:sp>
        <p:nvSpPr>
          <p:cNvPr id="13" name="Title 1">
            <a:extLst>
              <a:ext uri="{FF2B5EF4-FFF2-40B4-BE49-F238E27FC236}">
                <a16:creationId xmlns:a16="http://schemas.microsoft.com/office/drawing/2014/main" id="{36469C05-5ACB-4B65-B099-11CB9C7CF9AF}"/>
              </a:ext>
            </a:extLst>
          </p:cNvPr>
          <p:cNvSpPr>
            <a:spLocks noGrp="1"/>
          </p:cNvSpPr>
          <p:nvPr>
            <p:ph type="title"/>
          </p:nvPr>
        </p:nvSpPr>
        <p:spPr>
          <a:xfrm>
            <a:off x="4740751" y="642594"/>
            <a:ext cx="6718433" cy="1746504"/>
          </a:xfrm>
        </p:spPr>
        <p:txBody>
          <a:bodyPr>
            <a:normAutofit/>
          </a:bodyPr>
          <a:lstStyle/>
          <a:p>
            <a:r>
              <a:rPr lang="en-US" dirty="0">
                <a:solidFill>
                  <a:schemeClr val="tx1">
                    <a:lumMod val="75000"/>
                    <a:lumOff val="25000"/>
                  </a:schemeClr>
                </a:solidFill>
              </a:rPr>
              <a:t>ANALYSING OUR EXPENSE</a:t>
            </a:r>
          </a:p>
        </p:txBody>
      </p:sp>
      <p:sp>
        <p:nvSpPr>
          <p:cNvPr id="8" name="TextBox 7">
            <a:extLst>
              <a:ext uri="{FF2B5EF4-FFF2-40B4-BE49-F238E27FC236}">
                <a16:creationId xmlns:a16="http://schemas.microsoft.com/office/drawing/2014/main" id="{BBD373A1-0E17-43CC-A8BB-BDAF11757B92}"/>
              </a:ext>
            </a:extLst>
          </p:cNvPr>
          <p:cNvSpPr txBox="1"/>
          <p:nvPr/>
        </p:nvSpPr>
        <p:spPr>
          <a:xfrm>
            <a:off x="4708946" y="4622805"/>
            <a:ext cx="6158284" cy="461088"/>
          </a:xfrm>
          <a:prstGeom prst="rect">
            <a:avLst/>
          </a:prstGeom>
          <a:noFill/>
        </p:spPr>
        <p:txBody>
          <a:bodyPr wrap="square">
            <a:sp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Avenir Next LT Pro" panose="02020404030301010803"/>
              <a:ea typeface="+mn-ea"/>
              <a:cs typeface="+mn-cs"/>
            </a:endParaRPr>
          </a:p>
        </p:txBody>
      </p:sp>
    </p:spTree>
    <p:extLst>
      <p:ext uri="{BB962C8B-B14F-4D97-AF65-F5344CB8AC3E}">
        <p14:creationId xmlns:p14="http://schemas.microsoft.com/office/powerpoint/2010/main" val="141610300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17BCC60-7AF5-4131-8952-27B442DE6AE2}"/>
              </a:ext>
            </a:extLst>
          </p:cNvPr>
          <p:cNvPicPr>
            <a:picLocks noChangeAspect="1"/>
          </p:cNvPicPr>
          <p:nvPr/>
        </p:nvPicPr>
        <p:blipFill>
          <a:blip r:embed="rId2"/>
          <a:stretch>
            <a:fillRect/>
          </a:stretch>
        </p:blipFill>
        <p:spPr>
          <a:xfrm>
            <a:off x="0" y="0"/>
            <a:ext cx="12192000" cy="6858000"/>
          </a:xfrm>
          <a:prstGeom prst="rect">
            <a:avLst/>
          </a:prstGeom>
        </p:spPr>
      </p:pic>
      <p:sp>
        <p:nvSpPr>
          <p:cNvPr id="4" name="Title 1">
            <a:extLst>
              <a:ext uri="{FF2B5EF4-FFF2-40B4-BE49-F238E27FC236}">
                <a16:creationId xmlns:a16="http://schemas.microsoft.com/office/drawing/2014/main" id="{C0EDAB58-4C03-4200-9384-29C94003B696}"/>
              </a:ext>
            </a:extLst>
          </p:cNvPr>
          <p:cNvSpPr txBox="1">
            <a:spLocks/>
          </p:cNvSpPr>
          <p:nvPr/>
        </p:nvSpPr>
        <p:spPr>
          <a:xfrm>
            <a:off x="1979874" y="310100"/>
            <a:ext cx="8046721" cy="993913"/>
          </a:xfrm>
          <a:prstGeom prst="rect">
            <a:avLst/>
          </a:prstGeom>
        </p:spPr>
        <p:txBody>
          <a:bodyP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pPr algn="ctr"/>
            <a:r>
              <a:rPr lang="en-IN" sz="5400" b="1" dirty="0">
                <a:solidFill>
                  <a:schemeClr val="bg1"/>
                </a:solidFill>
              </a:rPr>
              <a:t>GRAPHICAL    ANALYSIS</a:t>
            </a:r>
          </a:p>
        </p:txBody>
      </p:sp>
      <p:pic>
        <p:nvPicPr>
          <p:cNvPr id="5" name="Picture 4">
            <a:extLst>
              <a:ext uri="{FF2B5EF4-FFF2-40B4-BE49-F238E27FC236}">
                <a16:creationId xmlns:a16="http://schemas.microsoft.com/office/drawing/2014/main" id="{269BCD99-4936-4DAA-A25C-905ABABA8895}"/>
              </a:ext>
            </a:extLst>
          </p:cNvPr>
          <p:cNvPicPr>
            <a:picLocks noChangeAspect="1"/>
          </p:cNvPicPr>
          <p:nvPr/>
        </p:nvPicPr>
        <p:blipFill>
          <a:blip r:embed="rId3"/>
          <a:stretch>
            <a:fillRect/>
          </a:stretch>
        </p:blipFill>
        <p:spPr>
          <a:xfrm>
            <a:off x="231953" y="1852994"/>
            <a:ext cx="5367020" cy="4025265"/>
          </a:xfrm>
          <a:prstGeom prst="rect">
            <a:avLst/>
          </a:prstGeom>
        </p:spPr>
      </p:pic>
      <p:pic>
        <p:nvPicPr>
          <p:cNvPr id="9" name="Picture 8">
            <a:extLst>
              <a:ext uri="{FF2B5EF4-FFF2-40B4-BE49-F238E27FC236}">
                <a16:creationId xmlns:a16="http://schemas.microsoft.com/office/drawing/2014/main" id="{9181B4ED-C6DC-4AB6-8FB0-694AFEA6EEF7}"/>
              </a:ext>
            </a:extLst>
          </p:cNvPr>
          <p:cNvPicPr>
            <a:picLocks noChangeAspect="1"/>
          </p:cNvPicPr>
          <p:nvPr/>
        </p:nvPicPr>
        <p:blipFill>
          <a:blip r:embed="rId4"/>
          <a:stretch>
            <a:fillRect/>
          </a:stretch>
        </p:blipFill>
        <p:spPr>
          <a:xfrm>
            <a:off x="6512226" y="1852993"/>
            <a:ext cx="5367021" cy="4025266"/>
          </a:xfrm>
          <a:prstGeom prst="rect">
            <a:avLst/>
          </a:prstGeom>
        </p:spPr>
      </p:pic>
    </p:spTree>
    <p:extLst>
      <p:ext uri="{BB962C8B-B14F-4D97-AF65-F5344CB8AC3E}">
        <p14:creationId xmlns:p14="http://schemas.microsoft.com/office/powerpoint/2010/main" val="18785052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38">
      <a:dk1>
        <a:sysClr val="windowText" lastClr="000000"/>
      </a:dk1>
      <a:lt1>
        <a:sysClr val="window" lastClr="FFFFFF"/>
      </a:lt1>
      <a:dk2>
        <a:srgbClr val="505046"/>
      </a:dk2>
      <a:lt2>
        <a:srgbClr val="EEECE1"/>
      </a:lt2>
      <a:accent1>
        <a:srgbClr val="EE462D"/>
      </a:accent1>
      <a:accent2>
        <a:srgbClr val="595A85"/>
      </a:accent2>
      <a:accent3>
        <a:srgbClr val="8D6F5B"/>
      </a:accent3>
      <a:accent4>
        <a:srgbClr val="FABD2F"/>
      </a:accent4>
      <a:accent5>
        <a:srgbClr val="AF8073"/>
      </a:accent5>
      <a:accent6>
        <a:srgbClr val="787880"/>
      </a:accent6>
      <a:hlink>
        <a:srgbClr val="CC8D00"/>
      </a:hlink>
      <a:folHlink>
        <a:srgbClr val="82829E"/>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59927E4-E194-47BE-91C2-B87D50CF51DB}">
  <ds:schemaRefs>
    <ds:schemaRef ds:uri="http://schemas.microsoft.com/sharepoint/v3/contenttype/forms"/>
  </ds:schemaRefs>
</ds:datastoreItem>
</file>

<file path=customXml/itemProps2.xml><?xml version="1.0" encoding="utf-8"?>
<ds:datastoreItem xmlns:ds="http://schemas.openxmlformats.org/officeDocument/2006/customXml" ds:itemID="{E34A532A-EA0D-41F9-B458-AF9358EF2F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E92E9E5-79AF-4029-8FCA-9C327D54FD8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{E1B01CA0-28AA-496D-9BC7-1549261AEBA2}tf56410444_win32</Template>
  <TotalTime>333</TotalTime>
  <Words>304</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Avenir Next LT Pro</vt:lpstr>
      <vt:lpstr>Avenir Next LT Pro Light</vt:lpstr>
      <vt:lpstr>Garamond</vt:lpstr>
      <vt:lpstr>SavonVTI</vt:lpstr>
      <vt:lpstr>EXPENSE TRACKER</vt:lpstr>
      <vt:lpstr>Problems</vt:lpstr>
      <vt:lpstr>FEATURES OF PROJECT</vt:lpstr>
      <vt:lpstr>FUNCTIONALITIES</vt:lpstr>
      <vt:lpstr>SOFTWARE REQUIREMENT</vt:lpstr>
      <vt:lpstr>LOGIN / SIGN UP</vt:lpstr>
      <vt:lpstr>DAY TO DAY EXPENSE</vt:lpstr>
      <vt:lpstr>ANALYSING OUR EXPENSE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EXPENSE TRACKER</dc:title>
  <dc:creator>KANISHA SHAH</dc:creator>
  <cp:lastModifiedBy>KANISHA SHAH</cp:lastModifiedBy>
  <cp:revision>18</cp:revision>
  <dcterms:created xsi:type="dcterms:W3CDTF">2021-04-30T07:06:20Z</dcterms:created>
  <dcterms:modified xsi:type="dcterms:W3CDTF">2021-05-01T08:58:44Z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