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0" r:id="rId6"/>
    <p:sldId id="258" r:id="rId7"/>
    <p:sldId id="261" r:id="rId8"/>
    <p:sldId id="262" r:id="rId9"/>
    <p:sldId id="263" r:id="rId10"/>
    <p:sldId id="268" r:id="rId11"/>
    <p:sldId id="264"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19" autoAdjust="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SHA SHAH" userId="8b277dbda77992f5" providerId="LiveId" clId="{B993B63D-EC8E-4B95-B8AB-7D8D13478A10}"/>
    <pc:docChg chg="undo custSel addSld delSld modSld sldOrd">
      <pc:chgData name="KANISHA SHAH" userId="8b277dbda77992f5" providerId="LiveId" clId="{B993B63D-EC8E-4B95-B8AB-7D8D13478A10}" dt="2021-04-18T09:24:08.068" v="2496" actId="2696"/>
      <pc:docMkLst>
        <pc:docMk/>
      </pc:docMkLst>
      <pc:sldChg chg="modSp mod">
        <pc:chgData name="KANISHA SHAH" userId="8b277dbda77992f5" providerId="LiveId" clId="{B993B63D-EC8E-4B95-B8AB-7D8D13478A10}" dt="2021-04-18T08:01:55.505" v="47" actId="20577"/>
        <pc:sldMkLst>
          <pc:docMk/>
          <pc:sldMk cId="1736693185" sldId="257"/>
        </pc:sldMkLst>
        <pc:spChg chg="mod">
          <ac:chgData name="KANISHA SHAH" userId="8b277dbda77992f5" providerId="LiveId" clId="{B993B63D-EC8E-4B95-B8AB-7D8D13478A10}" dt="2021-04-18T08:01:35.250" v="11" actId="20577"/>
          <ac:spMkLst>
            <pc:docMk/>
            <pc:sldMk cId="1736693185" sldId="257"/>
            <ac:spMk id="2" creationId="{18C3B467-088C-4F3D-A9A7-105C4E1E20CD}"/>
          </ac:spMkLst>
        </pc:spChg>
        <pc:spChg chg="mod">
          <ac:chgData name="KANISHA SHAH" userId="8b277dbda77992f5" providerId="LiveId" clId="{B993B63D-EC8E-4B95-B8AB-7D8D13478A10}" dt="2021-04-18T08:01:55.505" v="47" actId="20577"/>
          <ac:spMkLst>
            <pc:docMk/>
            <pc:sldMk cId="1736693185" sldId="257"/>
            <ac:spMk id="3" creationId="{C8722DDC-8EEE-4A06-8DFE-B44871EAA2CF}"/>
          </ac:spMkLst>
        </pc:spChg>
      </pc:sldChg>
      <pc:sldChg chg="modSp mod">
        <pc:chgData name="KANISHA SHAH" userId="8b277dbda77992f5" providerId="LiveId" clId="{B993B63D-EC8E-4B95-B8AB-7D8D13478A10}" dt="2021-04-18T08:32:58.564" v="680" actId="20577"/>
        <pc:sldMkLst>
          <pc:docMk/>
          <pc:sldMk cId="121601030" sldId="258"/>
        </pc:sldMkLst>
        <pc:spChg chg="mod">
          <ac:chgData name="KANISHA SHAH" userId="8b277dbda77992f5" providerId="LiveId" clId="{B993B63D-EC8E-4B95-B8AB-7D8D13478A10}" dt="2021-04-18T08:31:52.375" v="590" actId="20577"/>
          <ac:spMkLst>
            <pc:docMk/>
            <pc:sldMk cId="121601030" sldId="258"/>
            <ac:spMk id="2" creationId="{92C9295F-E638-4F61-AFE2-CF3E40556031}"/>
          </ac:spMkLst>
        </pc:spChg>
        <pc:graphicFrameChg chg="mod">
          <ac:chgData name="KANISHA SHAH" userId="8b277dbda77992f5" providerId="LiveId" clId="{B993B63D-EC8E-4B95-B8AB-7D8D13478A10}" dt="2021-04-18T08:32:58.564" v="680" actId="20577"/>
          <ac:graphicFrameMkLst>
            <pc:docMk/>
            <pc:sldMk cId="121601030" sldId="258"/>
            <ac:graphicFrameMk id="31" creationId="{613FC9B6-ED9E-4F51-A217-156DA01928CD}"/>
          </ac:graphicFrameMkLst>
        </pc:graphicFrameChg>
      </pc:sldChg>
      <pc:sldChg chg="new del">
        <pc:chgData name="KANISHA SHAH" userId="8b277dbda77992f5" providerId="LiveId" clId="{B993B63D-EC8E-4B95-B8AB-7D8D13478A10}" dt="2021-04-18T08:53:24.162" v="1987" actId="47"/>
        <pc:sldMkLst>
          <pc:docMk/>
          <pc:sldMk cId="3212093211" sldId="259"/>
        </pc:sldMkLst>
      </pc:sldChg>
      <pc:sldChg chg="addSp delSp modSp add mod ord">
        <pc:chgData name="KANISHA SHAH" userId="8b277dbda77992f5" providerId="LiveId" clId="{B993B63D-EC8E-4B95-B8AB-7D8D13478A10}" dt="2021-04-18T08:59:22.119" v="2127" actId="20577"/>
        <pc:sldMkLst>
          <pc:docMk/>
          <pc:sldMk cId="4289360767" sldId="260"/>
        </pc:sldMkLst>
        <pc:spChg chg="mod">
          <ac:chgData name="KANISHA SHAH" userId="8b277dbda77992f5" providerId="LiveId" clId="{B993B63D-EC8E-4B95-B8AB-7D8D13478A10}" dt="2021-04-18T08:24:20.803" v="96" actId="20577"/>
          <ac:spMkLst>
            <pc:docMk/>
            <pc:sldMk cId="4289360767" sldId="260"/>
            <ac:spMk id="2" creationId="{92C9295F-E638-4F61-AFE2-CF3E40556031}"/>
          </ac:spMkLst>
        </pc:spChg>
        <pc:spChg chg="add del mod">
          <ac:chgData name="KANISHA SHAH" userId="8b277dbda77992f5" providerId="LiveId" clId="{B993B63D-EC8E-4B95-B8AB-7D8D13478A10}" dt="2021-04-18T08:25:11.044" v="114" actId="478"/>
          <ac:spMkLst>
            <pc:docMk/>
            <pc:sldMk cId="4289360767" sldId="260"/>
            <ac:spMk id="3" creationId="{8C2B9355-1693-4B2A-B7D4-A49F36D821C3}"/>
          </ac:spMkLst>
        </pc:spChg>
        <pc:spChg chg="add mod">
          <ac:chgData name="KANISHA SHAH" userId="8b277dbda77992f5" providerId="LiveId" clId="{B993B63D-EC8E-4B95-B8AB-7D8D13478A10}" dt="2021-04-18T08:59:22.119" v="2127" actId="20577"/>
          <ac:spMkLst>
            <pc:docMk/>
            <pc:sldMk cId="4289360767" sldId="260"/>
            <ac:spMk id="5" creationId="{B6488A01-DEF9-4FBE-A555-77CB689A46F7}"/>
          </ac:spMkLst>
        </pc:spChg>
        <pc:graphicFrameChg chg="del">
          <ac:chgData name="KANISHA SHAH" userId="8b277dbda77992f5" providerId="LiveId" clId="{B993B63D-EC8E-4B95-B8AB-7D8D13478A10}" dt="2021-04-18T08:23:43.392" v="51" actId="478"/>
          <ac:graphicFrameMkLst>
            <pc:docMk/>
            <pc:sldMk cId="4289360767" sldId="260"/>
            <ac:graphicFrameMk id="31" creationId="{613FC9B6-ED9E-4F51-A217-156DA01928CD}"/>
          </ac:graphicFrameMkLst>
        </pc:graphicFrameChg>
      </pc:sldChg>
      <pc:sldChg chg="addSp delSp modSp add del mod ord">
        <pc:chgData name="KANISHA SHAH" userId="8b277dbda77992f5" providerId="LiveId" clId="{B993B63D-EC8E-4B95-B8AB-7D8D13478A10}" dt="2021-04-18T09:03:58.446" v="2232" actId="1076"/>
        <pc:sldMkLst>
          <pc:docMk/>
          <pc:sldMk cId="2513966885" sldId="261"/>
        </pc:sldMkLst>
        <pc:spChg chg="mod">
          <ac:chgData name="KANISHA SHAH" userId="8b277dbda77992f5" providerId="LiveId" clId="{B993B63D-EC8E-4B95-B8AB-7D8D13478A10}" dt="2021-04-18T09:03:58.446" v="2232" actId="1076"/>
          <ac:spMkLst>
            <pc:docMk/>
            <pc:sldMk cId="2513966885" sldId="261"/>
            <ac:spMk id="2" creationId="{92C9295F-E638-4F61-AFE2-CF3E40556031}"/>
          </ac:spMkLst>
        </pc:spChg>
        <pc:spChg chg="del mod">
          <ac:chgData name="KANISHA SHAH" userId="8b277dbda77992f5" providerId="LiveId" clId="{B993B63D-EC8E-4B95-B8AB-7D8D13478A10}" dt="2021-04-18T08:33:31.763" v="694"/>
          <ac:spMkLst>
            <pc:docMk/>
            <pc:sldMk cId="2513966885" sldId="261"/>
            <ac:spMk id="5" creationId="{B6488A01-DEF9-4FBE-A555-77CB689A46F7}"/>
          </ac:spMkLst>
        </pc:spChg>
        <pc:spChg chg="add del mod">
          <ac:chgData name="KANISHA SHAH" userId="8b277dbda77992f5" providerId="LiveId" clId="{B993B63D-EC8E-4B95-B8AB-7D8D13478A10}" dt="2021-04-18T08:37:36.133" v="860"/>
          <ac:spMkLst>
            <pc:docMk/>
            <pc:sldMk cId="2513966885" sldId="261"/>
            <ac:spMk id="7" creationId="{7033DC1C-CB89-4D6C-8899-794C7A9E395E}"/>
          </ac:spMkLst>
        </pc:spChg>
        <pc:spChg chg="add del mod">
          <ac:chgData name="KANISHA SHAH" userId="8b277dbda77992f5" providerId="LiveId" clId="{B993B63D-EC8E-4B95-B8AB-7D8D13478A10}" dt="2021-04-18T08:35:15.043" v="750"/>
          <ac:spMkLst>
            <pc:docMk/>
            <pc:sldMk cId="2513966885" sldId="261"/>
            <ac:spMk id="8" creationId="{3C57F131-B23F-4AA6-A826-5FB55BF0563B}"/>
          </ac:spMkLst>
        </pc:spChg>
        <pc:spChg chg="add del">
          <ac:chgData name="KANISHA SHAH" userId="8b277dbda77992f5" providerId="LiveId" clId="{B993B63D-EC8E-4B95-B8AB-7D8D13478A10}" dt="2021-04-18T08:35:25.991" v="752" actId="22"/>
          <ac:spMkLst>
            <pc:docMk/>
            <pc:sldMk cId="2513966885" sldId="261"/>
            <ac:spMk id="10" creationId="{7E37369E-F01E-4E65-A1E5-3C1C76006D0C}"/>
          </ac:spMkLst>
        </pc:spChg>
        <pc:spChg chg="add del mod">
          <ac:chgData name="KANISHA SHAH" userId="8b277dbda77992f5" providerId="LiveId" clId="{B993B63D-EC8E-4B95-B8AB-7D8D13478A10}" dt="2021-04-18T08:38:33.657" v="866" actId="22"/>
          <ac:spMkLst>
            <pc:docMk/>
            <pc:sldMk cId="2513966885" sldId="261"/>
            <ac:spMk id="13" creationId="{72E9E6C5-F646-4B54-A316-82C8F7245F2E}"/>
          </ac:spMkLst>
        </pc:spChg>
        <pc:spChg chg="add del mod">
          <ac:chgData name="KANISHA SHAH" userId="8b277dbda77992f5" providerId="LiveId" clId="{B993B63D-EC8E-4B95-B8AB-7D8D13478A10}" dt="2021-04-18T09:03:47.756" v="2231" actId="20577"/>
          <ac:spMkLst>
            <pc:docMk/>
            <pc:sldMk cId="2513966885" sldId="261"/>
            <ac:spMk id="15" creationId="{0CD6527C-EC06-4E76-8429-03E07DA10AEF}"/>
          </ac:spMkLst>
        </pc:spChg>
        <pc:picChg chg="mod">
          <ac:chgData name="KANISHA SHAH" userId="8b277dbda77992f5" providerId="LiveId" clId="{B993B63D-EC8E-4B95-B8AB-7D8D13478A10}" dt="2021-04-18T08:38:58.160" v="870" actId="1076"/>
          <ac:picMkLst>
            <pc:docMk/>
            <pc:sldMk cId="2513966885" sldId="261"/>
            <ac:picMk id="4" creationId="{5C002EE5-E4FF-463C-8DAA-9AC0B6D407FF}"/>
          </ac:picMkLst>
        </pc:picChg>
      </pc:sldChg>
      <pc:sldChg chg="addSp modSp add mod">
        <pc:chgData name="KANISHA SHAH" userId="8b277dbda77992f5" providerId="LiveId" clId="{B993B63D-EC8E-4B95-B8AB-7D8D13478A10}" dt="2021-04-18T09:07:39.914" v="2349" actId="20577"/>
        <pc:sldMkLst>
          <pc:docMk/>
          <pc:sldMk cId="3884687002" sldId="262"/>
        </pc:sldMkLst>
        <pc:spChg chg="mod">
          <ac:chgData name="KANISHA SHAH" userId="8b277dbda77992f5" providerId="LiveId" clId="{B993B63D-EC8E-4B95-B8AB-7D8D13478A10}" dt="2021-04-18T09:05:45.529" v="2259" actId="20577"/>
          <ac:spMkLst>
            <pc:docMk/>
            <pc:sldMk cId="3884687002" sldId="262"/>
            <ac:spMk id="2" creationId="{92C9295F-E638-4F61-AFE2-CF3E40556031}"/>
          </ac:spMkLst>
        </pc:spChg>
        <pc:spChg chg="add mod">
          <ac:chgData name="KANISHA SHAH" userId="8b277dbda77992f5" providerId="LiveId" clId="{B993B63D-EC8E-4B95-B8AB-7D8D13478A10}" dt="2021-04-18T09:07:39.914" v="2349" actId="20577"/>
          <ac:spMkLst>
            <pc:docMk/>
            <pc:sldMk cId="3884687002" sldId="262"/>
            <ac:spMk id="7" creationId="{EB577F22-287D-4CCB-AA45-18C49BA34C52}"/>
          </ac:spMkLst>
        </pc:spChg>
        <pc:picChg chg="mod">
          <ac:chgData name="KANISHA SHAH" userId="8b277dbda77992f5" providerId="LiveId" clId="{B993B63D-EC8E-4B95-B8AB-7D8D13478A10}" dt="2021-04-18T09:05:34.119" v="2256" actId="1076"/>
          <ac:picMkLst>
            <pc:docMk/>
            <pc:sldMk cId="3884687002" sldId="262"/>
            <ac:picMk id="4" creationId="{5C002EE5-E4FF-463C-8DAA-9AC0B6D407FF}"/>
          </ac:picMkLst>
        </pc:picChg>
      </pc:sldChg>
      <pc:sldChg chg="addSp modSp add mod">
        <pc:chgData name="KANISHA SHAH" userId="8b277dbda77992f5" providerId="LiveId" clId="{B993B63D-EC8E-4B95-B8AB-7D8D13478A10}" dt="2021-04-18T09:21:10.588" v="2469" actId="11"/>
        <pc:sldMkLst>
          <pc:docMk/>
          <pc:sldMk cId="3218665199" sldId="263"/>
        </pc:sldMkLst>
        <pc:spChg chg="mod">
          <ac:chgData name="KANISHA SHAH" userId="8b277dbda77992f5" providerId="LiveId" clId="{B993B63D-EC8E-4B95-B8AB-7D8D13478A10}" dt="2021-04-18T08:34:07.815" v="734" actId="20577"/>
          <ac:spMkLst>
            <pc:docMk/>
            <pc:sldMk cId="3218665199" sldId="263"/>
            <ac:spMk id="2" creationId="{92C9295F-E638-4F61-AFE2-CF3E40556031}"/>
          </ac:spMkLst>
        </pc:spChg>
        <pc:spChg chg="add mod">
          <ac:chgData name="KANISHA SHAH" userId="8b277dbda77992f5" providerId="LiveId" clId="{B993B63D-EC8E-4B95-B8AB-7D8D13478A10}" dt="2021-04-18T09:21:10.588" v="2469" actId="11"/>
          <ac:spMkLst>
            <pc:docMk/>
            <pc:sldMk cId="3218665199" sldId="263"/>
            <ac:spMk id="7" creationId="{5BF390D9-7123-4C06-919D-F09B9B56C07A}"/>
          </ac:spMkLst>
        </pc:spChg>
        <pc:picChg chg="mod">
          <ac:chgData name="KANISHA SHAH" userId="8b277dbda77992f5" providerId="LiveId" clId="{B993B63D-EC8E-4B95-B8AB-7D8D13478A10}" dt="2021-04-18T08:49:09.349" v="1806" actId="1076"/>
          <ac:picMkLst>
            <pc:docMk/>
            <pc:sldMk cId="3218665199" sldId="263"/>
            <ac:picMk id="4" creationId="{5C002EE5-E4FF-463C-8DAA-9AC0B6D407FF}"/>
          </ac:picMkLst>
        </pc:picChg>
      </pc:sldChg>
      <pc:sldChg chg="addSp delSp modSp add mod">
        <pc:chgData name="KANISHA SHAH" userId="8b277dbda77992f5" providerId="LiveId" clId="{B993B63D-EC8E-4B95-B8AB-7D8D13478A10}" dt="2021-04-18T09:15:11.686" v="2393" actId="20577"/>
        <pc:sldMkLst>
          <pc:docMk/>
          <pc:sldMk cId="1243442818" sldId="264"/>
        </pc:sldMkLst>
        <pc:spChg chg="mod">
          <ac:chgData name="KANISHA SHAH" userId="8b277dbda77992f5" providerId="LiveId" clId="{B993B63D-EC8E-4B95-B8AB-7D8D13478A10}" dt="2021-04-18T09:13:24.361" v="2384" actId="20577"/>
          <ac:spMkLst>
            <pc:docMk/>
            <pc:sldMk cId="1243442818" sldId="264"/>
            <ac:spMk id="2" creationId="{92C9295F-E638-4F61-AFE2-CF3E40556031}"/>
          </ac:spMkLst>
        </pc:spChg>
        <pc:spChg chg="mod">
          <ac:chgData name="KANISHA SHAH" userId="8b277dbda77992f5" providerId="LiveId" clId="{B993B63D-EC8E-4B95-B8AB-7D8D13478A10}" dt="2021-04-18T09:15:11.686" v="2393" actId="20577"/>
          <ac:spMkLst>
            <pc:docMk/>
            <pc:sldMk cId="1243442818" sldId="264"/>
            <ac:spMk id="7" creationId="{5BF390D9-7123-4C06-919D-F09B9B56C07A}"/>
          </ac:spMkLst>
        </pc:spChg>
        <pc:picChg chg="add del">
          <ac:chgData name="KANISHA SHAH" userId="8b277dbda77992f5" providerId="LiveId" clId="{B993B63D-EC8E-4B95-B8AB-7D8D13478A10}" dt="2021-04-18T08:51:54.182" v="1982" actId="478"/>
          <ac:picMkLst>
            <pc:docMk/>
            <pc:sldMk cId="1243442818" sldId="264"/>
            <ac:picMk id="4" creationId="{5C002EE5-E4FF-463C-8DAA-9AC0B6D407FF}"/>
          </ac:picMkLst>
        </pc:picChg>
      </pc:sldChg>
      <pc:sldChg chg="addSp delSp modSp add mod">
        <pc:chgData name="KANISHA SHAH" userId="8b277dbda77992f5" providerId="LiveId" clId="{B993B63D-EC8E-4B95-B8AB-7D8D13478A10}" dt="2021-04-18T09:23:31.621" v="2494" actId="1076"/>
        <pc:sldMkLst>
          <pc:docMk/>
          <pc:sldMk cId="1030122965" sldId="265"/>
        </pc:sldMkLst>
        <pc:spChg chg="del mod">
          <ac:chgData name="KANISHA SHAH" userId="8b277dbda77992f5" providerId="LiveId" clId="{B993B63D-EC8E-4B95-B8AB-7D8D13478A10}" dt="2021-04-18T09:17:01.856" v="2412" actId="21"/>
          <ac:spMkLst>
            <pc:docMk/>
            <pc:sldMk cId="1030122965" sldId="265"/>
            <ac:spMk id="2" creationId="{92C9295F-E638-4F61-AFE2-CF3E40556031}"/>
          </ac:spMkLst>
        </pc:spChg>
        <pc:spChg chg="add del mod">
          <ac:chgData name="KANISHA SHAH" userId="8b277dbda77992f5" providerId="LiveId" clId="{B993B63D-EC8E-4B95-B8AB-7D8D13478A10}" dt="2021-04-18T09:23:31.621" v="2494" actId="1076"/>
          <ac:spMkLst>
            <pc:docMk/>
            <pc:sldMk cId="1030122965" sldId="265"/>
            <ac:spMk id="7" creationId="{5BF390D9-7123-4C06-919D-F09B9B56C07A}"/>
          </ac:spMkLst>
        </pc:spChg>
      </pc:sldChg>
      <pc:sldChg chg="addSp delSp modSp add mod ord">
        <pc:chgData name="KANISHA SHAH" userId="8b277dbda77992f5" providerId="LiveId" clId="{B993B63D-EC8E-4B95-B8AB-7D8D13478A10}" dt="2021-04-18T09:16:45.989" v="2409" actId="1076"/>
        <pc:sldMkLst>
          <pc:docMk/>
          <pc:sldMk cId="2289545261" sldId="266"/>
        </pc:sldMkLst>
        <pc:spChg chg="del mod">
          <ac:chgData name="KANISHA SHAH" userId="8b277dbda77992f5" providerId="LiveId" clId="{B993B63D-EC8E-4B95-B8AB-7D8D13478A10}" dt="2021-04-18T09:16:38.045" v="2408" actId="21"/>
          <ac:spMkLst>
            <pc:docMk/>
            <pc:sldMk cId="2289545261" sldId="266"/>
            <ac:spMk id="2" creationId="{92C9295F-E638-4F61-AFE2-CF3E40556031}"/>
          </ac:spMkLst>
        </pc:spChg>
        <pc:spChg chg="mod">
          <ac:chgData name="KANISHA SHAH" userId="8b277dbda77992f5" providerId="LiveId" clId="{B993B63D-EC8E-4B95-B8AB-7D8D13478A10}" dt="2021-04-18T09:16:45.989" v="2409" actId="1076"/>
          <ac:spMkLst>
            <pc:docMk/>
            <pc:sldMk cId="2289545261" sldId="266"/>
            <ac:spMk id="7" creationId="{5BF390D9-7123-4C06-919D-F09B9B56C07A}"/>
          </ac:spMkLst>
        </pc:spChg>
        <pc:picChg chg="add del">
          <ac:chgData name="KANISHA SHAH" userId="8b277dbda77992f5" providerId="LiveId" clId="{B993B63D-EC8E-4B95-B8AB-7D8D13478A10}" dt="2021-04-18T09:16:27.448" v="2404" actId="21"/>
          <ac:picMkLst>
            <pc:docMk/>
            <pc:sldMk cId="2289545261" sldId="266"/>
            <ac:picMk id="4" creationId="{5C002EE5-E4FF-463C-8DAA-9AC0B6D407FF}"/>
          </ac:picMkLst>
        </pc:picChg>
      </pc:sldChg>
      <pc:sldChg chg="add del">
        <pc:chgData name="KANISHA SHAH" userId="8b277dbda77992f5" providerId="LiveId" clId="{B993B63D-EC8E-4B95-B8AB-7D8D13478A10}" dt="2021-04-18T08:55:03.357" v="1993" actId="47"/>
        <pc:sldMkLst>
          <pc:docMk/>
          <pc:sldMk cId="3727224519" sldId="266"/>
        </pc:sldMkLst>
      </pc:sldChg>
      <pc:sldChg chg="add del">
        <pc:chgData name="KANISHA SHAH" userId="8b277dbda77992f5" providerId="LiveId" clId="{B993B63D-EC8E-4B95-B8AB-7D8D13478A10}" dt="2021-04-18T08:55:02.054" v="1992" actId="47"/>
        <pc:sldMkLst>
          <pc:docMk/>
          <pc:sldMk cId="2443360170" sldId="267"/>
        </pc:sldMkLst>
      </pc:sldChg>
      <pc:sldChg chg="addSp delSp modSp add del mod">
        <pc:chgData name="KANISHA SHAH" userId="8b277dbda77992f5" providerId="LiveId" clId="{B993B63D-EC8E-4B95-B8AB-7D8D13478A10}" dt="2021-04-18T09:24:08.068" v="2496" actId="2696"/>
        <pc:sldMkLst>
          <pc:docMk/>
          <pc:sldMk cId="3081623631" sldId="267"/>
        </pc:sldMkLst>
        <pc:spChg chg="del mod">
          <ac:chgData name="KANISHA SHAH" userId="8b277dbda77992f5" providerId="LiveId" clId="{B993B63D-EC8E-4B95-B8AB-7D8D13478A10}" dt="2021-04-18T09:05:13.151" v="2251" actId="21"/>
          <ac:spMkLst>
            <pc:docMk/>
            <pc:sldMk cId="3081623631" sldId="267"/>
            <ac:spMk id="2" creationId="{92C9295F-E638-4F61-AFE2-CF3E40556031}"/>
          </ac:spMkLst>
        </pc:spChg>
        <pc:spChg chg="add del mod">
          <ac:chgData name="KANISHA SHAH" userId="8b277dbda77992f5" providerId="LiveId" clId="{B993B63D-EC8E-4B95-B8AB-7D8D13478A10}" dt="2021-04-18T09:23:45.891" v="2495" actId="20577"/>
          <ac:spMkLst>
            <pc:docMk/>
            <pc:sldMk cId="3081623631" sldId="267"/>
            <ac:spMk id="15" creationId="{0CD6527C-EC06-4E76-8429-03E07DA10AEF}"/>
          </ac:spMkLst>
        </pc:spChg>
        <pc:picChg chg="mod">
          <ac:chgData name="KANISHA SHAH" userId="8b277dbda77992f5" providerId="LiveId" clId="{B993B63D-EC8E-4B95-B8AB-7D8D13478A10}" dt="2021-04-18T09:04:43.853" v="2247" actId="1076"/>
          <ac:picMkLst>
            <pc:docMk/>
            <pc:sldMk cId="3081623631" sldId="267"/>
            <ac:picMk id="4" creationId="{5C002EE5-E4FF-463C-8DAA-9AC0B6D407FF}"/>
          </ac:picMkLst>
        </pc:picChg>
      </pc:sldChg>
      <pc:sldChg chg="addSp delSp modSp add mod">
        <pc:chgData name="KANISHA SHAH" userId="8b277dbda77992f5" providerId="LiveId" clId="{B993B63D-EC8E-4B95-B8AB-7D8D13478A10}" dt="2021-04-18T09:21:47.896" v="2472" actId="12"/>
        <pc:sldMkLst>
          <pc:docMk/>
          <pc:sldMk cId="3913831353" sldId="268"/>
        </pc:sldMkLst>
        <pc:spChg chg="del">
          <ac:chgData name="KANISHA SHAH" userId="8b277dbda77992f5" providerId="LiveId" clId="{B993B63D-EC8E-4B95-B8AB-7D8D13478A10}" dt="2021-04-18T09:19:28.514" v="2448" actId="21"/>
          <ac:spMkLst>
            <pc:docMk/>
            <pc:sldMk cId="3913831353" sldId="268"/>
            <ac:spMk id="2" creationId="{92C9295F-E638-4F61-AFE2-CF3E40556031}"/>
          </ac:spMkLst>
        </pc:spChg>
        <pc:spChg chg="add del mod">
          <ac:chgData name="KANISHA SHAH" userId="8b277dbda77992f5" providerId="LiveId" clId="{B993B63D-EC8E-4B95-B8AB-7D8D13478A10}" dt="2021-04-18T09:19:33.561" v="2449" actId="21"/>
          <ac:spMkLst>
            <pc:docMk/>
            <pc:sldMk cId="3913831353" sldId="268"/>
            <ac:spMk id="5" creationId="{C6D7CCEE-19F5-4192-9E49-3DB2B60872A9}"/>
          </ac:spMkLst>
        </pc:spChg>
        <pc:spChg chg="mod">
          <ac:chgData name="KANISHA SHAH" userId="8b277dbda77992f5" providerId="LiveId" clId="{B993B63D-EC8E-4B95-B8AB-7D8D13478A10}" dt="2021-04-18T09:21:47.896" v="2472" actId="12"/>
          <ac:spMkLst>
            <pc:docMk/>
            <pc:sldMk cId="3913831353" sldId="268"/>
            <ac:spMk id="7" creationId="{5BF390D9-7123-4C06-919D-F09B9B56C07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2021</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Current Scene</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2022</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Everything getting Online</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2023</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Successful Reach</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2021</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Current Scene</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2022</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Everything getting Online</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2023</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Successful Reach</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MOOD BOOSTER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Kanisha		Kahan 		</a:t>
            </a:r>
            <a:r>
              <a:rPr lang="en-US" dirty="0" err="1">
                <a:solidFill>
                  <a:schemeClr val="tx1"/>
                </a:solidFill>
              </a:rPr>
              <a:t>Pranshu</a:t>
            </a:r>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5BF390D9-7123-4C06-919D-F09B9B56C07A}"/>
              </a:ext>
            </a:extLst>
          </p:cNvPr>
          <p:cNvSpPr txBox="1"/>
          <p:nvPr/>
        </p:nvSpPr>
        <p:spPr>
          <a:xfrm>
            <a:off x="6383061" y="3044279"/>
            <a:ext cx="6097314" cy="769441"/>
          </a:xfrm>
          <a:prstGeom prst="rect">
            <a:avLst/>
          </a:prstGeom>
          <a:noFill/>
        </p:spPr>
        <p:txBody>
          <a:bodyPr wrap="square">
            <a:spAutoFit/>
          </a:bodyPr>
          <a:lstStyle/>
          <a:p>
            <a:pPr marL="0" marR="0" algn="just">
              <a:spcBef>
                <a:spcPts val="0"/>
              </a:spcBef>
              <a:spcAft>
                <a:spcPts val="0"/>
              </a:spcAft>
            </a:pPr>
            <a:r>
              <a:rPr lang="en-US" sz="4400" dirty="0">
                <a:effectLst/>
                <a:latin typeface="+mj-lt"/>
                <a:ea typeface="SimSun" panose="02010600030101010101" pitchFamily="2" charset="-122"/>
                <a:cs typeface="Times New Roman" panose="02020603050405020304" pitchFamily="18" charset="0"/>
              </a:rPr>
              <a:t>THANKYOU</a:t>
            </a:r>
            <a:endParaRPr lang="en-US"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3012296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Problem</a:t>
            </a:r>
          </a:p>
        </p:txBody>
      </p:sp>
      <p:sp>
        <p:nvSpPr>
          <p:cNvPr id="5" name="TextBox 4">
            <a:extLst>
              <a:ext uri="{FF2B5EF4-FFF2-40B4-BE49-F238E27FC236}">
                <a16:creationId xmlns:a16="http://schemas.microsoft.com/office/drawing/2014/main" id="{B6488A01-DEF9-4FBE-A555-77CB689A46F7}"/>
              </a:ext>
            </a:extLst>
          </p:cNvPr>
          <p:cNvSpPr txBox="1"/>
          <p:nvPr/>
        </p:nvSpPr>
        <p:spPr>
          <a:xfrm>
            <a:off x="4800599" y="1903680"/>
            <a:ext cx="6658585" cy="4200574"/>
          </a:xfrm>
          <a:prstGeom prst="rect">
            <a:avLst/>
          </a:prstGeom>
          <a:noFill/>
        </p:spPr>
        <p:txBody>
          <a:bodyPr wrap="square" rtlCol="0">
            <a:spAutoFit/>
          </a:bodyPr>
          <a:lstStyle/>
          <a:p>
            <a:pPr marL="342900" indent="-342900">
              <a:lnSpc>
                <a:spcPct val="150000"/>
              </a:lnSpc>
              <a:buAutoNum type="arabicParenR"/>
            </a:pPr>
            <a:r>
              <a:rPr lang="en-IN" dirty="0"/>
              <a:t>In the current Covid situation, we have seen that everything has gone Online and during such scenario we have to deal with this.</a:t>
            </a:r>
          </a:p>
          <a:p>
            <a:pPr marL="342900" indent="-342900">
              <a:lnSpc>
                <a:spcPct val="150000"/>
              </a:lnSpc>
              <a:buAutoNum type="arabicParenR"/>
            </a:pPr>
            <a:r>
              <a:rPr lang="en-IN" dirty="0"/>
              <a:t>Students are getting bored during the Online lectures as the lectures seem monotonous</a:t>
            </a:r>
          </a:p>
          <a:p>
            <a:pPr marL="342900" indent="-342900">
              <a:lnSpc>
                <a:spcPct val="150000"/>
              </a:lnSpc>
              <a:buAutoNum type="arabicParenR"/>
            </a:pPr>
            <a:r>
              <a:rPr lang="en-IN" dirty="0"/>
              <a:t>Many students are going through mental illness as the schedule of there session turns them out.</a:t>
            </a:r>
          </a:p>
          <a:p>
            <a:pPr marL="342900" indent="-342900">
              <a:lnSpc>
                <a:spcPct val="150000"/>
              </a:lnSpc>
              <a:buAutoNum type="arabicParenR"/>
            </a:pPr>
            <a:r>
              <a:rPr lang="en-IN" dirty="0"/>
              <a:t>So we are thinking to create a system which help through this by making the online learning more interactive and interesting.</a:t>
            </a:r>
          </a:p>
        </p:txBody>
      </p:sp>
    </p:spTree>
    <p:extLst>
      <p:ext uri="{BB962C8B-B14F-4D97-AF65-F5344CB8AC3E}">
        <p14:creationId xmlns:p14="http://schemas.microsoft.com/office/powerpoint/2010/main" val="42893607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Future Outcome</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369150674"/>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237744"/>
            <a:ext cx="6718433" cy="1746504"/>
          </a:xfrm>
        </p:spPr>
        <p:txBody>
          <a:bodyPr>
            <a:normAutofit/>
          </a:bodyPr>
          <a:lstStyle/>
          <a:p>
            <a:r>
              <a:rPr lang="en-US" dirty="0">
                <a:solidFill>
                  <a:schemeClr val="tx1">
                    <a:lumMod val="75000"/>
                    <a:lumOff val="25000"/>
                  </a:schemeClr>
                </a:solidFill>
              </a:rPr>
              <a:t>Student Reach</a:t>
            </a:r>
          </a:p>
        </p:txBody>
      </p:sp>
      <p:sp>
        <p:nvSpPr>
          <p:cNvPr id="15" name="TextBox 14">
            <a:extLst>
              <a:ext uri="{FF2B5EF4-FFF2-40B4-BE49-F238E27FC236}">
                <a16:creationId xmlns:a16="http://schemas.microsoft.com/office/drawing/2014/main" id="{0CD6527C-EC06-4E76-8429-03E07DA10AEF}"/>
              </a:ext>
            </a:extLst>
          </p:cNvPr>
          <p:cNvSpPr txBox="1"/>
          <p:nvPr/>
        </p:nvSpPr>
        <p:spPr>
          <a:xfrm>
            <a:off x="4740751" y="1543831"/>
            <a:ext cx="6097314" cy="4616072"/>
          </a:xfrm>
          <a:prstGeom prst="rect">
            <a:avLst/>
          </a:prstGeom>
          <a:noFill/>
        </p:spPr>
        <p:txBody>
          <a:bodyPr wrap="square">
            <a:spAutoFit/>
          </a:bodyPr>
          <a:lstStyle/>
          <a:p>
            <a:pPr marL="342900" indent="-342900">
              <a:lnSpc>
                <a:spcPct val="150000"/>
              </a:lnSpc>
              <a:buFontTx/>
              <a:buAutoNum type="arabicParenR"/>
            </a:pPr>
            <a:r>
              <a:rPr lang="en-IN" dirty="0"/>
              <a:t>Student’s  facial expressions and body gestures will be recognised using the facial-gesture recognition system.</a:t>
            </a:r>
          </a:p>
          <a:p>
            <a:pPr marL="342900" indent="-342900">
              <a:lnSpc>
                <a:spcPct val="150000"/>
              </a:lnSpc>
              <a:buFontTx/>
              <a:buAutoNum type="arabicParenR"/>
            </a:pPr>
            <a:r>
              <a:rPr lang="en-US" dirty="0">
                <a:effectLst/>
                <a:ea typeface="SimSun" panose="02010600030101010101" pitchFamily="2" charset="-122"/>
                <a:cs typeface="Times New Roman" panose="02020603050405020304" pitchFamily="18" charset="0"/>
              </a:rPr>
              <a:t>In case of bandwidth buffer issue we will be predicting the time at which more people gets bored using previously collected data as training set and finally using Supervised Learning Algorithm of Machine Learning.</a:t>
            </a:r>
          </a:p>
          <a:p>
            <a:pPr marL="342900" indent="-342900">
              <a:lnSpc>
                <a:spcPct val="150000"/>
              </a:lnSpc>
              <a:buFontTx/>
              <a:buAutoNum type="arabicParenR"/>
            </a:pPr>
            <a:r>
              <a:rPr lang="en-IN" dirty="0"/>
              <a:t>For the students who are unable to join the camera interface we will have a database which helps us to maintain their average mood spoiler time.</a:t>
            </a:r>
          </a:p>
        </p:txBody>
      </p:sp>
    </p:spTree>
    <p:extLst>
      <p:ext uri="{BB962C8B-B14F-4D97-AF65-F5344CB8AC3E}">
        <p14:creationId xmlns:p14="http://schemas.microsoft.com/office/powerpoint/2010/main" val="25139668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88009"/>
            <a:ext cx="6718433" cy="1746504"/>
          </a:xfrm>
        </p:spPr>
        <p:txBody>
          <a:bodyPr>
            <a:normAutofit/>
          </a:bodyPr>
          <a:lstStyle/>
          <a:p>
            <a:r>
              <a:rPr lang="en-US" dirty="0">
                <a:solidFill>
                  <a:schemeClr val="tx1">
                    <a:lumMod val="75000"/>
                    <a:lumOff val="25000"/>
                  </a:schemeClr>
                </a:solidFill>
              </a:rPr>
              <a:t>Teacher’s Reach</a:t>
            </a:r>
          </a:p>
        </p:txBody>
      </p:sp>
      <p:sp>
        <p:nvSpPr>
          <p:cNvPr id="7" name="TextBox 6">
            <a:extLst>
              <a:ext uri="{FF2B5EF4-FFF2-40B4-BE49-F238E27FC236}">
                <a16:creationId xmlns:a16="http://schemas.microsoft.com/office/drawing/2014/main" id="{EB577F22-287D-4CCB-AA45-18C49BA34C52}"/>
              </a:ext>
            </a:extLst>
          </p:cNvPr>
          <p:cNvSpPr txBox="1"/>
          <p:nvPr/>
        </p:nvSpPr>
        <p:spPr>
          <a:xfrm>
            <a:off x="4727964" y="1890148"/>
            <a:ext cx="6097314" cy="4616072"/>
          </a:xfrm>
          <a:prstGeom prst="rect">
            <a:avLst/>
          </a:prstGeom>
          <a:noFill/>
        </p:spPr>
        <p:txBody>
          <a:bodyPr wrap="square">
            <a:spAutoFit/>
          </a:bodyPr>
          <a:lstStyle/>
          <a:p>
            <a:pPr marL="342900" indent="-342900">
              <a:lnSpc>
                <a:spcPct val="150000"/>
              </a:lnSpc>
              <a:buFontTx/>
              <a:buAutoNum type="arabicParenR"/>
            </a:pPr>
            <a:r>
              <a:rPr lang="en-IN" dirty="0"/>
              <a:t>As we know Teachers are unable to guess the current mood of students without watching them, as they can, when it’s an offline scenario.</a:t>
            </a:r>
          </a:p>
          <a:p>
            <a:pPr marL="342900" indent="-342900">
              <a:lnSpc>
                <a:spcPct val="150000"/>
              </a:lnSpc>
              <a:buFontTx/>
              <a:buAutoNum type="arabicParenR"/>
            </a:pPr>
            <a:r>
              <a:rPr lang="en-IN" dirty="0"/>
              <a:t>There will be a popup on the teacher’s screen with the indicator that particular percentage of students are bored now, and on seeing that teacher will be provided with an option that do they want to continue! Or go with a mood booster.</a:t>
            </a:r>
          </a:p>
          <a:p>
            <a:pPr marL="342900" indent="-342900">
              <a:lnSpc>
                <a:spcPct val="150000"/>
              </a:lnSpc>
              <a:buFontTx/>
              <a:buAutoNum type="arabicParenR"/>
            </a:pPr>
            <a:r>
              <a:rPr lang="en-IN" dirty="0"/>
              <a:t>Database will be very helpful throughout to maintain each class’s data of their mood   </a:t>
            </a:r>
          </a:p>
          <a:p>
            <a:pPr marL="342900" indent="-342900">
              <a:lnSpc>
                <a:spcPct val="150000"/>
              </a:lnSpc>
              <a:buFontTx/>
              <a:buAutoNum type="arabicParenR"/>
            </a:pPr>
            <a:endParaRPr lang="en-IN" dirty="0"/>
          </a:p>
        </p:txBody>
      </p:sp>
    </p:spTree>
    <p:extLst>
      <p:ext uri="{BB962C8B-B14F-4D97-AF65-F5344CB8AC3E}">
        <p14:creationId xmlns:p14="http://schemas.microsoft.com/office/powerpoint/2010/main" val="38846870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System Reach</a:t>
            </a:r>
          </a:p>
        </p:txBody>
      </p:sp>
      <p:sp>
        <p:nvSpPr>
          <p:cNvPr id="7" name="TextBox 6">
            <a:extLst>
              <a:ext uri="{FF2B5EF4-FFF2-40B4-BE49-F238E27FC236}">
                <a16:creationId xmlns:a16="http://schemas.microsoft.com/office/drawing/2014/main" id="{5BF390D9-7123-4C06-919D-F09B9B56C07A}"/>
              </a:ext>
            </a:extLst>
          </p:cNvPr>
          <p:cNvSpPr txBox="1"/>
          <p:nvPr/>
        </p:nvSpPr>
        <p:spPr>
          <a:xfrm>
            <a:off x="4711848" y="1970015"/>
            <a:ext cx="6097314" cy="5413983"/>
          </a:xfrm>
          <a:prstGeom prst="rect">
            <a:avLst/>
          </a:prstGeom>
          <a:noFill/>
        </p:spPr>
        <p:txBody>
          <a:bodyPr wrap="square">
            <a:spAutoFit/>
          </a:bodyPr>
          <a:lstStyle/>
          <a:p>
            <a:pPr marL="342900" indent="-342900">
              <a:lnSpc>
                <a:spcPct val="150000"/>
              </a:lnSpc>
              <a:buFont typeface="+mj-lt"/>
              <a:buAutoNum type="arabicParenR"/>
            </a:pPr>
            <a:r>
              <a:rPr lang="en-IN" dirty="0"/>
              <a:t>System will analyse the student facial recognition with its body postures, which will direct the Student’s current mood.</a:t>
            </a:r>
          </a:p>
          <a:p>
            <a:pPr marL="342900" marR="0" lvl="0" indent="-342900">
              <a:lnSpc>
                <a:spcPct val="150000"/>
              </a:lnSpc>
              <a:spcBef>
                <a:spcPts val="0"/>
              </a:spcBef>
              <a:spcAft>
                <a:spcPts val="0"/>
              </a:spcAft>
              <a:buFont typeface="+mj-lt"/>
              <a:buAutoNum type="arabicParenR"/>
            </a:pPr>
            <a:r>
              <a:rPr lang="en-IN" dirty="0"/>
              <a:t> </a:t>
            </a:r>
            <a:r>
              <a:rPr lang="en-US" dirty="0">
                <a:effectLst/>
                <a:ea typeface="SimSun" panose="02010600030101010101" pitchFamily="2" charset="-122"/>
                <a:cs typeface="Times New Roman" panose="02020603050405020304" pitchFamily="18" charset="0"/>
              </a:rPr>
              <a:t>Now the system will store the data collected in the database. Finally from the database the system will calculate the percentage of students getting bored.</a:t>
            </a:r>
          </a:p>
          <a:p>
            <a:pPr marL="342900" marR="0" lvl="0" indent="-342900">
              <a:lnSpc>
                <a:spcPct val="150000"/>
              </a:lnSpc>
              <a:spcBef>
                <a:spcPts val="0"/>
              </a:spcBef>
              <a:spcAft>
                <a:spcPts val="0"/>
              </a:spcAft>
              <a:buFont typeface="+mj-lt"/>
              <a:buAutoNum type="arabicParenR"/>
            </a:pPr>
            <a:r>
              <a:rPr lang="en-US" dirty="0">
                <a:effectLst/>
                <a:ea typeface="SimSun" panose="02010600030101010101" pitchFamily="2" charset="-122"/>
                <a:cs typeface="Times New Roman" panose="02020603050405020304" pitchFamily="18" charset="0"/>
              </a:rPr>
              <a:t>Now when the percentage of students getting bored becomes more then 50% then the system will notify the teacher about the same.</a:t>
            </a:r>
          </a:p>
          <a:p>
            <a:pPr>
              <a:lnSpc>
                <a:spcPct val="150000"/>
              </a:lnSpc>
            </a:pPr>
            <a:endParaRPr lang="en-US" sz="18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50000"/>
              </a:lnSpc>
              <a:buFontTx/>
              <a:buAutoNum type="arabicParenR"/>
            </a:pPr>
            <a:endParaRPr lang="en-IN" dirty="0"/>
          </a:p>
        </p:txBody>
      </p:sp>
    </p:spTree>
    <p:extLst>
      <p:ext uri="{BB962C8B-B14F-4D97-AF65-F5344CB8AC3E}">
        <p14:creationId xmlns:p14="http://schemas.microsoft.com/office/powerpoint/2010/main" val="32186651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5BF390D9-7123-4C06-919D-F09B9B56C07A}"/>
              </a:ext>
            </a:extLst>
          </p:cNvPr>
          <p:cNvSpPr txBox="1"/>
          <p:nvPr/>
        </p:nvSpPr>
        <p:spPr>
          <a:xfrm>
            <a:off x="4743379" y="1024084"/>
            <a:ext cx="6097314" cy="6660478"/>
          </a:xfrm>
          <a:prstGeom prst="rect">
            <a:avLst/>
          </a:prstGeom>
          <a:noFill/>
        </p:spPr>
        <p:txBody>
          <a:bodyPr wrap="square">
            <a:spAutoFit/>
          </a:bodyPr>
          <a:lstStyle/>
          <a:p>
            <a:pPr marL="342900" marR="0" lvl="0" indent="-342900">
              <a:lnSpc>
                <a:spcPct val="150000"/>
              </a:lnSpc>
              <a:spcBef>
                <a:spcPts val="0"/>
              </a:spcBef>
              <a:spcAft>
                <a:spcPts val="0"/>
              </a:spcAft>
              <a:buFont typeface="Arial" panose="020B0604020202020204" pitchFamily="34" charset="0"/>
              <a:buChar char="•"/>
            </a:pPr>
            <a:r>
              <a:rPr lang="en-US" dirty="0">
                <a:effectLst/>
                <a:ea typeface="SimSun" panose="02010600030101010101" pitchFamily="2" charset="-122"/>
                <a:cs typeface="Times New Roman" panose="02020603050405020304" pitchFamily="18" charset="0"/>
              </a:rPr>
              <a:t>Then the system will provide two options to teacher either he/she can give their own activity or he/she can select activity from the activity provided by database of fun events.</a:t>
            </a:r>
          </a:p>
          <a:p>
            <a:pPr marL="342900" marR="0" lvl="0" indent="-342900">
              <a:lnSpc>
                <a:spcPct val="150000"/>
              </a:lnSpc>
              <a:spcBef>
                <a:spcPts val="0"/>
              </a:spcBef>
              <a:spcAft>
                <a:spcPts val="0"/>
              </a:spcAft>
              <a:buFont typeface="Arial" panose="020B0604020202020204" pitchFamily="34" charset="0"/>
              <a:buChar char="•"/>
            </a:pPr>
            <a:r>
              <a:rPr lang="en-US" dirty="0">
                <a:effectLst/>
                <a:ea typeface="SimSun" panose="02010600030101010101" pitchFamily="2" charset="-122"/>
                <a:cs typeface="Times New Roman" panose="02020603050405020304" pitchFamily="18" charset="0"/>
              </a:rPr>
              <a:t>Once the teacher selects one of the option the system will display the particular activity to each and every students</a:t>
            </a:r>
            <a:r>
              <a:rPr lang="en-US" dirty="0">
                <a:effectLst/>
                <a:latin typeface="Calibri" panose="020F0502020204030204" pitchFamily="34" charset="0"/>
                <a:ea typeface="SimSun" panose="02010600030101010101" pitchFamily="2" charset="-122"/>
                <a:cs typeface="Times New Roman" panose="02020603050405020304" pitchFamily="18" charset="0"/>
              </a:rPr>
              <a:t> screen</a:t>
            </a:r>
          </a:p>
          <a:p>
            <a:pPr marL="342900" marR="0" lvl="0" indent="-34290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We can take suggestions from the students every 15 days what they want to improve in the fun activities and if the suggestions are found good enough, then we can add those activities in our database so the same activities don’t get repeated every time.</a:t>
            </a:r>
          </a:p>
          <a:p>
            <a:pPr>
              <a:lnSpc>
                <a:spcPct val="150000"/>
              </a:lnSpc>
            </a:pPr>
            <a:endParaRPr lang="en-US" sz="18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50000"/>
              </a:lnSpc>
              <a:buFontTx/>
              <a:buAutoNum type="arabicParenR"/>
            </a:pPr>
            <a:endParaRPr lang="en-IN" dirty="0"/>
          </a:p>
        </p:txBody>
      </p:sp>
    </p:spTree>
    <p:extLst>
      <p:ext uri="{BB962C8B-B14F-4D97-AF65-F5344CB8AC3E}">
        <p14:creationId xmlns:p14="http://schemas.microsoft.com/office/powerpoint/2010/main" val="39138313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500704"/>
            <a:ext cx="6718433" cy="1746504"/>
          </a:xfrm>
        </p:spPr>
        <p:txBody>
          <a:bodyPr>
            <a:normAutofit/>
          </a:bodyPr>
          <a:lstStyle/>
          <a:p>
            <a:r>
              <a:rPr lang="en-US" dirty="0">
                <a:solidFill>
                  <a:schemeClr val="tx1">
                    <a:lumMod val="75000"/>
                    <a:lumOff val="25000"/>
                  </a:schemeClr>
                </a:solidFill>
              </a:rPr>
              <a:t>Solution</a:t>
            </a:r>
          </a:p>
        </p:txBody>
      </p:sp>
      <p:sp>
        <p:nvSpPr>
          <p:cNvPr id="7" name="TextBox 6">
            <a:extLst>
              <a:ext uri="{FF2B5EF4-FFF2-40B4-BE49-F238E27FC236}">
                <a16:creationId xmlns:a16="http://schemas.microsoft.com/office/drawing/2014/main" id="{5BF390D9-7123-4C06-919D-F09B9B56C07A}"/>
              </a:ext>
            </a:extLst>
          </p:cNvPr>
          <p:cNvSpPr txBox="1"/>
          <p:nvPr/>
        </p:nvSpPr>
        <p:spPr>
          <a:xfrm>
            <a:off x="4740751" y="1757181"/>
            <a:ext cx="6097314" cy="4570482"/>
          </a:xfrm>
          <a:prstGeom prst="rect">
            <a:avLst/>
          </a:prstGeom>
          <a:noFill/>
        </p:spPr>
        <p:txBody>
          <a:bodyPr wrap="square">
            <a:spAutoFit/>
          </a:bodyPr>
          <a:lstStyle/>
          <a:p>
            <a:pPr marL="0" marR="0">
              <a:lnSpc>
                <a:spcPct val="150000"/>
              </a:lnSpc>
              <a:spcBef>
                <a:spcPts val="0"/>
              </a:spcBef>
              <a:spcAft>
                <a:spcPts val="0"/>
              </a:spcAft>
            </a:pPr>
            <a:r>
              <a:rPr lang="en-US" dirty="0">
                <a:effectLst/>
                <a:ea typeface="SimSun" panose="02010600030101010101" pitchFamily="2" charset="-122"/>
                <a:cs typeface="Times New Roman" panose="02020603050405020304" pitchFamily="18" charset="0"/>
              </a:rPr>
              <a:t>So the best way to get over this is that we can have mood boosters so that no one gets bored and finds the study more and more interesting.</a:t>
            </a:r>
          </a:p>
          <a:p>
            <a:pPr marL="0" marR="0">
              <a:lnSpc>
                <a:spcPct val="150000"/>
              </a:lnSpc>
              <a:spcBef>
                <a:spcPts val="0"/>
              </a:spcBef>
              <a:spcAft>
                <a:spcPts val="0"/>
              </a:spcAft>
            </a:pPr>
            <a:r>
              <a:rPr lang="en-US" dirty="0">
                <a:effectLst/>
                <a:ea typeface="SimSun" panose="02010600030101010101" pitchFamily="2" charset="-122"/>
                <a:cs typeface="Times New Roman" panose="02020603050405020304" pitchFamily="18" charset="0"/>
              </a:rPr>
              <a:t>Here what we will be doing exactly is that:</a:t>
            </a:r>
          </a:p>
          <a:p>
            <a:pPr marL="0" marR="0">
              <a:lnSpc>
                <a:spcPct val="150000"/>
              </a:lnSpc>
              <a:spcBef>
                <a:spcPts val="0"/>
              </a:spcBef>
              <a:spcAft>
                <a:spcPts val="0"/>
              </a:spcAft>
            </a:pPr>
            <a:endParaRPr lang="en-US" sz="200" dirty="0">
              <a:effectLst/>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a:effectLst/>
                <a:ea typeface="SimSun" panose="02010600030101010101" pitchFamily="2" charset="-122"/>
                <a:cs typeface="Times New Roman" panose="02020603050405020304" pitchFamily="18" charset="0"/>
              </a:rPr>
              <a:t>First of all we will collect data of every user getting bored at a particular time using Facial Gesture Recognition System using Machine Learning.</a:t>
            </a:r>
          </a:p>
          <a:p>
            <a:pPr marL="342900" marR="0" lvl="0" indent="-342900">
              <a:lnSpc>
                <a:spcPct val="150000"/>
              </a:lnSpc>
              <a:spcBef>
                <a:spcPts val="0"/>
              </a:spcBef>
              <a:spcAft>
                <a:spcPts val="0"/>
              </a:spcAft>
              <a:buFont typeface="Wingdings" panose="05000000000000000000" pitchFamily="2" charset="2"/>
              <a:buChar char=""/>
            </a:pPr>
            <a:r>
              <a:rPr lang="en-US" dirty="0">
                <a:effectLst/>
                <a:ea typeface="SimSun" panose="02010600030101010101" pitchFamily="2" charset="-122"/>
                <a:cs typeface="Times New Roman" panose="02020603050405020304" pitchFamily="18" charset="0"/>
              </a:rPr>
              <a:t>Secondly, we will store all this data in a database and from this data we will calculate the number of people getting bored at a particular time.</a:t>
            </a:r>
          </a:p>
          <a:p>
            <a:pPr marL="0" marR="0">
              <a:spcBef>
                <a:spcPts val="0"/>
              </a:spcBef>
              <a:spcAft>
                <a:spcPts val="0"/>
              </a:spcAft>
            </a:pPr>
            <a:r>
              <a:rPr lang="en-US" dirty="0">
                <a:effectLst/>
                <a:latin typeface="Calibri" panose="020F0502020204030204" pitchFamily="34" charset="0"/>
                <a:ea typeface="SimSu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2434428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5BF390D9-7123-4C06-919D-F09B9B56C07A}"/>
              </a:ext>
            </a:extLst>
          </p:cNvPr>
          <p:cNvSpPr txBox="1"/>
          <p:nvPr/>
        </p:nvSpPr>
        <p:spPr>
          <a:xfrm>
            <a:off x="4743379" y="866429"/>
            <a:ext cx="6097314" cy="4616072"/>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
            </a:pPr>
            <a:r>
              <a:rPr lang="en-US" dirty="0">
                <a:effectLst/>
                <a:ea typeface="SimSun" panose="02010600030101010101" pitchFamily="2" charset="-122"/>
                <a:cs typeface="Times New Roman" panose="02020603050405020304" pitchFamily="18" charset="0"/>
              </a:rPr>
              <a:t>Hence if at a particular time more then 50% users gets bored then at that time the faculty who is teaching will be notified that “Particular percentage of students are bored”.</a:t>
            </a:r>
          </a:p>
          <a:p>
            <a:pPr marL="342900" marR="0" lvl="0" indent="-342900">
              <a:lnSpc>
                <a:spcPct val="150000"/>
              </a:lnSpc>
              <a:spcBef>
                <a:spcPts val="0"/>
              </a:spcBef>
              <a:spcAft>
                <a:spcPts val="0"/>
              </a:spcAft>
              <a:buFont typeface="Wingdings" panose="05000000000000000000" pitchFamily="2" charset="2"/>
              <a:buChar char=""/>
            </a:pPr>
            <a:r>
              <a:rPr lang="en-US" dirty="0">
                <a:effectLst/>
                <a:ea typeface="SimSun" panose="02010600030101010101" pitchFamily="2" charset="-122"/>
                <a:cs typeface="Times New Roman" panose="02020603050405020304" pitchFamily="18" charset="0"/>
              </a:rPr>
              <a:t>So now the faculty member will have two option either he/she can give their own activity or he/she can select activity from the activity provided by us in the form of a database.</a:t>
            </a:r>
          </a:p>
          <a:p>
            <a:pPr marL="342900" marR="0" lvl="0" indent="-342900">
              <a:lnSpc>
                <a:spcPct val="150000"/>
              </a:lnSpc>
              <a:spcBef>
                <a:spcPts val="0"/>
              </a:spcBef>
              <a:spcAft>
                <a:spcPts val="0"/>
              </a:spcAft>
              <a:buFont typeface="Wingdings" panose="05000000000000000000" pitchFamily="2" charset="2"/>
              <a:buChar char=""/>
            </a:pPr>
            <a:r>
              <a:rPr lang="en-US" dirty="0">
                <a:effectLst/>
                <a:ea typeface="SimSun" panose="02010600030101010101" pitchFamily="2" charset="-122"/>
                <a:cs typeface="Times New Roman" panose="02020603050405020304" pitchFamily="18" charset="0"/>
              </a:rPr>
              <a:t>Hence then this fun activity will be displayed to every student which makes online study more interactive and even more interesting.</a:t>
            </a:r>
          </a:p>
        </p:txBody>
      </p:sp>
    </p:spTree>
    <p:extLst>
      <p:ext uri="{BB962C8B-B14F-4D97-AF65-F5344CB8AC3E}">
        <p14:creationId xmlns:p14="http://schemas.microsoft.com/office/powerpoint/2010/main" val="228954526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{08E9783B-9EA4-4660-8137-9E7A417A6963}tf56410444_win32</Template>
  <TotalTime>83</TotalTime>
  <Words>639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 Next LT Pro Light</vt:lpstr>
      <vt:lpstr>Calibri</vt:lpstr>
      <vt:lpstr>Garamond</vt:lpstr>
      <vt:lpstr>Wingdings</vt:lpstr>
      <vt:lpstr>SavonVTI</vt:lpstr>
      <vt:lpstr>MOOD BOOSTER</vt:lpstr>
      <vt:lpstr>Problem</vt:lpstr>
      <vt:lpstr>Future Outcome</vt:lpstr>
      <vt:lpstr>Student Reach</vt:lpstr>
      <vt:lpstr>Teacher’s Reach</vt:lpstr>
      <vt:lpstr>System Reach</vt:lpstr>
      <vt:lpstr>PowerPoint Presentation</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KANISHA SHAH</dc:creator>
  <cp:lastModifiedBy>KANISHA SHAH</cp:lastModifiedBy>
  <cp:revision>9</cp:revision>
  <dcterms:created xsi:type="dcterms:W3CDTF">2021-04-18T08:00:44Z</dcterms:created>
  <dcterms:modified xsi:type="dcterms:W3CDTF">2021-04-18T09:24:13Z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