
<file path=[Content_Types].xml><?xml version="1.0" encoding="utf-8"?>
<Types xmlns="http://schemas.openxmlformats.org/package/2006/content-types">
  <Default Extension="jpeg" ContentType="image/jpeg"/>
  <Default Extension="jpg" ContentType="image/jp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2.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2" r:id="rId1"/>
  </p:sldMasterIdLst>
  <p:notesMasterIdLst>
    <p:notesMasterId r:id="rId33"/>
  </p:notesMasterIdLst>
  <p:sldIdLst>
    <p:sldId id="610" r:id="rId2"/>
    <p:sldId id="609" r:id="rId3"/>
    <p:sldId id="640" r:id="rId4"/>
    <p:sldId id="608" r:id="rId5"/>
    <p:sldId id="644" r:id="rId6"/>
    <p:sldId id="645" r:id="rId7"/>
    <p:sldId id="649" r:id="rId8"/>
    <p:sldId id="650" r:id="rId9"/>
    <p:sldId id="651" r:id="rId10"/>
    <p:sldId id="636" r:id="rId11"/>
    <p:sldId id="647" r:id="rId12"/>
    <p:sldId id="656" r:id="rId13"/>
    <p:sldId id="657" r:id="rId14"/>
    <p:sldId id="615" r:id="rId15"/>
    <p:sldId id="269" r:id="rId16"/>
    <p:sldId id="659" r:id="rId17"/>
    <p:sldId id="257" r:id="rId18"/>
    <p:sldId id="653" r:id="rId19"/>
    <p:sldId id="632" r:id="rId20"/>
    <p:sldId id="621" r:id="rId21"/>
    <p:sldId id="622" r:id="rId22"/>
    <p:sldId id="637" r:id="rId23"/>
    <p:sldId id="658" r:id="rId24"/>
    <p:sldId id="652" r:id="rId25"/>
    <p:sldId id="654" r:id="rId26"/>
    <p:sldId id="655" r:id="rId27"/>
    <p:sldId id="660" r:id="rId28"/>
    <p:sldId id="661" r:id="rId29"/>
    <p:sldId id="662" r:id="rId30"/>
    <p:sldId id="663" r:id="rId31"/>
    <p:sldId id="664" r:id="rId32"/>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186"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3:38.117"/>
    </inkml:context>
    <inkml:brush xml:id="br0">
      <inkml:brushProperty name="width" value="0.05" units="cm"/>
      <inkml:brushProperty name="height" value="0.05" units="cm"/>
      <inkml:brushProperty name="color" value="#CC0066"/>
    </inkml:brush>
  </inkml:definitions>
  <inkml:trace contextRef="#ctx0" brushRef="#br0">0 3 24575,'149'-2'0,"158"4"0,-203 13 0,-61-7 0,3 0 0,-13-2 0,0-2 0,38 2 0,52 5 0,-5 0 0,823-10 79,-460-3-1523,-461 2-5382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4:30.668"/>
    </inkml:context>
    <inkml:brush xml:id="br0">
      <inkml:brushProperty name="width" value="0.05" units="cm"/>
      <inkml:brushProperty name="height" value="0.05" units="cm"/>
      <inkml:brushProperty name="color" value="#CC0066"/>
    </inkml:brush>
  </inkml:definitions>
  <inkml:trace contextRef="#ctx0" brushRef="#br0">1 0 24575,'8'4'0,"1"-1"0,0 0 0,1-1 0,-1 0 0,0 0 0,1-1 0,-1-1 0,14 0 0,5 1 0,554 29 0,-380-23 0,487 9 0,6157-19 0,-3554 5 0,125-2-1365,-3387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4:35.759"/>
    </inkml:context>
    <inkml:brush xml:id="br0">
      <inkml:brushProperty name="width" value="0.05" units="cm"/>
      <inkml:brushProperty name="height" value="0.05" units="cm"/>
      <inkml:brushProperty name="color" value="#CC0066"/>
    </inkml:brush>
  </inkml:definitions>
  <inkml:trace contextRef="#ctx0" brushRef="#br0">4763 491 24575,'-5'-4'0,"1"1"0,-1 0 0,0 0 0,0 1 0,0-1 0,0 1 0,0 0 0,0 0 0,-10-1 0,-4-2 0,7 1 0,-132-42 0,-138-66 0,207 80 0,-2 4 0,-1 2 0,-1 5 0,0 2 0,-135-12 0,-411 11 0,582 18 0,0-2 0,0-2 0,-44-11 0,-63-9 0,-546 10 0,429 19 0,86-2 0,-211 28 0,196-11 0,188-17 0,1 1 0,0-1 0,0 2 0,1-1 0,-1 1 0,0 0 0,1 0 0,0 0 0,0 1 0,0 0 0,0 1 0,-6 5 0,-10 11 0,-31 37 0,26-26 0,-80 70 0,29-29 0,22-22 0,-24 27 0,51-45 0,7-6 0,-2 0 0,-1-1 0,-45 34 0,48-43 0,5-5 0,0 0 0,-25 13 0,35-22 0,-1 1 0,0-1 0,-1-1 0,1 0 0,0 0 0,-1-1 0,1 1 0,-17-2 0,18 0 0,4 0 0,0 0 0,0-1 0,0 1 0,0 1 0,0-1 0,0 0 0,1 1 0,-1-1 0,0 1 0,0 0 0,0 0 0,-4 2 0,7-2 0,-1-1 0,1 1 0,0-1 0,0 1 0,0-1 0,0 1 0,0-1 0,0 1 0,0-1 0,1 1 0,-1-1 0,0 1 0,0-1 0,0 1 0,0-1 0,1 1 0,-1-1 0,0 1 0,0-1 0,1 0 0,-1 1 0,0-1 0,1 1 0,-1-1 0,1 0 0,-1 1 0,0-1 0,1 0 0,-1 0 0,1 1 0,-1-1 0,1 0 0,19 15 0,-17-13 0,105 69 0,-48-32 0,65 54 0,-60-31 0,102 125 0,-111-119 0,121 115 0,-42-76 0,253 154 0,-335-230 0,1-3 0,1-2 0,1-2 0,2-3 0,0-2 0,1-3 0,1-3 0,0-2 0,93 5 0,1766 8 0,-1359-26 0,-185-10 0,37 1 0,-408 11 0,1 0 0,0 0 0,-1-1 0,1 1 0,-1-1 0,0 0 0,1 0 0,-1 0 0,6-3 0,-8 3 0,0-1 0,0 1 0,0-1 0,0 1 0,-1-1 0,1 0 0,0 0 0,-1 0 0,1 0 0,-1 0 0,0 0 0,0 0 0,0 0 0,0-1 0,0 1 0,0 0 0,0-1 0,0-3 0,9-30 0,1 0 0,27-57 0,-12 31 0,-24 58 0,99-267 0,-89 229 0,-1-1 0,-2-1 0,-3 0 0,3-69 0,-17-458 0,9 500 0,-1-57 0,-1 110 0,-1 1 0,-1 0 0,0-1 0,-1 1 0,-8-18 0,8 27 0,0 0 0,-1 0 0,0 0 0,0 1 0,-1 0 0,0 0 0,0 0 0,-1 1 0,1-1 0,-10-5 0,-7-4 0,-50-27 0,-20-2 0,-1 3 0,-2 5 0,-2 5 0,-1 3 0,-140-21 0,118 37-150,-1 5 0,-147 10 0,183 0-765,61-1-5911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7:45.933"/>
    </inkml:context>
    <inkml:brush xml:id="br0">
      <inkml:brushProperty name="width" value="0.05" units="cm"/>
      <inkml:brushProperty name="height" value="0.05" units="cm"/>
      <inkml:brushProperty name="color" value="#CC0066"/>
    </inkml:brush>
  </inkml:definitions>
  <inkml:trace contextRef="#ctx0" brushRef="#br0">0 234 24575,'2529'0'0,"-2486"-3"0,-1-2 0,0-1 0,61-18 0,6 0 0,214-31 0,-221 43 0,123 0 0,-161 10 0,0-4 0,-1-2 0,97-26 0,-109 25 0,0 3 0,98 0 0,40-5 0,-88 3 0,163 5 0,-128 5 0,805-2 0,-914 2 0,0 1 0,0 1 0,41 11 0,-38-7 0,0-2 0,42 3 0,21 2 0,-59-5 0,47 0 0,-55-4 0,1 1 0,-1 1 0,36 10 0,-33-6 0,-1-2 0,44 3 0,70-8 0,-139 0 0,1 0 0,0 0 0,-1 0 0,1 0 0,0 1 0,-1-1 0,0 1 0,1 0 0,-1 0 0,0 0 0,0 1 0,0-1 0,0 1 0,4 5 0,-4-5 0,0 0 0,0 0 0,1 0 0,-1 0 0,1 0 0,0-1 0,0 0 0,0 1 0,0-2 0,7 4 0,16-1 0,-1-1 0,1-1 0,0-1 0,32-3 0,-7 1 0,18-1 0,-20 0 0,85 8 0,-131-6-85,0 0 0,0 1-1,1 0 1,-1-1 0,0 1-1,0 1 1,0-1 0,-1 1-1,1-1 1,0 1 0,0 0-1,-1 0 1,1 1 0,-1-1-1,5 5 1,1 6-6741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8:29.170"/>
    </inkml:context>
    <inkml:brush xml:id="br0">
      <inkml:brushProperty name="width" value="0.05" units="cm"/>
      <inkml:brushProperty name="height" value="0.05" units="cm"/>
    </inkml:brush>
  </inkml:definitions>
  <inkml:trace contextRef="#ctx0" brushRef="#br0">0 0 24575,'139'8'0,"-45"-2"0,673 39 0,81-11 0,-788-34 0,483 14 0,-463-8 0,89 12 0,-107-12-189,106-3 0,-125-4-798,-19 1-5839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8:31.612"/>
    </inkml:context>
    <inkml:brush xml:id="br0">
      <inkml:brushProperty name="width" value="0.05" units="cm"/>
      <inkml:brushProperty name="height" value="0.05" units="cm"/>
    </inkml:brush>
  </inkml:definitions>
  <inkml:trace contextRef="#ctx0" brushRef="#br0">1 0 24575,'39'7'0,"-13"0"0,342 49 0,-126-20 0,372 55 0,-464-57 0,-96-20 0,81 12 0,389-16 0,-308-14 0,4402 5-1365,-4580-1-5461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8:35.906"/>
    </inkml:context>
    <inkml:brush xml:id="br0">
      <inkml:brushProperty name="width" value="0.05" units="cm"/>
      <inkml:brushProperty name="height" value="0.05" units="cm"/>
    </inkml:brush>
  </inkml:definitions>
  <inkml:trace contextRef="#ctx0" brushRef="#br0">4049 446 24575,'-6'-6'0,"0"1"0,0 1 0,-1-1 0,0 1 0,0 0 0,-8-3 0,-9-4 0,-77-39 0,-2 5 0,-2 4 0,-197-47 0,-342-30 0,417 89 0,-1 10 0,0 9 0,-424 39 0,527-13 0,-205 53 0,263-50 0,2 4 0,0 2 0,2 3 0,-101 61 0,-11 34 0,156-107 0,0 2 0,1 0 0,1 1 0,1 0 0,0 1 0,-15 29 0,2 1 0,3 2 0,2 0 0,3 2 0,2 0 0,2 2 0,2 0 0,3 0 0,-6 80 0,17-122 0,-8 164 0,9-142 0,2 0 0,11 66 0,-9-81 0,1-1 0,2 1 0,0-1 0,1 0 0,0-1 0,2 0 0,0 0 0,2-1 0,0 0 0,1-1 0,0-1 0,1 0 0,1 0 0,1-2 0,0 0 0,1-1 0,31 19 0,15 3 0,120 48 0,77 9 0,-240-85 0,499 147 0,-399-127 0,1-6 0,172 9 0,304-28 0,-539-6 0,1-3 0,-1-2 0,69-20 0,162-64 0,-188 58 0,-22 7 0,-2-3 0,-1-3 0,140-89 0,-204 115 0,-1 0 0,0-1 0,-1 0 0,1-1 0,-2-1 0,0 1 0,0-1 0,-1-1 0,0 0 0,-1 0 0,0 0 0,7-21 0,-5 6 0,-2 0 0,-1 0 0,-1-1 0,-1 0 0,0-35 0,-3-344 0,-4 202 0,3 167 0,-2 1 0,-2-1 0,-1 1 0,-2-1 0,-1 2 0,-2-1 0,-2 1 0,-1 1 0,-2 0 0,-29-50 0,16 39 0,-2 1 0,-1 2 0,-70-73 0,81 95 0,-1 2 0,-1 1 0,-1 0 0,0 2 0,-1 0 0,0 2 0,-2 0 0,1 2 0,-29-9 0,37 17-195,-1 0 0,0 1 0,0 1 0,0 0 0,0 1 0,-24 3 0,23-1-6631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8:39.974"/>
    </inkml:context>
    <inkml:brush xml:id="br0">
      <inkml:brushProperty name="width" value="0.05" units="cm"/>
      <inkml:brushProperty name="height" value="0.05" units="cm"/>
    </inkml:brush>
  </inkml:definitions>
  <inkml:trace contextRef="#ctx0" brushRef="#br0">4947 348 24575,'-6'-2'0,"0"0"0,0 0 0,0-1 0,0 1 0,1-1 0,-1 0 0,1-1 0,0 0 0,-5-4 0,5 4 0,-28-18 0,-1 2 0,-1 1 0,0 1 0,-59-19 0,-157-31 0,155 53 0,-1 3 0,0 5 0,-119 6 0,120-1 0,-111-18 0,-21-1 0,27 10 0,-137-3 0,-61 3 0,32-1 0,236 11 0,-358 4 0,407-1 0,1 4 0,0 4 0,1 3 0,0 3 0,1 4 0,1 4 0,-84 37 0,-8 28 0,28-12 0,120-66 0,0 2 0,0 0 0,-21 18 0,35-25 0,0 1 0,0 0 0,1 0 0,0 1 0,0 0 0,1 0 0,0 1 0,1 0 0,-1 0 0,-3 11 0,-8 27 0,-1-2 0,-2 0 0,-39 62 0,17-59 0,37-44 0,0 1 0,0-1 0,0 1 0,1 1 0,-1-1 0,1 1 0,1 0 0,-1-1 0,1 2 0,0-1 0,0 0 0,1 1 0,0-1 0,0 1 0,-1 10 0,2 4 0,1-1 0,0 1 0,2-1 0,1 1 0,5 19 0,33 100 0,-23-84 0,12 46 0,46 133 0,-61-196 0,3 0 0,1-2 0,43 66 0,-23-50 0,2-1 0,73 72 0,-37-53 0,4-4 0,2-3 0,3-4 0,3-4 0,2-3 0,2-5 0,2-4 0,116 37 0,-168-69 0,0-1 0,0-3 0,1-1 0,45 0 0,179-7 0,-146-3 0,16 3 0,166-6 0,-231 1 0,0-3 0,83-21 0,213-55 0,119-29 0,-334 70 0,166-70 0,-183 63 0,2 6 0,223-41 0,-355 84 0,-1 0 0,0-1 0,-1 0 0,1-1 0,0 1 0,-1-1 0,1 0 0,-1-1 0,0 1 0,0-1 0,6-5 0,0-4 0,1 0 0,15-25 0,-15 22 0,106-144 0,227-238 0,-307 358 0,127-117 0,-146 142 0,0 1 0,1 1 0,1 0 0,0 2 0,0 0 0,1 1 0,33-9 0,-21 9 0,1-2 0,-2-2 0,1-1 0,-2-1 0,43-29 0,-28 12 0,-2-2 0,68-70 0,26-45 0,96-90 0,-215 223 0,-7 7 0,0-1 0,-1 0 0,0-1 0,-1 0 0,0 0 0,-1-2 0,16-26 0,-25 39 0,-1 0 0,1-1 0,-1 1 0,1 0 0,-1-1 0,1 1 0,-1-1 0,0 1 0,0-1 0,0 1 0,0-1 0,0 1 0,0-1 0,0 1 0,0 0 0,-1-1 0,1 1 0,0-1 0,-1 1 0,1-1 0,-2 0 0,0-1 0,0 0 0,0 1 0,0 0 0,-1-1 0,1 1 0,-1 0 0,0 0 0,1 1 0,-7-4 0,-15-6 0,-2 0 0,1 1 0,-1 2 0,-1 1 0,-37-6 0,-143-9 0,190 20 0,-270-5 0,228 11 0,1 3 0,-109 26 0,74-5 0,0 5 0,3 4 0,-162 91 0,172-83-103,-211 130-1159,249-145-5564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8:42.271"/>
    </inkml:context>
    <inkml:brush xml:id="br0">
      <inkml:brushProperty name="width" value="0.05" units="cm"/>
      <inkml:brushProperty name="height" value="0.05" units="cm"/>
    </inkml:brush>
  </inkml:definitions>
  <inkml:trace contextRef="#ctx0" brushRef="#br0">0 0 24575,'821'53'0,"-542"-27"0,323-12-1316,-598-14 1267,23 0-6777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9:03.258"/>
    </inkml:context>
    <inkml:brush xml:id="br0">
      <inkml:brushProperty name="width" value="0.05" units="cm"/>
      <inkml:brushProperty name="height" value="0.05" units="cm"/>
    </inkml:brush>
  </inkml:definitions>
  <inkml:trace contextRef="#ctx0" brushRef="#br0">0 71 24575,'47'0'0,"0"1"0,0 3 0,67 14 0,80 10 0,-47-10 0,36 8 0,-91-15 0,127 31 0,137 24 0,-294-57 0,29 0 0,170-7 0,-124-5 0,-88 3 0,292-4 0,-3-25 0,-141-16 0,-28 3 0,-97 29 0,241-40 0,-220 42 0,131 0 0,-120 13 0,206-4 0,-140-20 0,-30 2 0,545-7 0,-545 29 0,186-5 0,-192-6 0,87-4 0,1316 11 0,-744 4 0,1793-2-1365,-2553 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9:17.998"/>
    </inkml:context>
    <inkml:brush xml:id="br0">
      <inkml:brushProperty name="width" value="0.05" units="cm"/>
      <inkml:brushProperty name="height" value="0.05" units="cm"/>
    </inkml:brush>
  </inkml:definitions>
  <inkml:trace contextRef="#ctx0" brushRef="#br0">0 0 24575,'34'2'0,"43"7"0,10 1 0,236-7 0,-188-4 0,-117 3 0,-1 0 0,0 0 0,1 2 0,23 7 0,-19-4 0,-1-2 0,25 4 0,133-5 0,-30-2 0,-36 8 0,75 3 0,-49-12 0,317 11 0,-275 0 0,176 8 0,-338-18 0,0 0 0,0 2 0,-1 0 0,20 7 0,-18-5 0,0 0 0,0-2 0,29 3 0,377-4 0,-219-5 0,4326 2 0,-4399 11 124,-48-1-1613,-56-8-5337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3:46.199"/>
    </inkml:context>
    <inkml:brush xml:id="br0">
      <inkml:brushProperty name="width" value="0.05" units="cm"/>
      <inkml:brushProperty name="height" value="0.05" units="cm"/>
      <inkml:brushProperty name="color" value="#CC0066"/>
    </inkml:brush>
  </inkml:definitions>
  <inkml:trace contextRef="#ctx0" brushRef="#br0">0 0 24575,'3962'0'0,"-3934"2"0,0 0 0,-1 2 0,40 11 0,-37-7 0,1-2 0,37 3 0,317-7 0,-192-4 0,1293 2 0,-1169-12 0,21 0 0,1090 14 37,-795-3-1439,-600 1-5424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9:20.663"/>
    </inkml:context>
    <inkml:brush xml:id="br0">
      <inkml:brushProperty name="width" value="0.05" units="cm"/>
      <inkml:brushProperty name="height" value="0.05" units="cm"/>
    </inkml:brush>
  </inkml:definitions>
  <inkml:trace contextRef="#ctx0" brushRef="#br0">0 0 24575,'4565'0'-1365,"-4533"0"-5461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9:30.301"/>
    </inkml:context>
    <inkml:brush xml:id="br0">
      <inkml:brushProperty name="width" value="0.05" units="cm"/>
      <inkml:brushProperty name="height" value="0.05" units="cm"/>
    </inkml:brush>
  </inkml:definitions>
  <inkml:trace contextRef="#ctx0" brushRef="#br0">0 1 24575,'1473'0'0,"-1188"11"0,20 1 0,561-12 0,-641 11 0,-6 1 0,3401-11 0,-1707-3 0,8509 2-1365,-10385 0-5461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9:34.086"/>
    </inkml:context>
    <inkml:brush xml:id="br0">
      <inkml:brushProperty name="width" value="0.05" units="cm"/>
      <inkml:brushProperty name="height" value="0.05" units="cm"/>
    </inkml:brush>
  </inkml:definitions>
  <inkml:trace contextRef="#ctx0" brushRef="#br0">1 0 24575,'322'13'0,"-35"-1"0,1277-11 0,-755-3 0,459 2-1365,-1234 0-5461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9:36.469"/>
    </inkml:context>
    <inkml:brush xml:id="br0">
      <inkml:brushProperty name="width" value="0.05" units="cm"/>
      <inkml:brushProperty name="height" value="0.05" units="cm"/>
    </inkml:brush>
  </inkml:definitions>
  <inkml:trace contextRef="#ctx0" brushRef="#br0">1 2 24575,'252'-2'0,"272"5"0,-260 19 0,37 2 0,577-25 0,-564-23 111,23 1-1587,-319 23-5350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0:12.330"/>
    </inkml:context>
    <inkml:brush xml:id="br0">
      <inkml:brushProperty name="width" value="0.05" units="cm"/>
      <inkml:brushProperty name="height" value="0.05" units="cm"/>
      <inkml:brushProperty name="color" value="#CC0066"/>
    </inkml:brush>
  </inkml:definitions>
  <inkml:trace contextRef="#ctx0" brushRef="#br0">1 501 24575,'0'3'0,"0"1"0,0-1 0,0 0 0,0 0 0,1 0 0,-1 1 0,1-1 0,0 0 0,0 0 0,0 0 0,1 0 0,-1 0 0,4 5 0,-4-7 0,1 1 0,0-1 0,0 0 0,0 1 0,0-1 0,0 0 0,0 0 0,0 0 0,0 0 0,0 0 0,1-1 0,-1 1 0,0-1 0,0 1 0,1-1 0,-1 0 0,0 0 0,1 0 0,-1 0 0,3-1 0,15-2 0,0-1 0,-1-1 0,0-1 0,0-1 0,0-1 0,18-9 0,24-10 0,13-5 16,-2-2 0,96-63 0,121-105-279,-142 95-887,-126 93-5676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0:14.351"/>
    </inkml:context>
    <inkml:brush xml:id="br0">
      <inkml:brushProperty name="width" value="0.05" units="cm"/>
      <inkml:brushProperty name="height" value="0.05" units="cm"/>
      <inkml:brushProperty name="color" value="#CC0066"/>
    </inkml:brush>
  </inkml:definitions>
  <inkml:trace contextRef="#ctx0" brushRef="#br0">0 95 24575,'1'12'0,"0"0"0,1 0 0,5 15 0,3 26 0,-10-21 0,0-21 0,0-1 0,0 1 0,1 0 0,4 14 0,-5-23 0,1 0 0,-1 0 0,1 0 0,0 1 0,0-1 0,0 0 0,0 0 0,1 0 0,-1 0 0,0-1 0,1 1 0,-1 0 0,1-1 0,0 1 0,-1-1 0,1 1 0,0-1 0,0 0 0,0 0 0,0 1 0,0-2 0,0 1 0,1 0 0,-1 0 0,3 0 0,2 0 0,-1 0 0,1 0 0,0-1 0,-1 1 0,1-2 0,0 1 0,0-1 0,-1 0 0,1 0 0,-1-1 0,1 0 0,-1 0 0,0 0 0,1-1 0,9-6 0,1-3 0,-2 0 0,0-1 0,27-29 0,-32 31 0,12-8 0,1 0 0,1 2 0,1 0 0,0 2 0,1 1 0,29-12 0,32-18 0,-84 42-45,19-11-285,0 1 0,1 1 0,46-16 0,-43 22-6496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0:17.027"/>
    </inkml:context>
    <inkml:brush xml:id="br0">
      <inkml:brushProperty name="width" value="0.05" units="cm"/>
      <inkml:brushProperty name="height" value="0.05" units="cm"/>
      <inkml:brushProperty name="color" value="#CC0066"/>
    </inkml:brush>
  </inkml:definitions>
  <inkml:trace contextRef="#ctx0" brushRef="#br0">1 26 24575,'0'6'0,"-1"0"0,1 1 0,0-1 0,1 0 0,0 1 0,0-1 0,3 11 0,-3-15 0,0 0 0,0 0 0,0 0 0,1 0 0,-1-1 0,1 1 0,-1 0 0,1-1 0,0 1 0,-1-1 0,1 1 0,0-1 0,0 0 0,0 0 0,0 0 0,0 0 0,0 0 0,0 0 0,1-1 0,-1 1 0,0-1 0,0 1 0,3-1 0,24 4 0,1-2 0,0-1 0,-1-2 0,1 0 0,37-8 0,149-40 0,-87 16 0,-77 23-341,0 1 0,0 3-1,88 1 1,-121 5-6485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0:18.901"/>
    </inkml:context>
    <inkml:brush xml:id="br0">
      <inkml:brushProperty name="width" value="0.05" units="cm"/>
      <inkml:brushProperty name="height" value="0.05" units="cm"/>
      <inkml:brushProperty name="color" value="#CC0066"/>
    </inkml:brush>
  </inkml:definitions>
  <inkml:trace contextRef="#ctx0" brushRef="#br0">0 0 24575,'553'0'-1365,"-530"0"-5461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0:20.527"/>
    </inkml:context>
    <inkml:brush xml:id="br0">
      <inkml:brushProperty name="width" value="0.05" units="cm"/>
      <inkml:brushProperty name="height" value="0.05" units="cm"/>
      <inkml:brushProperty name="color" value="#CC0066"/>
    </inkml:brush>
  </inkml:definitions>
  <inkml:trace contextRef="#ctx0" brushRef="#br0">1 1 24575,'625'0'-1365,"-603"0"-5461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0:23.725"/>
    </inkml:context>
    <inkml:brush xml:id="br0">
      <inkml:brushProperty name="width" value="0.05" units="cm"/>
      <inkml:brushProperty name="height" value="0.05" units="cm"/>
      <inkml:brushProperty name="color" value="#CC0066"/>
    </inkml:brush>
  </inkml:definitions>
  <inkml:trace contextRef="#ctx0" brushRef="#br0">1 1 24575,'4'0'0,"9"0"0,10 0 0,9 0 0,7 0 0,5 0 0,-2 0 0,5 0 0,1 0 0,-3 0 0,-1 0 0,-5 0 0,-4 0 0,-1 0 0,-2 0 0,-3 0 0,-6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3:49.792"/>
    </inkml:context>
    <inkml:brush xml:id="br0">
      <inkml:brushProperty name="width" value="0.05" units="cm"/>
      <inkml:brushProperty name="height" value="0.05" units="cm"/>
      <inkml:brushProperty name="color" value="#CC0066"/>
    </inkml:brush>
  </inkml:definitions>
  <inkml:trace contextRef="#ctx0" brushRef="#br0">0 0 24575,'360'14'0,"135"-2"0,-309-15 0,5203 3-1365,-5355 0-5461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1:55.396"/>
    </inkml:context>
    <inkml:brush xml:id="br0">
      <inkml:brushProperty name="width" value="0.05" units="cm"/>
      <inkml:brushProperty name="height" value="0.05" units="cm"/>
    </inkml:brush>
  </inkml:definitions>
  <inkml:trace contextRef="#ctx0" brushRef="#br0">1 1374 24575,'-1'1'0,"1"1"0,0-1 0,0 1 0,1-1 0,-1 1 0,0-1 0,0 1 0,1-1 0,-1 1 0,0-1 0,1 0 0,0 1 0,-1-1 0,1 0 0,0 1 0,0-1 0,0 0 0,-1 0 0,1 0 0,0 0 0,1 1 0,-1-1 0,2 1 0,-1-1 0,0 0 0,1-1 0,-1 1 0,0-1 0,1 1 0,-1-1 0,1 0 0,-1 1 0,0-1 0,1-1 0,-1 1 0,1 0 0,2-1 0,8-3 0,0 0 0,0 0 0,-1-2 0,19-9 0,22-17 0,0-3 0,-3-2 0,52-48 0,133-143 0,-226 219 0,255-278 0,53-53 0,-214 248-682,168-118-1,-241 189-6143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2:03.899"/>
    </inkml:context>
    <inkml:brush xml:id="br0">
      <inkml:brushProperty name="width" value="0.05" units="cm"/>
      <inkml:brushProperty name="height" value="0.05" units="cm"/>
    </inkml:brush>
  </inkml:definitions>
  <inkml:trace contextRef="#ctx0" brushRef="#br0">0 129 24575,'117'105'0,"-13"-13"0,55 48 0,-154-135 0,-1 0 0,1-1 0,-1 2 0,0-1 0,-1 0 0,0 1 0,0-1 0,5 12 0,2 4 0,-10-20 0,1 0 0,-1 0 0,1 0 0,-1 0 0,1 0 0,0 0 0,0 0 0,0 0 0,0 0 0,0 0 0,-1 0 0,1-1 0,1 1 0,-1 0 0,0-1 0,0 1 0,0 0 0,0-1 0,0 0 0,1 1 0,-1-1 0,0 0 0,2 1 0,-1-1 0,0 0 0,1-1 0,-1 1 0,1-1 0,-1 1 0,0-1 0,1 0 0,-1 0 0,0 0 0,0 0 0,3-2 0,6-4 0,0-2 0,-1 1 0,15-17 0,-21 22 0,51-55 0,23-22 0,117-95 0,23 8-1365,-191 147-5461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2:06.784"/>
    </inkml:context>
    <inkml:brush xml:id="br0">
      <inkml:brushProperty name="width" value="0.05" units="cm"/>
      <inkml:brushProperty name="height" value="0.05" units="cm"/>
    </inkml:brush>
  </inkml:definitions>
  <inkml:trace contextRef="#ctx0" brushRef="#br0">0 337 24575,'1'6'0,"0"0"0,0 0 0,1 0 0,-1 0 0,2 0 0,-1 0 0,6 11 0,1 1 0,3 9 0,-1 0 0,-1 1 0,-1 1 0,-2-1 0,-1 1 0,-1 1 0,2 46 0,-7-71 0,0 0 0,0-1 0,0 1 0,1 0 0,0-1 0,0 1 0,2 6 0,-2-10 0,-1 0 0,1 0 0,-1 0 0,1 0 0,0-1 0,-1 1 0,1 0 0,0 0 0,0-1 0,-1 1 0,1 0 0,0-1 0,0 1 0,0-1 0,0 1 0,0-1 0,0 1 0,0-1 0,0 0 0,0 1 0,0-1 0,0 0 0,0 0 0,0 0 0,0 0 0,0 0 0,0 0 0,0 0 0,0 0 0,0 0 0,0 0 0,0-1 0,0 1 0,0 0 0,0-1 0,0 1 0,0-1 0,0 1 0,0-1 0,1-1 0,23-13 0,-2-1 0,1-1 0,-2-1 0,24-25 0,-27 26 0,98-94 0,130-112 0,-21 32 0,-141 124-1365,-52 46-5461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2:10.940"/>
    </inkml:context>
    <inkml:brush xml:id="br0">
      <inkml:brushProperty name="width" value="0.05" units="cm"/>
      <inkml:brushProperty name="height" value="0.05" units="cm"/>
    </inkml:brush>
  </inkml:definitions>
  <inkml:trace contextRef="#ctx0" brushRef="#br0">1 557 24575,'6'0'0,"1"0"0,-1 0 0,0 0 0,1 1 0,-1 0 0,0 0 0,0 1 0,0 0 0,0 0 0,0 0 0,0 1 0,11 6 0,-6-2 0,0 0 0,-1 1 0,1 0 0,-2 1 0,1 0 0,-1 1 0,0 0 0,-1 0 0,0 1 0,-1 0 0,0 0 0,-1 1 0,10 23 0,-4 0 0,-10-28 0,0 1 0,0-1 0,1 1 0,0-1 0,0 0 0,1 0 0,0 0 0,0 0 0,1-1 0,6 7 0,-10-12 0,0-1 0,0 1 0,0-1 0,0 1 0,0-1 0,1 1 0,-1-1 0,0 0 0,0 0 0,1 1 0,-1-1 0,0 0 0,0 0 0,1 0 0,-1-1 0,0 1 0,0 0 0,0 0 0,1-1 0,-1 1 0,0 0 0,0-1 0,0 1 0,0-1 0,1 0 0,-1 1 0,0-1 0,0 0 0,0 0 0,-1 0 0,1 1 0,0-1 0,0 0 0,0 0 0,-1 0 0,1-1 0,0 1 0,0-1 0,2-4 0,1 1 0,-1-1 0,0 0 0,-1 0 0,4-12 0,-3 3 0,-1-1 0,-1 1 0,0 0 0,-2-19 0,0 22 0,0-1 0,1 1 0,1 0 0,0 0 0,1 0 0,0 0 0,0 0 0,6-12 0,17-30 0,35-52 0,11-24 0,-54 96 0,-10 22 0,-1-1 0,0 1 0,-1-1 0,0 0 0,-1-1 0,0 1 0,-1-1 0,2-23 0,-4 29-42,0-1-1,0 1 1,1-1-1,0 1 1,1-1-1,0 1 1,0 0-1,6-10 1,-1 1-941,-2 3-5843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2:14.013"/>
    </inkml:context>
    <inkml:brush xml:id="br0">
      <inkml:brushProperty name="width" value="0.05" units="cm"/>
      <inkml:brushProperty name="height" value="0.05" units="cm"/>
    </inkml:brush>
  </inkml:definitions>
  <inkml:trace contextRef="#ctx0" brushRef="#br0">1 94 24575,'2158'0'0,"-1990"-12"0,-26 1 0,50-3 0,-63 3 0,-58 7 0,349-15 0,-152 8 0,22 0 0,454 11-1365,-716 0-5461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2:17.004"/>
    </inkml:context>
    <inkml:brush xml:id="br0">
      <inkml:brushProperty name="width" value="0.05" units="cm"/>
      <inkml:brushProperty name="height" value="0.05" units="cm"/>
    </inkml:brush>
  </inkml:definitions>
  <inkml:trace contextRef="#ctx0" brushRef="#br0">0 487 24575,'1752'0'0,"-1718"-1"0,0-3 0,63-14 0,-58 9 0,61-5 0,-49 8 0,0-1 0,56-18 0,2 1 0,-73 15 0,0-1 0,42-19 0,-46 16 0,1 1 0,63-13 0,-47 18 0,-8 1 0,-1-1 0,0-1 0,0-3 0,53-21 0,-20-3 0,-28 13 0,1 2 0,0 1 0,80-20 0,-4 9-17,-84 18-253,1 2 1,0 2-1,0 2 1,60-3-1,-79 10-6556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2:19.901"/>
    </inkml:context>
    <inkml:brush xml:id="br0">
      <inkml:brushProperty name="width" value="0.05" units="cm"/>
      <inkml:brushProperty name="height" value="0.05" units="cm"/>
    </inkml:brush>
  </inkml:definitions>
  <inkml:trace contextRef="#ctx0" brushRef="#br0">1 144 24575,'2064'0'0,"-1756"-16"0,-206 8 0,6-1 0,152-6 0,-150 11 0,0-6 0,204-44 0,-261 44 0,1 2 0,71-1 0,111 11 0,-78 0 0,335-2-1365,-460 0-5461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2:26.006"/>
    </inkml:context>
    <inkml:brush xml:id="br0">
      <inkml:brushProperty name="width" value="0.05" units="cm"/>
      <inkml:brushProperty name="height" value="0.05" units="cm"/>
    </inkml:brush>
  </inkml:definitions>
  <inkml:trace contextRef="#ctx0" brushRef="#br0">0 165 24575,'1'4'0,"0"0"0,-1 0 0,1 0 0,1 0 0,-1 0 0,1-1 0,-1 1 0,4 5 0,5 11 0,7 26 0,3 0 0,1-2 0,39 60 0,-48-84 0,14 34 0,6 9 0,-31-61 0,0 0 0,0-1 0,1 1 0,-1-1 0,0 1 0,1-1 0,-1 1 0,1-1 0,-1 0 0,1 0 0,0 0 0,-1 0 0,1 0 0,0 0 0,0 0 0,0-1 0,0 1 0,0 0 0,0-1 0,0 0 0,0 1 0,0-1 0,0 0 0,0 0 0,0 0 0,0-1 0,0 1 0,0 0 0,0-1 0,2 0 0,5-2 0,-1 0 0,0-1 0,1 0 0,-1-1 0,11-7 0,140-100 0,139-90 0,-193 137 0,2 5 0,193-77 0,-271 128-1365,-8 3-5461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2:28.184"/>
    </inkml:context>
    <inkml:brush xml:id="br0">
      <inkml:brushProperty name="width" value="0.05" units="cm"/>
      <inkml:brushProperty name="height" value="0.05" units="cm"/>
    </inkml:brush>
  </inkml:definitions>
  <inkml:trace contextRef="#ctx0" brushRef="#br0">0 90 24575,'1'30'0,"9"46"0,0 4 0,-8-16 0,-2-39 0,0-1 0,2 1 0,1-1 0,12 46 0,-14-69 0,-1 1 0,1-1 0,-1 0 0,1 1 0,-1-1 0,1 0 0,0 0 0,0 0 0,0 1 0,0-1 0,0 0 0,0 0 0,0 0 0,0 0 0,0-1 0,0 1 0,1 0 0,-1 0 0,0-1 0,1 1 0,-1-1 0,2 1 0,0 0 0,0-1 0,1 0 0,-1 1 0,0-1 0,1-1 0,-1 1 0,0 0 0,1-1 0,4-1 0,6-3 0,1 0 0,-1-2 0,18-9 0,-30 15 0,95-58 0,109-86 0,27-19 0,-207 148-118,26-17-505,79-36-1,-110 60-6202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9:02:30.771"/>
    </inkml:context>
    <inkml:brush xml:id="br0">
      <inkml:brushProperty name="width" value="0.05" units="cm"/>
      <inkml:brushProperty name="height" value="0.05" units="cm"/>
    </inkml:brush>
  </inkml:definitions>
  <inkml:trace contextRef="#ctx0" brushRef="#br0">0 166 24575,'22'12'0,"-1"2"0,26 21 0,0-1 0,-34-25 0,0 1 0,-1-2 0,2 0 0,26 12 0,-35-18 0,1 0 0,-1-1 0,1 1 0,0-2 0,0 1 0,0 0 0,0-1 0,0 0 0,-1-1 0,1 1 0,0-1 0,0 0 0,11-4 0,76-34 0,-14 4 0,396-177 0,-418 188-1365,-36 18-5461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3:53.310"/>
    </inkml:context>
    <inkml:brush xml:id="br0">
      <inkml:brushProperty name="width" value="0.05" units="cm"/>
      <inkml:brushProperty name="height" value="0.05" units="cm"/>
      <inkml:brushProperty name="color" value="#CC0066"/>
    </inkml:brush>
  </inkml:definitions>
  <inkml:trace contextRef="#ctx0" brushRef="#br0">0 48 24575,'185'-2'0,"198"5"0,-251 8 0,39 1 0,-113-8 0,90 17 0,13 2 0,-70-14 0,66 3 0,-103-11 0,301 11 0,235 0 0,-368-15 0,280 3 0,-484-1 0,1-1 0,-1-1 0,0 0 0,27-10 0,-23 7 0,0 0 0,35-4 0,123-15 0,-31 4 0,-10-2 0,-87 13 0,0 2 0,58-1 0,632 9 0,-310 2 0,-134-14 0,-24 0 0,1107 11 82,-664 3-1529,-684-2-5379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4:02.768"/>
    </inkml:context>
    <inkml:brush xml:id="br0">
      <inkml:brushProperty name="width" value="0.05" units="cm"/>
      <inkml:brushProperty name="height" value="0.05" units="cm"/>
      <inkml:brushProperty name="color" value="#CC0066"/>
    </inkml:brush>
  </inkml:definitions>
  <inkml:trace contextRef="#ctx0" brushRef="#br0">1896 143 24575,'-127'-31'0,"49"14"0,-203-45 0,200 49 0,-127-5 0,160 17 0,0 2 0,-78 11 0,103-7 0,0 0 0,1 2 0,-1 0 0,1 1 0,1 2 0,-1 0 0,-26 18 0,19-9 0,0 1 0,1 1 0,1 2 0,1 1 0,-30 35 0,40-39 0,-2-1 0,-26 23 0,35-34 0,-1-1 0,0 0 0,0 0 0,0-1 0,-1-1 0,0 0 0,-15 5 0,14-5 0,0 1 0,0 0 0,1 0 0,-1 1 0,2 1 0,-1 0 0,1 0 0,0 1 0,1 0 0,-16 21 0,-20 16 0,8-17 0,31-25 0,-1 0 0,1 1 0,0 0 0,1 0 0,-1 0 0,1 1 0,0 0 0,-6 8 0,4 0 0,0-1 0,1 1 0,1 1 0,0-1 0,1 1 0,-4 25 0,4-5 0,-1 62 0,5-11 0,2 101 0,0-176 0,0 1 0,0-1 0,1 1 0,1-1 0,0 0 0,0 0 0,1 0 0,0-1 0,12 18 0,7 5 0,41 43 0,-52-62 0,11 10 0,2-1 0,0-2 0,1 0 0,2-2 0,44 24 0,-14-9 0,68 52 0,30 17 0,-136-92 0,0 0 0,1-2 0,0 0 0,0-2 0,47 10 0,12-9 0,1-3 0,106-7 0,-74-1 0,38 4 0,112-4 0,-240 0 0,1-1 0,-1-2 0,-1 0 0,45-19 0,-4 2 0,44-12 0,546-203 0,-581 205 0,-31 11 0,1 3 0,1 2 0,55-14 0,-97 30 0,1 1 0,-1-1 0,1 0 0,-1 1 0,1-1 0,-1-1 0,0 1 0,1 0 0,-1-1 0,0 1 0,0-1 0,0 1 0,0-1 0,0 0 0,0 0 0,-1 0 0,1 0 0,0 0 0,-1 0 0,0-1 0,2-3 0,0-1 0,-1-1 0,-1 0 0,1 0 0,-1 0 0,0-13 0,3-22 0,11-31 0,7-102 0,-20 142 0,-2 1 0,-1-1 0,-1 1 0,-2-1 0,-13-49 0,11 64 0,0 1 0,-2 0 0,0 1 0,-1 0 0,-1 0 0,-1 1 0,-24-29 0,-9-2 0,-52-44 0,67 65 0,11 9 0,-2 0 0,-1 2 0,0 0 0,0 1 0,-2 1 0,0 2 0,-30-13 0,-85-20 0,-180-35 0,197 47 0,89 21 0,-1 2 0,0 2 0,-62-7 0,-227 13 102,141 4-1569,157-3-5359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4:05.586"/>
    </inkml:context>
    <inkml:brush xml:id="br0">
      <inkml:brushProperty name="width" value="0.05" units="cm"/>
      <inkml:brushProperty name="height" value="0.05" units="cm"/>
      <inkml:brushProperty name="color" value="#CC0066"/>
    </inkml:brush>
  </inkml:definitions>
  <inkml:trace contextRef="#ctx0" brushRef="#br0">0 1 24575,'1255'0'0,"-1052"12"0,7 0 0,432-13-1365,-621 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4:09.639"/>
    </inkml:context>
    <inkml:brush xml:id="br0">
      <inkml:brushProperty name="width" value="0.05" units="cm"/>
      <inkml:brushProperty name="height" value="0.05" units="cm"/>
      <inkml:brushProperty name="color" value="#CC0066"/>
    </inkml:brush>
  </inkml:definitions>
  <inkml:trace contextRef="#ctx0" brushRef="#br0">3933 580 24575,'-13'-11'0,"-2"1"0,1 0 0,-1 0 0,-1 2 0,-18-8 0,-15-9 0,-108-75 0,49 29 0,13 18 0,-2 5 0,-1 3 0,-189-56 0,239 88 0,-1 2 0,-68-6 0,-103 3 0,99 7 0,-597-2 0,434 11 0,201-2 0,1 3 0,-145 25 0,-40 50 0,260-76 0,-79 22 0,58-18 0,0 2 0,1 1 0,-27 12 0,5 4 0,0 2 0,2 2 0,1 3 0,1 1 0,-77 75 0,24-17 0,95-86 0,-1 0 0,1 0 0,0 0 0,0 1 0,0-1 0,0 1 0,1-1 0,0 1 0,1 0 0,-1 0 0,1 0 0,0 0 0,0 7 0,0 14 0,4 47 0,0-26 0,-4 62 0,5 80 0,0-163 0,2 0 0,1-1 0,1 1 0,19 42 0,3 9 0,-15-34 0,48 132 0,-49-144 0,1 0 0,2-1 0,26 37 0,9-2 0,2-2 0,3-2 0,3-3 0,2-3 0,123 86 0,-164-129 0,0-1 0,1 0 0,0-2 0,1-1 0,0 0 0,0-2 0,1 0 0,0-2 0,29 3 0,25-2 0,122-5 0,-92-4 0,143 5 0,203-5 0,-363-5 0,-1-3 0,149-41 0,-46-3 0,59-13 0,-233 65 0,-1-2 0,0 0 0,1 0 0,-2-2 0,1 0 0,-1-1 0,0-1 0,-1 0 0,0-2 0,17-12 0,103-103 0,8-7 0,-116 108 0,-2-2 0,-1-1 0,-1 0 0,23-38 0,-12 17 0,-5 12 0,-23 30 0,-1 1 0,-1-1 0,1 0 0,-1-1 0,0 1 0,-1-1 0,0 0 0,0 0 0,0 0 0,-1-1 0,-1 1 0,1-1 0,0-9 0,1-95 0,-1-6 0,12-365-152,-16 346-1061,1 117-5613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4:14.886"/>
    </inkml:context>
    <inkml:brush xml:id="br0">
      <inkml:brushProperty name="width" value="0.05" units="cm"/>
      <inkml:brushProperty name="height" value="0.05" units="cm"/>
      <inkml:brushProperty name="color" value="#CC0066"/>
    </inkml:brush>
  </inkml:definitions>
  <inkml:trace contextRef="#ctx0" brushRef="#br0">0 0 24575,'8'0'0,"18"4"0,21 5 0,13 2 0,6-2 0,6 2 0,-1-2 0,-1-1 0,-4-2 0,-6-3 0,-8-2 0,-11 0 0,-7-1 0,-6-1 0,1 1 0,-2 0 0,-4-1-8191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08:54:18.611"/>
    </inkml:context>
    <inkml:brush xml:id="br0">
      <inkml:brushProperty name="width" value="0.05" units="cm"/>
      <inkml:brushProperty name="height" value="0.05" units="cm"/>
      <inkml:brushProperty name="color" value="#CC0066"/>
    </inkml:brush>
  </inkml:definitions>
  <inkml:trace contextRef="#ctx0" brushRef="#br0">0 0 24575,'80'4'0,"90"15"0,-64-6 0,-49-6 0,640 45 0,-244-30 0,-62 0 0,-326-17 0,0 3 0,107 26 0,54 8 0,218-15 0,-251-15 0,-3-1 0,1813-10 0,-919-2 0,-855-12 0,-1 1 0,2821 11 0,-1432 3 0,605-2-1365,-2191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DE36908-152A-4939-8A2E-B505183054EB}" type="datetimeFigureOut">
              <a:rPr lang="en-IN" smtClean="0"/>
              <a:t>16-02-2022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6D31D74-16C9-4F5E-970F-132EC50BE282}" type="slidenum">
              <a:rPr lang="en-IN" smtClean="0"/>
              <a:t>‹#›</a:t>
            </a:fld>
            <a:endParaRPr lang="en-IN"/>
          </a:p>
        </p:txBody>
      </p:sp>
    </p:spTree>
    <p:extLst>
      <p:ext uri="{BB962C8B-B14F-4D97-AF65-F5344CB8AC3E}">
        <p14:creationId xmlns:p14="http://schemas.microsoft.com/office/powerpoint/2010/main" val="184734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FC46CF1-07EB-4ED6-ACC0-823391F4CAA9}"/>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sz="2500">
                <a:solidFill>
                  <a:schemeClr val="tx1"/>
                </a:solidFill>
                <a:latin typeface="Times New Roman" panose="02020603050405020304" pitchFamily="18" charset="0"/>
              </a:defRPr>
            </a:lvl1pPr>
            <a:lvl2pPr marL="742950" indent="-285750" algn="r">
              <a:defRPr sz="2500">
                <a:solidFill>
                  <a:schemeClr val="tx1"/>
                </a:solidFill>
                <a:latin typeface="Times New Roman" panose="02020603050405020304" pitchFamily="18" charset="0"/>
              </a:defRPr>
            </a:lvl2pPr>
            <a:lvl3pPr marL="1143000" indent="-228600" algn="r">
              <a:defRPr sz="2500">
                <a:solidFill>
                  <a:schemeClr val="tx1"/>
                </a:solidFill>
                <a:latin typeface="Times New Roman" panose="02020603050405020304" pitchFamily="18" charset="0"/>
              </a:defRPr>
            </a:lvl3pPr>
            <a:lvl4pPr marL="1600200" indent="-228600" algn="r">
              <a:defRPr sz="2500">
                <a:solidFill>
                  <a:schemeClr val="tx1"/>
                </a:solidFill>
                <a:latin typeface="Times New Roman" panose="02020603050405020304" pitchFamily="18" charset="0"/>
              </a:defRPr>
            </a:lvl4pPr>
            <a:lvl5pPr marL="2057400" indent="-228600" algn="r">
              <a:defRPr sz="25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500">
                <a:solidFill>
                  <a:schemeClr val="tx1"/>
                </a:solidFill>
                <a:latin typeface="Times New Roman" panose="02020603050405020304" pitchFamily="18" charset="0"/>
              </a:defRPr>
            </a:lvl9pPr>
          </a:lstStyle>
          <a:p>
            <a:pPr algn="l"/>
            <a:r>
              <a:rPr lang="en-US" altLang="en-US" sz="1200"/>
              <a:t>Engineering H192</a:t>
            </a:r>
          </a:p>
        </p:txBody>
      </p:sp>
      <p:sp>
        <p:nvSpPr>
          <p:cNvPr id="9219" name="Rectangle 3">
            <a:extLst>
              <a:ext uri="{FF2B5EF4-FFF2-40B4-BE49-F238E27FC236}">
                <a16:creationId xmlns:a16="http://schemas.microsoft.com/office/drawing/2014/main" id="{F1941954-42D2-4E76-BDAE-0EE868A44FC2}"/>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sz="2500">
                <a:solidFill>
                  <a:schemeClr val="tx1"/>
                </a:solidFill>
                <a:latin typeface="Times New Roman" panose="02020603050405020304" pitchFamily="18" charset="0"/>
              </a:defRPr>
            </a:lvl1pPr>
            <a:lvl2pPr marL="742950" indent="-285750" algn="r">
              <a:defRPr sz="2500">
                <a:solidFill>
                  <a:schemeClr val="tx1"/>
                </a:solidFill>
                <a:latin typeface="Times New Roman" panose="02020603050405020304" pitchFamily="18" charset="0"/>
              </a:defRPr>
            </a:lvl2pPr>
            <a:lvl3pPr marL="1143000" indent="-228600" algn="r">
              <a:defRPr sz="2500">
                <a:solidFill>
                  <a:schemeClr val="tx1"/>
                </a:solidFill>
                <a:latin typeface="Times New Roman" panose="02020603050405020304" pitchFamily="18" charset="0"/>
              </a:defRPr>
            </a:lvl3pPr>
            <a:lvl4pPr marL="1600200" indent="-228600" algn="r">
              <a:defRPr sz="2500">
                <a:solidFill>
                  <a:schemeClr val="tx1"/>
                </a:solidFill>
                <a:latin typeface="Times New Roman" panose="02020603050405020304" pitchFamily="18" charset="0"/>
              </a:defRPr>
            </a:lvl4pPr>
            <a:lvl5pPr marL="2057400" indent="-228600" algn="r">
              <a:defRPr sz="25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1200"/>
              <a:t>Winter 2005</a:t>
            </a:r>
          </a:p>
        </p:txBody>
      </p:sp>
      <p:sp>
        <p:nvSpPr>
          <p:cNvPr id="9220" name="Rectangle 6">
            <a:extLst>
              <a:ext uri="{FF2B5EF4-FFF2-40B4-BE49-F238E27FC236}">
                <a16:creationId xmlns:a16="http://schemas.microsoft.com/office/drawing/2014/main" id="{0F1DDF35-F1E3-4894-83A9-348F829E6806}"/>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sz="2500">
                <a:solidFill>
                  <a:schemeClr val="tx1"/>
                </a:solidFill>
                <a:latin typeface="Times New Roman" panose="02020603050405020304" pitchFamily="18" charset="0"/>
              </a:defRPr>
            </a:lvl1pPr>
            <a:lvl2pPr marL="742950" indent="-285750" algn="r">
              <a:defRPr sz="2500">
                <a:solidFill>
                  <a:schemeClr val="tx1"/>
                </a:solidFill>
                <a:latin typeface="Times New Roman" panose="02020603050405020304" pitchFamily="18" charset="0"/>
              </a:defRPr>
            </a:lvl2pPr>
            <a:lvl3pPr marL="1143000" indent="-228600" algn="r">
              <a:defRPr sz="2500">
                <a:solidFill>
                  <a:schemeClr val="tx1"/>
                </a:solidFill>
                <a:latin typeface="Times New Roman" panose="02020603050405020304" pitchFamily="18" charset="0"/>
              </a:defRPr>
            </a:lvl3pPr>
            <a:lvl4pPr marL="1600200" indent="-228600" algn="r">
              <a:defRPr sz="2500">
                <a:solidFill>
                  <a:schemeClr val="tx1"/>
                </a:solidFill>
                <a:latin typeface="Times New Roman" panose="02020603050405020304" pitchFamily="18" charset="0"/>
              </a:defRPr>
            </a:lvl4pPr>
            <a:lvl5pPr marL="2057400" indent="-228600" algn="r">
              <a:defRPr sz="25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500">
                <a:solidFill>
                  <a:schemeClr val="tx1"/>
                </a:solidFill>
                <a:latin typeface="Times New Roman" panose="02020603050405020304" pitchFamily="18" charset="0"/>
              </a:defRPr>
            </a:lvl9pPr>
          </a:lstStyle>
          <a:p>
            <a:pPr algn="l"/>
            <a:r>
              <a:rPr lang="en-US" altLang="en-US" sz="1200"/>
              <a:t>Lecture 18</a:t>
            </a:r>
          </a:p>
        </p:txBody>
      </p:sp>
      <p:sp>
        <p:nvSpPr>
          <p:cNvPr id="9221" name="Rectangle 7">
            <a:extLst>
              <a:ext uri="{FF2B5EF4-FFF2-40B4-BE49-F238E27FC236}">
                <a16:creationId xmlns:a16="http://schemas.microsoft.com/office/drawing/2014/main" id="{9AF2E6CC-747B-4679-AB55-CF49179CA29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sz="2500">
                <a:solidFill>
                  <a:schemeClr val="tx1"/>
                </a:solidFill>
                <a:latin typeface="Times New Roman" panose="02020603050405020304" pitchFamily="18" charset="0"/>
              </a:defRPr>
            </a:lvl1pPr>
            <a:lvl2pPr marL="742950" indent="-285750" algn="r">
              <a:defRPr sz="2500">
                <a:solidFill>
                  <a:schemeClr val="tx1"/>
                </a:solidFill>
                <a:latin typeface="Times New Roman" panose="02020603050405020304" pitchFamily="18" charset="0"/>
              </a:defRPr>
            </a:lvl2pPr>
            <a:lvl3pPr marL="1143000" indent="-228600" algn="r">
              <a:defRPr sz="2500">
                <a:solidFill>
                  <a:schemeClr val="tx1"/>
                </a:solidFill>
                <a:latin typeface="Times New Roman" panose="02020603050405020304" pitchFamily="18" charset="0"/>
              </a:defRPr>
            </a:lvl3pPr>
            <a:lvl4pPr marL="1600200" indent="-228600" algn="r">
              <a:defRPr sz="2500">
                <a:solidFill>
                  <a:schemeClr val="tx1"/>
                </a:solidFill>
                <a:latin typeface="Times New Roman" panose="02020603050405020304" pitchFamily="18" charset="0"/>
              </a:defRPr>
            </a:lvl4pPr>
            <a:lvl5pPr marL="2057400" indent="-228600" algn="r">
              <a:defRPr sz="25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500">
                <a:solidFill>
                  <a:schemeClr val="tx1"/>
                </a:solidFill>
                <a:latin typeface="Times New Roman" panose="02020603050405020304" pitchFamily="18" charset="0"/>
              </a:defRPr>
            </a:lvl9pPr>
          </a:lstStyle>
          <a:p>
            <a:fld id="{9FD083F4-BA73-4339-A368-701B50500FBA}" type="slidenum">
              <a:rPr lang="en-US" altLang="en-US" sz="1200"/>
              <a:pPr/>
              <a:t>17</a:t>
            </a:fld>
            <a:endParaRPr lang="en-US" altLang="en-US" sz="1200"/>
          </a:p>
        </p:txBody>
      </p:sp>
      <p:sp>
        <p:nvSpPr>
          <p:cNvPr id="9222" name="Rectangle 2">
            <a:extLst>
              <a:ext uri="{FF2B5EF4-FFF2-40B4-BE49-F238E27FC236}">
                <a16:creationId xmlns:a16="http://schemas.microsoft.com/office/drawing/2014/main" id="{C8433A54-07D3-44AF-9207-F64C3089DE65}"/>
              </a:ext>
            </a:extLst>
          </p:cNvPr>
          <p:cNvSpPr>
            <a:spLocks noGrp="1" noRot="1" noChangeAspect="1" noChangeArrowheads="1" noTextEdit="1"/>
          </p:cNvSpPr>
          <p:nvPr>
            <p:ph type="sldImg"/>
          </p:nvPr>
        </p:nvSpPr>
        <p:spPr>
          <a:ln/>
        </p:spPr>
      </p:sp>
      <p:sp>
        <p:nvSpPr>
          <p:cNvPr id="9223" name="Rectangle 3">
            <a:extLst>
              <a:ext uri="{FF2B5EF4-FFF2-40B4-BE49-F238E27FC236}">
                <a16:creationId xmlns:a16="http://schemas.microsoft.com/office/drawing/2014/main" id="{DBF355A3-0A42-47A2-89B3-BBEFB901391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a:p>
            <a:r>
              <a:rPr lang="en-US" altLang="en-US"/>
              <a:t>Instructor notes:</a:t>
            </a:r>
          </a:p>
          <a:p>
            <a:endParaRPr lang="en-US" altLang="en-US"/>
          </a:p>
          <a:p>
            <a:r>
              <a:rPr lang="en-US" altLang="en-US"/>
              <a:t>Matlab is part language and part environment.  You can enter Matlab commands directly into the command window and Matlab will execute them as soon as the &lt;ENTER&gt; key is pressed.  You can also write programs in Matlab which are a collection of Matlab commands and run those programs in the Matlab environment.  This is much like writing a program in C or C++ and running it in the UNIX environment or the Visual Studio environment, for example.</a:t>
            </a:r>
          </a:p>
          <a:p>
            <a:endParaRPr lang="en-US" altLang="en-US"/>
          </a:p>
          <a:p>
            <a:r>
              <a:rPr lang="en-US" altLang="en-US"/>
              <a:t>One of the functions of the semicolon in Matlab, depending on the immediate context, is that of output suppression operator.  By placing a semicolon at the end of a line, the output generated by that line will not be displayed in the command window.  The line will still be executed, but the results will not be displayed.  This is particularly useful when producing large arrays of data that you don’t want displayed in the command window because of their size.</a:t>
            </a:r>
          </a:p>
        </p:txBody>
      </p:sp>
    </p:spTree>
    <p:extLst>
      <p:ext uri="{BB962C8B-B14F-4D97-AF65-F5344CB8AC3E}">
        <p14:creationId xmlns:p14="http://schemas.microsoft.com/office/powerpoint/2010/main" val="2418826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AA9C79A2-3CE1-4455-BBBC-1EAD26B12A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F90C6A-75B4-4EF5-9BE0-82E08CE9FF85}" type="slidenum">
              <a:rPr lang="en-US" altLang="en-US"/>
              <a:pPr>
                <a:spcBef>
                  <a:spcPct val="0"/>
                </a:spcBef>
              </a:pPr>
              <a:t>26</a:t>
            </a:fld>
            <a:endParaRPr lang="en-US" altLang="en-US"/>
          </a:p>
        </p:txBody>
      </p:sp>
      <p:sp>
        <p:nvSpPr>
          <p:cNvPr id="12291" name="Rectangle 2">
            <a:extLst>
              <a:ext uri="{FF2B5EF4-FFF2-40B4-BE49-F238E27FC236}">
                <a16:creationId xmlns:a16="http://schemas.microsoft.com/office/drawing/2014/main" id="{566FA59D-61A7-4AC9-8185-6E48986A9A4D}"/>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2502F101-8505-4A68-BF57-945AB0A915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2513295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t>2/16/2022</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IN"/>
          </a:p>
        </p:txBody>
      </p:sp>
      <p:sp>
        <p:nvSpPr>
          <p:cNvPr id="6" name="Slide Number Placeholder 5"/>
          <p:cNvSpPr>
            <a:spLocks noGrp="1"/>
          </p:cNvSpPr>
          <p:nvPr>
            <p:ph type="sldNum" sz="quarter" idx="12"/>
          </p:nvPr>
        </p:nvSpPr>
        <p:spPr>
          <a:xfrm>
            <a:off x="6817317" y="5054602"/>
            <a:ext cx="413483" cy="279400"/>
          </a:xfrm>
        </p:spPr>
        <p:txBody>
          <a:bodyPr/>
          <a:lstStyle/>
          <a:p>
            <a:pPr marL="132080">
              <a:lnSpc>
                <a:spcPts val="1655"/>
              </a:lnSpc>
            </a:pPr>
            <a:fld id="{81D60167-4931-47E6-BA6A-407CBD079E47}" type="slidenum">
              <a:rPr lang="en-IN" spc="-40" smtClean="0"/>
              <a:t>‹#›</a:t>
            </a:fld>
            <a:endParaRPr lang="en-IN" spc="-40"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747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spTree>
    <p:extLst>
      <p:ext uri="{BB962C8B-B14F-4D97-AF65-F5344CB8AC3E}">
        <p14:creationId xmlns:p14="http://schemas.microsoft.com/office/powerpoint/2010/main" val="201720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1567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353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spTree>
    <p:extLst>
      <p:ext uri="{BB962C8B-B14F-4D97-AF65-F5344CB8AC3E}">
        <p14:creationId xmlns:p14="http://schemas.microsoft.com/office/powerpoint/2010/main" val="1469690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9788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862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589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172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spTree>
    <p:extLst>
      <p:ext uri="{BB962C8B-B14F-4D97-AF65-F5344CB8AC3E}">
        <p14:creationId xmlns:p14="http://schemas.microsoft.com/office/powerpoint/2010/main" val="93593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3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spTree>
    <p:extLst>
      <p:ext uri="{BB962C8B-B14F-4D97-AF65-F5344CB8AC3E}">
        <p14:creationId xmlns:p14="http://schemas.microsoft.com/office/powerpoint/2010/main" val="385421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2/16/2022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3427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2/16/2022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346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2/16/2022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spTree>
    <p:extLst>
      <p:ext uri="{BB962C8B-B14F-4D97-AF65-F5344CB8AC3E}">
        <p14:creationId xmlns:p14="http://schemas.microsoft.com/office/powerpoint/2010/main" val="65130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8577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32080">
              <a:lnSpc>
                <a:spcPts val="1655"/>
              </a:lnSpc>
            </a:pPr>
            <a:fld id="{81D60167-4931-47E6-BA6A-407CBD079E47}" type="slidenum">
              <a:rPr lang="en-IN" spc="-40" smtClean="0"/>
              <a:t>‹#›</a:t>
            </a:fld>
            <a:endParaRPr lang="en-IN" spc="-40" dirty="0"/>
          </a:p>
        </p:txBody>
      </p:sp>
    </p:spTree>
    <p:extLst>
      <p:ext uri="{BB962C8B-B14F-4D97-AF65-F5344CB8AC3E}">
        <p14:creationId xmlns:p14="http://schemas.microsoft.com/office/powerpoint/2010/main" val="212070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2/16/2022</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132080">
              <a:lnSpc>
                <a:spcPts val="1655"/>
              </a:lnSpc>
            </a:pPr>
            <a:fld id="{81D60167-4931-47E6-BA6A-407CBD079E47}" type="slidenum">
              <a:rPr lang="en-IN" spc="-40" smtClean="0"/>
              <a:t>‹#›</a:t>
            </a:fld>
            <a:endParaRPr lang="en-IN" spc="-40" dirty="0"/>
          </a:p>
        </p:txBody>
      </p:sp>
    </p:spTree>
    <p:extLst>
      <p:ext uri="{BB962C8B-B14F-4D97-AF65-F5344CB8AC3E}">
        <p14:creationId xmlns:p14="http://schemas.microsoft.com/office/powerpoint/2010/main" val="400453561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customXml" Target="../ink/ink16.xml"/><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customXml" Target="../ink/ink13.xml"/><Relationship Id="rId1" Type="http://schemas.openxmlformats.org/officeDocument/2006/relationships/slideLayout" Target="../slideLayouts/slideLayout7.xml"/><Relationship Id="rId6" Type="http://schemas.openxmlformats.org/officeDocument/2006/relationships/customXml" Target="../ink/ink15.xml"/><Relationship Id="rId11" Type="http://schemas.openxmlformats.org/officeDocument/2006/relationships/image" Target="../media/image43.png"/><Relationship Id="rId5" Type="http://schemas.openxmlformats.org/officeDocument/2006/relationships/image" Target="../media/image40.png"/><Relationship Id="rId10" Type="http://schemas.openxmlformats.org/officeDocument/2006/relationships/customXml" Target="../ink/ink17.xml"/><Relationship Id="rId4" Type="http://schemas.openxmlformats.org/officeDocument/2006/relationships/customXml" Target="../ink/ink14.xml"/><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7.png"/><Relationship Id="rId12" Type="http://schemas.openxmlformats.org/officeDocument/2006/relationships/customXml" Target="../ink/ink23.xml"/><Relationship Id="rId2" Type="http://schemas.openxmlformats.org/officeDocument/2006/relationships/customXml" Target="../ink/ink18.xml"/><Relationship Id="rId1" Type="http://schemas.openxmlformats.org/officeDocument/2006/relationships/slideLayout" Target="../slideLayouts/slideLayout7.xml"/><Relationship Id="rId6" Type="http://schemas.openxmlformats.org/officeDocument/2006/relationships/customXml" Target="../ink/ink20.xml"/><Relationship Id="rId11" Type="http://schemas.openxmlformats.org/officeDocument/2006/relationships/image" Target="../media/image49.png"/><Relationship Id="rId5" Type="http://schemas.openxmlformats.org/officeDocument/2006/relationships/image" Target="../media/image46.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customXml" Target="../ink/ink29.xml"/><Relationship Id="rId3" Type="http://schemas.openxmlformats.org/officeDocument/2006/relationships/customXml" Target="../ink/ink24.xml"/><Relationship Id="rId7" Type="http://schemas.openxmlformats.org/officeDocument/2006/relationships/customXml" Target="../ink/ink26.xml"/><Relationship Id="rId12" Type="http://schemas.openxmlformats.org/officeDocument/2006/relationships/image" Target="../media/image5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customXml" Target="../ink/ink28.xml"/><Relationship Id="rId5" Type="http://schemas.openxmlformats.org/officeDocument/2006/relationships/customXml" Target="../ink/ink25.xml"/><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customXml" Target="../ink/ink27.xml"/><Relationship Id="rId14" Type="http://schemas.openxmlformats.org/officeDocument/2006/relationships/image" Target="../media/image5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1.png"/><Relationship Id="rId12" Type="http://schemas.openxmlformats.org/officeDocument/2006/relationships/customXml" Target="../ink/ink34.xml"/><Relationship Id="rId17" Type="http://schemas.openxmlformats.org/officeDocument/2006/relationships/image" Target="../media/image66.png"/><Relationship Id="rId2" Type="http://schemas.openxmlformats.org/officeDocument/2006/relationships/image" Target="../media/image58.png"/><Relationship Id="rId16" Type="http://schemas.openxmlformats.org/officeDocument/2006/relationships/customXml" Target="../ink/ink36.xml"/><Relationship Id="rId1" Type="http://schemas.openxmlformats.org/officeDocument/2006/relationships/slideLayout" Target="../slideLayouts/slideLayout7.xml"/><Relationship Id="rId6" Type="http://schemas.openxmlformats.org/officeDocument/2006/relationships/customXml" Target="../ink/ink31.xml"/><Relationship Id="rId11" Type="http://schemas.openxmlformats.org/officeDocument/2006/relationships/image" Target="../media/image63.png"/><Relationship Id="rId5" Type="http://schemas.openxmlformats.org/officeDocument/2006/relationships/image" Target="../media/image60.png"/><Relationship Id="rId15" Type="http://schemas.openxmlformats.org/officeDocument/2006/relationships/image" Target="../media/image65.png"/><Relationship Id="rId10" Type="http://schemas.openxmlformats.org/officeDocument/2006/relationships/customXml" Target="../ink/ink33.xml"/><Relationship Id="rId4" Type="http://schemas.openxmlformats.org/officeDocument/2006/relationships/customXml" Target="../ink/ink30.xml"/><Relationship Id="rId9" Type="http://schemas.openxmlformats.org/officeDocument/2006/relationships/image" Target="../media/image62.png"/><Relationship Id="rId14" Type="http://schemas.openxmlformats.org/officeDocument/2006/relationships/customXml" Target="../ink/ink35.xml"/></Relationships>
</file>

<file path=ppt/slides/_rels/slide29.xml.rels><?xml version="1.0" encoding="UTF-8" standalone="yes"?>
<Relationships xmlns="http://schemas.openxmlformats.org/package/2006/relationships"><Relationship Id="rId8" Type="http://schemas.openxmlformats.org/officeDocument/2006/relationships/customXml" Target="../ink/ink39.xml"/><Relationship Id="rId3" Type="http://schemas.openxmlformats.org/officeDocument/2006/relationships/image" Target="../media/image68.png"/><Relationship Id="rId7" Type="http://schemas.openxmlformats.org/officeDocument/2006/relationships/image" Target="../media/image70.png"/><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customXml" Target="../ink/ink38.xml"/><Relationship Id="rId5" Type="http://schemas.openxmlformats.org/officeDocument/2006/relationships/image" Target="../media/image69.png"/><Relationship Id="rId4" Type="http://schemas.openxmlformats.org/officeDocument/2006/relationships/customXml" Target="../ink/ink37.xml"/><Relationship Id="rId9" Type="http://schemas.openxmlformats.org/officeDocument/2006/relationships/image" Target="../media/image7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11.png"/><Relationship Id="rId4" Type="http://schemas.openxmlformats.org/officeDocument/2006/relationships/customXml" Target="../ink/ink2.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customXml" Target="../ink/ink9.xml"/><Relationship Id="rId5" Type="http://schemas.openxmlformats.org/officeDocument/2006/relationships/customXml" Target="../ink/ink6.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8.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0.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customXml" Target="../ink/ink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568B-757A-4F29-8B39-3C4FE4B98712}"/>
              </a:ext>
            </a:extLst>
          </p:cNvPr>
          <p:cNvSpPr>
            <a:spLocks noGrp="1"/>
          </p:cNvSpPr>
          <p:nvPr>
            <p:ph type="ctrTitle"/>
          </p:nvPr>
        </p:nvSpPr>
        <p:spPr>
          <a:xfrm>
            <a:off x="1676400" y="1600200"/>
            <a:ext cx="5867400" cy="1752600"/>
          </a:xfrm>
        </p:spPr>
        <p:txBody>
          <a:bodyPr/>
          <a:lstStyle/>
          <a:p>
            <a:r>
              <a:rPr lang="en-IN" sz="3600" b="1" dirty="0"/>
              <a:t>2ECOE76 </a:t>
            </a:r>
            <a:br>
              <a:rPr lang="en-IN" sz="3600" b="1" dirty="0"/>
            </a:br>
            <a:r>
              <a:rPr lang="en-IN" sz="3600" b="1" dirty="0"/>
              <a:t>MATLAB for Engineers</a:t>
            </a:r>
            <a:br>
              <a:rPr lang="en-IN" sz="3600" b="1" dirty="0"/>
            </a:br>
            <a:r>
              <a:rPr lang="en-IN" sz="3600" b="1" dirty="0"/>
              <a:t>Lecture 1</a:t>
            </a:r>
          </a:p>
        </p:txBody>
      </p:sp>
      <p:sp>
        <p:nvSpPr>
          <p:cNvPr id="3" name="Subtitle 2">
            <a:extLst>
              <a:ext uri="{FF2B5EF4-FFF2-40B4-BE49-F238E27FC236}">
                <a16:creationId xmlns:a16="http://schemas.microsoft.com/office/drawing/2014/main" id="{F51BC1A8-77F0-4A9C-A340-81B2A86FD576}"/>
              </a:ext>
            </a:extLst>
          </p:cNvPr>
          <p:cNvSpPr>
            <a:spLocks noGrp="1"/>
          </p:cNvSpPr>
          <p:nvPr>
            <p:ph type="subTitle" idx="1"/>
          </p:nvPr>
        </p:nvSpPr>
        <p:spPr>
          <a:xfrm>
            <a:off x="2057400" y="3660258"/>
            <a:ext cx="5308866" cy="1368941"/>
          </a:xfrm>
        </p:spPr>
        <p:txBody>
          <a:bodyPr>
            <a:noAutofit/>
          </a:bodyPr>
          <a:lstStyle/>
          <a:p>
            <a:pPr algn="r"/>
            <a:r>
              <a:rPr lang="en-IN" sz="3200" b="1" dirty="0"/>
              <a:t>Prepared by</a:t>
            </a:r>
          </a:p>
          <a:p>
            <a:pPr algn="r"/>
            <a:r>
              <a:rPr lang="en-IN" sz="3200" b="1" dirty="0"/>
              <a:t>-Twinkle Bhavsar</a:t>
            </a:r>
          </a:p>
          <a:p>
            <a:pPr algn="r"/>
            <a:endParaRPr lang="en-IN" sz="3200" b="1" dirty="0"/>
          </a:p>
        </p:txBody>
      </p:sp>
    </p:spTree>
    <p:extLst>
      <p:ext uri="{BB962C8B-B14F-4D97-AF65-F5344CB8AC3E}">
        <p14:creationId xmlns:p14="http://schemas.microsoft.com/office/powerpoint/2010/main" val="410560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461C75-439C-4220-958F-988909E146BE}"/>
              </a:ext>
            </a:extLst>
          </p:cNvPr>
          <p:cNvSpPr/>
          <p:nvPr/>
        </p:nvSpPr>
        <p:spPr>
          <a:xfrm>
            <a:off x="1752600" y="2743200"/>
            <a:ext cx="6488251" cy="1067600"/>
          </a:xfrm>
          <a:prstGeom prst="rect">
            <a:avLst/>
          </a:prstGeom>
        </p:spPr>
        <p:txBody>
          <a:bodyPr wrap="none">
            <a:spAutoFit/>
          </a:bodyPr>
          <a:lstStyle/>
          <a:p>
            <a:pPr marL="17145">
              <a:lnSpc>
                <a:spcPct val="150000"/>
              </a:lnSpc>
              <a:spcBef>
                <a:spcPts val="100"/>
              </a:spcBef>
            </a:pPr>
            <a:r>
              <a:rPr lang="en-US" sz="4800" b="1" dirty="0">
                <a:latin typeface="Times New Roman"/>
                <a:cs typeface="Times New Roman"/>
              </a:rPr>
              <a:t>MATLAB Environment</a:t>
            </a:r>
          </a:p>
        </p:txBody>
      </p:sp>
    </p:spTree>
    <p:extLst>
      <p:ext uri="{BB962C8B-B14F-4D97-AF65-F5344CB8AC3E}">
        <p14:creationId xmlns:p14="http://schemas.microsoft.com/office/powerpoint/2010/main" val="366118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000" y="762000"/>
            <a:ext cx="6799262" cy="1066800"/>
          </a:xfrm>
          <a:prstGeom prst="rect">
            <a:avLst/>
          </a:prstGeom>
          <a:effectLst/>
        </p:spPr>
        <p:txBody>
          <a:bodyPr vert="horz" lIns="91440" tIns="45720" rIns="91440" bIns="45720" rtlCol="0" anchor="ctr">
            <a:normAutofit fontScale="25000" lnSpcReduction="2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altLang="en-US" b="1" dirty="0"/>
            </a:br>
            <a:r>
              <a:rPr lang="en-US" altLang="en-US" sz="14400" b="1" dirty="0"/>
              <a:t>To start online MATLAB :  </a:t>
            </a:r>
            <a:br>
              <a:rPr lang="en-US" altLang="en-US" sz="14400" b="1" dirty="0"/>
            </a:br>
            <a:endParaRPr lang="en-US" sz="14400" dirty="0"/>
          </a:p>
        </p:txBody>
      </p:sp>
      <p:pic>
        <p:nvPicPr>
          <p:cNvPr id="3" name="Picture 2"/>
          <p:cNvPicPr>
            <a:picLocks noChangeAspect="1"/>
          </p:cNvPicPr>
          <p:nvPr/>
        </p:nvPicPr>
        <p:blipFill>
          <a:blip r:embed="rId2"/>
          <a:stretch>
            <a:fillRect/>
          </a:stretch>
        </p:blipFill>
        <p:spPr>
          <a:xfrm>
            <a:off x="319027" y="1828800"/>
            <a:ext cx="8447208" cy="4038600"/>
          </a:xfrm>
          <a:prstGeom prst="rect">
            <a:avLst/>
          </a:prstGeom>
        </p:spPr>
      </p:pic>
      <p:sp>
        <p:nvSpPr>
          <p:cNvPr id="10" name="Down Arrow 9"/>
          <p:cNvSpPr/>
          <p:nvPr/>
        </p:nvSpPr>
        <p:spPr>
          <a:xfrm>
            <a:off x="1600200" y="5181600"/>
            <a:ext cx="484632" cy="978408"/>
          </a:xfrm>
          <a:prstGeom prst="downArrow">
            <a:avLst/>
          </a:prstGeom>
          <a:scene3d>
            <a:camera prst="orthographicFront">
              <a:rot lat="0" lon="0" rev="12900001"/>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94357" y="5853112"/>
            <a:ext cx="981359" cy="523220"/>
          </a:xfrm>
          <a:prstGeom prst="rect">
            <a:avLst/>
          </a:prstGeom>
          <a:noFill/>
        </p:spPr>
        <p:txBody>
          <a:bodyPr wrap="none" rtlCol="0">
            <a:spAutoFit/>
          </a:bodyPr>
          <a:lstStyle/>
          <a:p>
            <a:r>
              <a:rPr lang="en-US" sz="2800" b="1" dirty="0">
                <a:solidFill>
                  <a:srgbClr val="0070C0"/>
                </a:solidFill>
              </a:rPr>
              <a:t>Click</a:t>
            </a:r>
          </a:p>
        </p:txBody>
      </p:sp>
    </p:spTree>
    <p:extLst>
      <p:ext uri="{BB962C8B-B14F-4D97-AF65-F5344CB8AC3E}">
        <p14:creationId xmlns:p14="http://schemas.microsoft.com/office/powerpoint/2010/main" val="3206478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752600"/>
            <a:ext cx="8274633" cy="4314825"/>
          </a:xfrm>
          <a:prstGeom prst="rect">
            <a:avLst/>
          </a:prstGeom>
        </p:spPr>
      </p:pic>
      <p:sp>
        <p:nvSpPr>
          <p:cNvPr id="3" name="TextBox 2"/>
          <p:cNvSpPr txBox="1"/>
          <p:nvPr/>
        </p:nvSpPr>
        <p:spPr>
          <a:xfrm>
            <a:off x="1676400" y="762000"/>
            <a:ext cx="6281913" cy="584775"/>
          </a:xfrm>
          <a:prstGeom prst="rect">
            <a:avLst/>
          </a:prstGeom>
          <a:noFill/>
        </p:spPr>
        <p:txBody>
          <a:bodyPr wrap="none" rtlCol="0">
            <a:spAutoFit/>
          </a:bodyPr>
          <a:lstStyle/>
          <a:p>
            <a:r>
              <a:rPr lang="en-US" sz="3200" b="1" dirty="0">
                <a:solidFill>
                  <a:srgbClr val="0070C0"/>
                </a:solidFill>
              </a:rPr>
              <a:t>Enter e-mail address and password</a:t>
            </a:r>
          </a:p>
        </p:txBody>
      </p:sp>
    </p:spTree>
    <p:extLst>
      <p:ext uri="{BB962C8B-B14F-4D97-AF65-F5344CB8AC3E}">
        <p14:creationId xmlns:p14="http://schemas.microsoft.com/office/powerpoint/2010/main" val="651373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599" y="2133600"/>
            <a:ext cx="8677275" cy="3478669"/>
          </a:xfrm>
          <a:prstGeom prst="rect">
            <a:avLst/>
          </a:prstGeom>
        </p:spPr>
      </p:pic>
      <p:sp>
        <p:nvSpPr>
          <p:cNvPr id="3" name="TextBox 2"/>
          <p:cNvSpPr txBox="1"/>
          <p:nvPr/>
        </p:nvSpPr>
        <p:spPr>
          <a:xfrm>
            <a:off x="1671637" y="762000"/>
            <a:ext cx="5791200" cy="584775"/>
          </a:xfrm>
          <a:prstGeom prst="rect">
            <a:avLst/>
          </a:prstGeom>
          <a:noFill/>
        </p:spPr>
        <p:txBody>
          <a:bodyPr wrap="square" rtlCol="0">
            <a:spAutoFit/>
          </a:bodyPr>
          <a:lstStyle/>
          <a:p>
            <a:r>
              <a:rPr lang="en-US" sz="3200" b="1" dirty="0">
                <a:solidFill>
                  <a:srgbClr val="0070C0"/>
                </a:solidFill>
              </a:rPr>
              <a:t>You will see the following screen</a:t>
            </a:r>
          </a:p>
        </p:txBody>
      </p:sp>
    </p:spTree>
    <p:extLst>
      <p:ext uri="{BB962C8B-B14F-4D97-AF65-F5344CB8AC3E}">
        <p14:creationId xmlns:p14="http://schemas.microsoft.com/office/powerpoint/2010/main" val="76551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BEA3B472-7285-4A4C-970B-BB6EB34225C1}"/>
              </a:ext>
            </a:extLst>
          </p:cNvPr>
          <p:cNvSpPr>
            <a:spLocks noGrp="1" noChangeArrowheads="1"/>
          </p:cNvSpPr>
          <p:nvPr>
            <p:ph type="title"/>
          </p:nvPr>
        </p:nvSpPr>
        <p:spPr>
          <a:xfrm>
            <a:off x="608965" y="498003"/>
            <a:ext cx="7772400" cy="590550"/>
          </a:xfrm>
        </p:spPr>
        <p:txBody>
          <a:bodyPr>
            <a:noAutofit/>
          </a:bodyPr>
          <a:lstStyle/>
          <a:p>
            <a:r>
              <a:rPr lang="en-GB" altLang="en-US" sz="2800" b="1" dirty="0">
                <a:latin typeface="+mn-lt"/>
              </a:rPr>
              <a:t>MATLAB Desktop</a:t>
            </a:r>
          </a:p>
        </p:txBody>
      </p:sp>
      <p:pic>
        <p:nvPicPr>
          <p:cNvPr id="6149" name="Picture 4">
            <a:extLst>
              <a:ext uri="{FF2B5EF4-FFF2-40B4-BE49-F238E27FC236}">
                <a16:creationId xmlns:a16="http://schemas.microsoft.com/office/drawing/2014/main" id="{EED140C6-9B4E-4DE3-ABE6-BF16F6188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685" y="1143000"/>
            <a:ext cx="6057900" cy="51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5">
            <a:extLst>
              <a:ext uri="{FF2B5EF4-FFF2-40B4-BE49-F238E27FC236}">
                <a16:creationId xmlns:a16="http://schemas.microsoft.com/office/drawing/2014/main" id="{EC147EDC-CF10-427F-8D57-3A3013AC8974}"/>
              </a:ext>
            </a:extLst>
          </p:cNvPr>
          <p:cNvSpPr txBox="1">
            <a:spLocks noChangeArrowheads="1"/>
          </p:cNvSpPr>
          <p:nvPr/>
        </p:nvSpPr>
        <p:spPr bwMode="auto">
          <a:xfrm>
            <a:off x="4790970" y="1740564"/>
            <a:ext cx="1981200"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b="1" dirty="0">
                <a:solidFill>
                  <a:srgbClr val="FF0000"/>
                </a:solidFill>
              </a:rPr>
              <a:t>Command Window</a:t>
            </a:r>
          </a:p>
        </p:txBody>
      </p:sp>
      <p:sp>
        <p:nvSpPr>
          <p:cNvPr id="6151" name="Text Box 8">
            <a:extLst>
              <a:ext uri="{FF2B5EF4-FFF2-40B4-BE49-F238E27FC236}">
                <a16:creationId xmlns:a16="http://schemas.microsoft.com/office/drawing/2014/main" id="{045E435C-604B-4BDB-8511-14D00134FB45}"/>
              </a:ext>
            </a:extLst>
          </p:cNvPr>
          <p:cNvSpPr txBox="1">
            <a:spLocks noChangeArrowheads="1"/>
          </p:cNvSpPr>
          <p:nvPr/>
        </p:nvSpPr>
        <p:spPr bwMode="auto">
          <a:xfrm>
            <a:off x="109313" y="2247764"/>
            <a:ext cx="1452372" cy="83099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1600" b="1" dirty="0">
                <a:solidFill>
                  <a:srgbClr val="FF0000"/>
                </a:solidFill>
              </a:rPr>
              <a:t>Workspace /  Current Directory </a:t>
            </a:r>
          </a:p>
        </p:txBody>
      </p:sp>
      <p:sp>
        <p:nvSpPr>
          <p:cNvPr id="6152" name="Text Box 9">
            <a:extLst>
              <a:ext uri="{FF2B5EF4-FFF2-40B4-BE49-F238E27FC236}">
                <a16:creationId xmlns:a16="http://schemas.microsoft.com/office/drawing/2014/main" id="{4974C21B-AE2A-408E-AFBD-C43778F17ABA}"/>
              </a:ext>
            </a:extLst>
          </p:cNvPr>
          <p:cNvSpPr txBox="1">
            <a:spLocks noChangeArrowheads="1"/>
          </p:cNvSpPr>
          <p:nvPr/>
        </p:nvSpPr>
        <p:spPr bwMode="auto">
          <a:xfrm>
            <a:off x="244039" y="4268649"/>
            <a:ext cx="1299011" cy="6463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1800" b="1" dirty="0">
                <a:solidFill>
                  <a:srgbClr val="FF0000"/>
                </a:solidFill>
              </a:rPr>
              <a:t>Command History</a:t>
            </a:r>
          </a:p>
        </p:txBody>
      </p:sp>
      <p:grpSp>
        <p:nvGrpSpPr>
          <p:cNvPr id="11" name="object 8">
            <a:extLst>
              <a:ext uri="{FF2B5EF4-FFF2-40B4-BE49-F238E27FC236}">
                <a16:creationId xmlns:a16="http://schemas.microsoft.com/office/drawing/2014/main" id="{F7B53E19-5297-4889-B03C-35AD6C869BE4}"/>
              </a:ext>
            </a:extLst>
          </p:cNvPr>
          <p:cNvGrpSpPr/>
          <p:nvPr/>
        </p:nvGrpSpPr>
        <p:grpSpPr>
          <a:xfrm>
            <a:off x="1197389" y="2398891"/>
            <a:ext cx="2807337" cy="857228"/>
            <a:chOff x="914338" y="2419900"/>
            <a:chExt cx="2807337" cy="857228"/>
          </a:xfrm>
        </p:grpSpPr>
        <p:sp>
          <p:nvSpPr>
            <p:cNvPr id="12" name="object 11">
              <a:extLst>
                <a:ext uri="{FF2B5EF4-FFF2-40B4-BE49-F238E27FC236}">
                  <a16:creationId xmlns:a16="http://schemas.microsoft.com/office/drawing/2014/main" id="{AA3F0A28-825F-4D62-B15E-FF81EBE44718}"/>
                </a:ext>
              </a:extLst>
            </p:cNvPr>
            <p:cNvSpPr/>
            <p:nvPr/>
          </p:nvSpPr>
          <p:spPr>
            <a:xfrm>
              <a:off x="914340" y="2431986"/>
              <a:ext cx="2807335" cy="837565"/>
            </a:xfrm>
            <a:custGeom>
              <a:avLst/>
              <a:gdLst/>
              <a:ahLst/>
              <a:cxnLst/>
              <a:rect l="l" t="t" r="r" b="b"/>
              <a:pathLst>
                <a:path w="2807335" h="837564">
                  <a:moveTo>
                    <a:pt x="1412677" y="0"/>
                  </a:moveTo>
                  <a:lnTo>
                    <a:pt x="1346979" y="235"/>
                  </a:lnTo>
                  <a:lnTo>
                    <a:pt x="1281821" y="1156"/>
                  </a:lnTo>
                  <a:lnTo>
                    <a:pt x="1217288" y="2748"/>
                  </a:lnTo>
                  <a:lnTo>
                    <a:pt x="1153466" y="4999"/>
                  </a:lnTo>
                  <a:lnTo>
                    <a:pt x="1090444" y="7896"/>
                  </a:lnTo>
                  <a:lnTo>
                    <a:pt x="1028306" y="11426"/>
                  </a:lnTo>
                  <a:lnTo>
                    <a:pt x="967140" y="15576"/>
                  </a:lnTo>
                  <a:lnTo>
                    <a:pt x="907032" y="20334"/>
                  </a:lnTo>
                  <a:lnTo>
                    <a:pt x="848069" y="25686"/>
                  </a:lnTo>
                  <a:lnTo>
                    <a:pt x="790336" y="31620"/>
                  </a:lnTo>
                  <a:lnTo>
                    <a:pt x="733921" y="38123"/>
                  </a:lnTo>
                  <a:lnTo>
                    <a:pt x="678910" y="45182"/>
                  </a:lnTo>
                  <a:lnTo>
                    <a:pt x="625390" y="52784"/>
                  </a:lnTo>
                  <a:lnTo>
                    <a:pt x="573446" y="60916"/>
                  </a:lnTo>
                  <a:lnTo>
                    <a:pt x="523166" y="69566"/>
                  </a:lnTo>
                  <a:lnTo>
                    <a:pt x="474637" y="78720"/>
                  </a:lnTo>
                  <a:lnTo>
                    <a:pt x="427943" y="88366"/>
                  </a:lnTo>
                  <a:lnTo>
                    <a:pt x="383173" y="98491"/>
                  </a:lnTo>
                  <a:lnTo>
                    <a:pt x="340412" y="109082"/>
                  </a:lnTo>
                  <a:lnTo>
                    <a:pt x="299748" y="120127"/>
                  </a:lnTo>
                  <a:lnTo>
                    <a:pt x="261265" y="131611"/>
                  </a:lnTo>
                  <a:lnTo>
                    <a:pt x="225052" y="143523"/>
                  </a:lnTo>
                  <a:lnTo>
                    <a:pt x="159780" y="168578"/>
                  </a:lnTo>
                  <a:lnTo>
                    <a:pt x="104621" y="195189"/>
                  </a:lnTo>
                  <a:lnTo>
                    <a:pt x="60269" y="223252"/>
                  </a:lnTo>
                  <a:lnTo>
                    <a:pt x="27415" y="252666"/>
                  </a:lnTo>
                  <a:lnTo>
                    <a:pt x="5444" y="286603"/>
                  </a:lnTo>
                  <a:lnTo>
                    <a:pt x="0" y="320193"/>
                  </a:lnTo>
                  <a:lnTo>
                    <a:pt x="3264" y="336787"/>
                  </a:lnTo>
                  <a:lnTo>
                    <a:pt x="36002" y="385429"/>
                  </a:lnTo>
                  <a:lnTo>
                    <a:pt x="76108" y="416623"/>
                  </a:lnTo>
                  <a:lnTo>
                    <a:pt x="130054" y="446567"/>
                  </a:lnTo>
                  <a:lnTo>
                    <a:pt x="197171" y="475037"/>
                  </a:lnTo>
                  <a:lnTo>
                    <a:pt x="235458" y="488648"/>
                  </a:lnTo>
                  <a:lnTo>
                    <a:pt x="276787" y="501805"/>
                  </a:lnTo>
                  <a:lnTo>
                    <a:pt x="321072" y="514481"/>
                  </a:lnTo>
                  <a:lnTo>
                    <a:pt x="368230" y="526647"/>
                  </a:lnTo>
                  <a:lnTo>
                    <a:pt x="418178" y="538276"/>
                  </a:lnTo>
                  <a:lnTo>
                    <a:pt x="470830" y="549338"/>
                  </a:lnTo>
                  <a:lnTo>
                    <a:pt x="526104" y="559806"/>
                  </a:lnTo>
                  <a:lnTo>
                    <a:pt x="583916" y="569651"/>
                  </a:lnTo>
                  <a:lnTo>
                    <a:pt x="644181" y="578845"/>
                  </a:lnTo>
                  <a:lnTo>
                    <a:pt x="706816" y="587361"/>
                  </a:lnTo>
                  <a:lnTo>
                    <a:pt x="771737" y="595169"/>
                  </a:lnTo>
                  <a:lnTo>
                    <a:pt x="838860" y="602242"/>
                  </a:lnTo>
                  <a:lnTo>
                    <a:pt x="908100" y="608551"/>
                  </a:lnTo>
                  <a:lnTo>
                    <a:pt x="979375" y="614069"/>
                  </a:lnTo>
                  <a:lnTo>
                    <a:pt x="1052601" y="618767"/>
                  </a:lnTo>
                  <a:lnTo>
                    <a:pt x="1127692" y="622617"/>
                  </a:lnTo>
                  <a:lnTo>
                    <a:pt x="1389947" y="836993"/>
                  </a:lnTo>
                  <a:lnTo>
                    <a:pt x="1663251" y="623252"/>
                  </a:lnTo>
                  <a:lnTo>
                    <a:pt x="1735869" y="619739"/>
                  </a:lnTo>
                  <a:lnTo>
                    <a:pt x="1807018" y="615410"/>
                  </a:lnTo>
                  <a:lnTo>
                    <a:pt x="1876596" y="610288"/>
                  </a:lnTo>
                  <a:lnTo>
                    <a:pt x="1944498" y="604395"/>
                  </a:lnTo>
                  <a:lnTo>
                    <a:pt x="2010624" y="597755"/>
                  </a:lnTo>
                  <a:lnTo>
                    <a:pt x="2074868" y="590389"/>
                  </a:lnTo>
                  <a:lnTo>
                    <a:pt x="2137129" y="582321"/>
                  </a:lnTo>
                  <a:lnTo>
                    <a:pt x="2197303" y="573572"/>
                  </a:lnTo>
                  <a:lnTo>
                    <a:pt x="2255288" y="564167"/>
                  </a:lnTo>
                  <a:lnTo>
                    <a:pt x="2310980" y="554126"/>
                  </a:lnTo>
                  <a:lnTo>
                    <a:pt x="2364275" y="543473"/>
                  </a:lnTo>
                  <a:lnTo>
                    <a:pt x="2415073" y="532230"/>
                  </a:lnTo>
                  <a:lnTo>
                    <a:pt x="2463268" y="520420"/>
                  </a:lnTo>
                  <a:lnTo>
                    <a:pt x="2508758" y="508066"/>
                  </a:lnTo>
                  <a:lnTo>
                    <a:pt x="2551441" y="495190"/>
                  </a:lnTo>
                  <a:lnTo>
                    <a:pt x="2591212" y="481815"/>
                  </a:lnTo>
                  <a:lnTo>
                    <a:pt x="2627970" y="467963"/>
                  </a:lnTo>
                  <a:lnTo>
                    <a:pt x="2692031" y="438920"/>
                  </a:lnTo>
                  <a:lnTo>
                    <a:pt x="2742801" y="408242"/>
                  </a:lnTo>
                  <a:lnTo>
                    <a:pt x="2779454" y="376110"/>
                  </a:lnTo>
                  <a:lnTo>
                    <a:pt x="2801422" y="342172"/>
                  </a:lnTo>
                  <a:lnTo>
                    <a:pt x="2806863" y="308582"/>
                  </a:lnTo>
                  <a:lnTo>
                    <a:pt x="2803597" y="291988"/>
                  </a:lnTo>
                  <a:lnTo>
                    <a:pt x="2770852" y="243347"/>
                  </a:lnTo>
                  <a:lnTo>
                    <a:pt x="2730743" y="212153"/>
                  </a:lnTo>
                  <a:lnTo>
                    <a:pt x="2676791" y="182208"/>
                  </a:lnTo>
                  <a:lnTo>
                    <a:pt x="2609670" y="153739"/>
                  </a:lnTo>
                  <a:lnTo>
                    <a:pt x="2571381" y="140128"/>
                  </a:lnTo>
                  <a:lnTo>
                    <a:pt x="2530050" y="126970"/>
                  </a:lnTo>
                  <a:lnTo>
                    <a:pt x="2485763" y="114294"/>
                  </a:lnTo>
                  <a:lnTo>
                    <a:pt x="2438602" y="102128"/>
                  </a:lnTo>
                  <a:lnTo>
                    <a:pt x="2388653" y="90500"/>
                  </a:lnTo>
                  <a:lnTo>
                    <a:pt x="2335998" y="79438"/>
                  </a:lnTo>
                  <a:lnTo>
                    <a:pt x="2280723" y="68970"/>
                  </a:lnTo>
                  <a:lnTo>
                    <a:pt x="2222909" y="59125"/>
                  </a:lnTo>
                  <a:lnTo>
                    <a:pt x="2162643" y="49930"/>
                  </a:lnTo>
                  <a:lnTo>
                    <a:pt x="2100006" y="41415"/>
                  </a:lnTo>
                  <a:lnTo>
                    <a:pt x="2035084" y="33607"/>
                  </a:lnTo>
                  <a:lnTo>
                    <a:pt x="1967961" y="26534"/>
                  </a:lnTo>
                  <a:lnTo>
                    <a:pt x="1898719" y="20224"/>
                  </a:lnTo>
                  <a:lnTo>
                    <a:pt x="1827443" y="14706"/>
                  </a:lnTo>
                  <a:lnTo>
                    <a:pt x="1754218" y="10009"/>
                  </a:lnTo>
                  <a:lnTo>
                    <a:pt x="1679126" y="6159"/>
                  </a:lnTo>
                  <a:lnTo>
                    <a:pt x="1612138" y="3528"/>
                  </a:lnTo>
                  <a:lnTo>
                    <a:pt x="1545342" y="1633"/>
                  </a:lnTo>
                  <a:lnTo>
                    <a:pt x="1478827" y="461"/>
                  </a:lnTo>
                  <a:lnTo>
                    <a:pt x="1412677" y="0"/>
                  </a:lnTo>
                  <a:close/>
                </a:path>
              </a:pathLst>
            </a:custGeom>
            <a:solidFill>
              <a:srgbClr val="CE9963"/>
            </a:solidFill>
          </p:spPr>
          <p:txBody>
            <a:bodyPr wrap="square" lIns="0" tIns="0" rIns="0" bIns="0" rtlCol="0"/>
            <a:lstStyle/>
            <a:p>
              <a:endParaRPr dirty="0"/>
            </a:p>
          </p:txBody>
        </p:sp>
        <p:sp>
          <p:nvSpPr>
            <p:cNvPr id="13" name="object 12">
              <a:extLst>
                <a:ext uri="{FF2B5EF4-FFF2-40B4-BE49-F238E27FC236}">
                  <a16:creationId xmlns:a16="http://schemas.microsoft.com/office/drawing/2014/main" id="{B8E9646D-969A-4757-B3CC-37C755CA300B}"/>
                </a:ext>
              </a:extLst>
            </p:cNvPr>
            <p:cNvSpPr/>
            <p:nvPr/>
          </p:nvSpPr>
          <p:spPr>
            <a:xfrm>
              <a:off x="914338" y="2419900"/>
              <a:ext cx="2807335" cy="837565"/>
            </a:xfrm>
            <a:custGeom>
              <a:avLst/>
              <a:gdLst/>
              <a:ahLst/>
              <a:cxnLst/>
              <a:rect l="l" t="t" r="r" b="b"/>
              <a:pathLst>
                <a:path w="2807335" h="837564">
                  <a:moveTo>
                    <a:pt x="1389947" y="836993"/>
                  </a:moveTo>
                  <a:lnTo>
                    <a:pt x="1127692" y="622617"/>
                  </a:lnTo>
                  <a:lnTo>
                    <a:pt x="1052601" y="618767"/>
                  </a:lnTo>
                  <a:lnTo>
                    <a:pt x="979375" y="614069"/>
                  </a:lnTo>
                  <a:lnTo>
                    <a:pt x="908100" y="608551"/>
                  </a:lnTo>
                  <a:lnTo>
                    <a:pt x="838860" y="602242"/>
                  </a:lnTo>
                  <a:lnTo>
                    <a:pt x="771737" y="595169"/>
                  </a:lnTo>
                  <a:lnTo>
                    <a:pt x="706816" y="587361"/>
                  </a:lnTo>
                  <a:lnTo>
                    <a:pt x="644181" y="578845"/>
                  </a:lnTo>
                  <a:lnTo>
                    <a:pt x="583916" y="569651"/>
                  </a:lnTo>
                  <a:lnTo>
                    <a:pt x="526104" y="559806"/>
                  </a:lnTo>
                  <a:lnTo>
                    <a:pt x="470830" y="549338"/>
                  </a:lnTo>
                  <a:lnTo>
                    <a:pt x="418178" y="538276"/>
                  </a:lnTo>
                  <a:lnTo>
                    <a:pt x="368230" y="526647"/>
                  </a:lnTo>
                  <a:lnTo>
                    <a:pt x="321072" y="514481"/>
                  </a:lnTo>
                  <a:lnTo>
                    <a:pt x="276787" y="501805"/>
                  </a:lnTo>
                  <a:lnTo>
                    <a:pt x="235458" y="488648"/>
                  </a:lnTo>
                  <a:lnTo>
                    <a:pt x="197171" y="475037"/>
                  </a:lnTo>
                  <a:lnTo>
                    <a:pt x="130054" y="446567"/>
                  </a:lnTo>
                  <a:lnTo>
                    <a:pt x="76108" y="416623"/>
                  </a:lnTo>
                  <a:lnTo>
                    <a:pt x="36002" y="385429"/>
                  </a:lnTo>
                  <a:lnTo>
                    <a:pt x="10409" y="353210"/>
                  </a:lnTo>
                  <a:lnTo>
                    <a:pt x="0" y="320193"/>
                  </a:lnTo>
                  <a:lnTo>
                    <a:pt x="698" y="303456"/>
                  </a:lnTo>
                  <a:lnTo>
                    <a:pt x="27415" y="252666"/>
                  </a:lnTo>
                  <a:lnTo>
                    <a:pt x="60269" y="223252"/>
                  </a:lnTo>
                  <a:lnTo>
                    <a:pt x="104621" y="195189"/>
                  </a:lnTo>
                  <a:lnTo>
                    <a:pt x="159780" y="168578"/>
                  </a:lnTo>
                  <a:lnTo>
                    <a:pt x="225052" y="143523"/>
                  </a:lnTo>
                  <a:lnTo>
                    <a:pt x="261265" y="131611"/>
                  </a:lnTo>
                  <a:lnTo>
                    <a:pt x="299748" y="120127"/>
                  </a:lnTo>
                  <a:lnTo>
                    <a:pt x="340412" y="109082"/>
                  </a:lnTo>
                  <a:lnTo>
                    <a:pt x="383173" y="98491"/>
                  </a:lnTo>
                  <a:lnTo>
                    <a:pt x="427943" y="88366"/>
                  </a:lnTo>
                  <a:lnTo>
                    <a:pt x="474637" y="78720"/>
                  </a:lnTo>
                  <a:lnTo>
                    <a:pt x="523166" y="69566"/>
                  </a:lnTo>
                  <a:lnTo>
                    <a:pt x="573446" y="60916"/>
                  </a:lnTo>
                  <a:lnTo>
                    <a:pt x="625390" y="52784"/>
                  </a:lnTo>
                  <a:lnTo>
                    <a:pt x="678910" y="45182"/>
                  </a:lnTo>
                  <a:lnTo>
                    <a:pt x="733921" y="38123"/>
                  </a:lnTo>
                  <a:lnTo>
                    <a:pt x="790336" y="31620"/>
                  </a:lnTo>
                  <a:lnTo>
                    <a:pt x="848069" y="25686"/>
                  </a:lnTo>
                  <a:lnTo>
                    <a:pt x="907032" y="20334"/>
                  </a:lnTo>
                  <a:lnTo>
                    <a:pt x="967140" y="15576"/>
                  </a:lnTo>
                  <a:lnTo>
                    <a:pt x="1028306" y="11426"/>
                  </a:lnTo>
                  <a:lnTo>
                    <a:pt x="1090444" y="7896"/>
                  </a:lnTo>
                  <a:lnTo>
                    <a:pt x="1153466" y="4999"/>
                  </a:lnTo>
                  <a:lnTo>
                    <a:pt x="1217288" y="2748"/>
                  </a:lnTo>
                  <a:lnTo>
                    <a:pt x="1281821" y="1156"/>
                  </a:lnTo>
                  <a:lnTo>
                    <a:pt x="1346979" y="235"/>
                  </a:lnTo>
                  <a:lnTo>
                    <a:pt x="1412677" y="0"/>
                  </a:lnTo>
                  <a:lnTo>
                    <a:pt x="1478827" y="461"/>
                  </a:lnTo>
                  <a:lnTo>
                    <a:pt x="1545342" y="1633"/>
                  </a:lnTo>
                  <a:lnTo>
                    <a:pt x="1612138" y="3528"/>
                  </a:lnTo>
                  <a:lnTo>
                    <a:pt x="1679126" y="6159"/>
                  </a:lnTo>
                  <a:lnTo>
                    <a:pt x="1754218" y="10009"/>
                  </a:lnTo>
                  <a:lnTo>
                    <a:pt x="1827443" y="14706"/>
                  </a:lnTo>
                  <a:lnTo>
                    <a:pt x="1898719" y="20224"/>
                  </a:lnTo>
                  <a:lnTo>
                    <a:pt x="1967961" y="26534"/>
                  </a:lnTo>
                  <a:lnTo>
                    <a:pt x="2035084" y="33607"/>
                  </a:lnTo>
                  <a:lnTo>
                    <a:pt x="2100006" y="41415"/>
                  </a:lnTo>
                  <a:lnTo>
                    <a:pt x="2162643" y="49930"/>
                  </a:lnTo>
                  <a:lnTo>
                    <a:pt x="2222909" y="59125"/>
                  </a:lnTo>
                  <a:lnTo>
                    <a:pt x="2280723" y="68970"/>
                  </a:lnTo>
                  <a:lnTo>
                    <a:pt x="2335998" y="79438"/>
                  </a:lnTo>
                  <a:lnTo>
                    <a:pt x="2388653" y="90500"/>
                  </a:lnTo>
                  <a:lnTo>
                    <a:pt x="2438602" y="102128"/>
                  </a:lnTo>
                  <a:lnTo>
                    <a:pt x="2485763" y="114294"/>
                  </a:lnTo>
                  <a:lnTo>
                    <a:pt x="2530050" y="126970"/>
                  </a:lnTo>
                  <a:lnTo>
                    <a:pt x="2571381" y="140128"/>
                  </a:lnTo>
                  <a:lnTo>
                    <a:pt x="2609670" y="153739"/>
                  </a:lnTo>
                  <a:lnTo>
                    <a:pt x="2676791" y="182208"/>
                  </a:lnTo>
                  <a:lnTo>
                    <a:pt x="2730743" y="212153"/>
                  </a:lnTo>
                  <a:lnTo>
                    <a:pt x="2770852" y="243347"/>
                  </a:lnTo>
                  <a:lnTo>
                    <a:pt x="2796450" y="275565"/>
                  </a:lnTo>
                  <a:lnTo>
                    <a:pt x="2806863" y="308582"/>
                  </a:lnTo>
                  <a:lnTo>
                    <a:pt x="2806166" y="325320"/>
                  </a:lnTo>
                  <a:lnTo>
                    <a:pt x="2779454" y="376110"/>
                  </a:lnTo>
                  <a:lnTo>
                    <a:pt x="2742801" y="408242"/>
                  </a:lnTo>
                  <a:lnTo>
                    <a:pt x="2692031" y="438920"/>
                  </a:lnTo>
                  <a:lnTo>
                    <a:pt x="2627970" y="467963"/>
                  </a:lnTo>
                  <a:lnTo>
                    <a:pt x="2591212" y="481815"/>
                  </a:lnTo>
                  <a:lnTo>
                    <a:pt x="2551441" y="495190"/>
                  </a:lnTo>
                  <a:lnTo>
                    <a:pt x="2508758" y="508066"/>
                  </a:lnTo>
                  <a:lnTo>
                    <a:pt x="2463268" y="520420"/>
                  </a:lnTo>
                  <a:lnTo>
                    <a:pt x="2415073" y="532230"/>
                  </a:lnTo>
                  <a:lnTo>
                    <a:pt x="2364275" y="543473"/>
                  </a:lnTo>
                  <a:lnTo>
                    <a:pt x="2310980" y="554126"/>
                  </a:lnTo>
                  <a:lnTo>
                    <a:pt x="2255288" y="564167"/>
                  </a:lnTo>
                  <a:lnTo>
                    <a:pt x="2197303" y="573572"/>
                  </a:lnTo>
                  <a:lnTo>
                    <a:pt x="2137129" y="582321"/>
                  </a:lnTo>
                  <a:lnTo>
                    <a:pt x="2074868" y="590389"/>
                  </a:lnTo>
                  <a:lnTo>
                    <a:pt x="2010624" y="597755"/>
                  </a:lnTo>
                  <a:lnTo>
                    <a:pt x="1944498" y="604395"/>
                  </a:lnTo>
                  <a:lnTo>
                    <a:pt x="1876596" y="610288"/>
                  </a:lnTo>
                  <a:lnTo>
                    <a:pt x="1807018" y="615410"/>
                  </a:lnTo>
                  <a:lnTo>
                    <a:pt x="1735869" y="619739"/>
                  </a:lnTo>
                  <a:lnTo>
                    <a:pt x="1663251" y="623252"/>
                  </a:lnTo>
                  <a:lnTo>
                    <a:pt x="1389947" y="836993"/>
                  </a:lnTo>
                  <a:close/>
                </a:path>
              </a:pathLst>
            </a:custGeom>
            <a:ln w="9525">
              <a:solidFill>
                <a:srgbClr val="401F00"/>
              </a:solidFill>
            </a:ln>
          </p:spPr>
          <p:txBody>
            <a:bodyPr wrap="square" lIns="0" tIns="0" rIns="0" bIns="0" rtlCol="0"/>
            <a:lstStyle/>
            <a:p>
              <a:endParaRPr/>
            </a:p>
          </p:txBody>
        </p:sp>
        <p:sp>
          <p:nvSpPr>
            <p:cNvPr id="14" name="object 13">
              <a:extLst>
                <a:ext uri="{FF2B5EF4-FFF2-40B4-BE49-F238E27FC236}">
                  <a16:creationId xmlns:a16="http://schemas.microsoft.com/office/drawing/2014/main" id="{40A369EF-92B7-4015-BAC6-ADD315755DCB}"/>
                </a:ext>
              </a:extLst>
            </p:cNvPr>
            <p:cNvSpPr/>
            <p:nvPr/>
          </p:nvSpPr>
          <p:spPr>
            <a:xfrm>
              <a:off x="1638300" y="2485643"/>
              <a:ext cx="1452372" cy="569976"/>
            </a:xfrm>
            <a:prstGeom prst="rect">
              <a:avLst/>
            </a:prstGeom>
            <a:blipFill>
              <a:blip r:embed="rId3" cstate="print"/>
              <a:stretch>
                <a:fillRect/>
              </a:stretch>
            </a:blipFill>
          </p:spPr>
          <p:txBody>
            <a:bodyPr wrap="square" lIns="0" tIns="0" rIns="0" bIns="0" rtlCol="0"/>
            <a:lstStyle/>
            <a:p>
              <a:endParaRPr/>
            </a:p>
          </p:txBody>
        </p:sp>
        <p:sp>
          <p:nvSpPr>
            <p:cNvPr id="15" name="object 14">
              <a:extLst>
                <a:ext uri="{FF2B5EF4-FFF2-40B4-BE49-F238E27FC236}">
                  <a16:creationId xmlns:a16="http://schemas.microsoft.com/office/drawing/2014/main" id="{51EACAF8-7AB8-46E1-B652-2D216B8E3247}"/>
                </a:ext>
              </a:extLst>
            </p:cNvPr>
            <p:cNvSpPr/>
            <p:nvPr/>
          </p:nvSpPr>
          <p:spPr>
            <a:xfrm>
              <a:off x="1511811" y="2697533"/>
              <a:ext cx="1612391" cy="579595"/>
            </a:xfrm>
            <a:prstGeom prst="rect">
              <a:avLst/>
            </a:prstGeom>
            <a:blipFill>
              <a:blip r:embed="rId4" cstate="print"/>
              <a:stretch>
                <a:fillRect/>
              </a:stretch>
            </a:blipFill>
          </p:spPr>
          <p:txBody>
            <a:bodyPr wrap="square" lIns="0" tIns="0" rIns="0" bIns="0" rtlCol="0"/>
            <a:lstStyle/>
            <a:p>
              <a:endParaRPr dirty="0"/>
            </a:p>
          </p:txBody>
        </p:sp>
      </p:grpSp>
      <p:grpSp>
        <p:nvGrpSpPr>
          <p:cNvPr id="16" name="object 16">
            <a:extLst>
              <a:ext uri="{FF2B5EF4-FFF2-40B4-BE49-F238E27FC236}">
                <a16:creationId xmlns:a16="http://schemas.microsoft.com/office/drawing/2014/main" id="{92399D15-50AC-436F-9DF7-70F4957A30C9}"/>
              </a:ext>
            </a:extLst>
          </p:cNvPr>
          <p:cNvGrpSpPr/>
          <p:nvPr/>
        </p:nvGrpSpPr>
        <p:grpSpPr>
          <a:xfrm>
            <a:off x="1543050" y="4025848"/>
            <a:ext cx="2952115" cy="1206960"/>
            <a:chOff x="1130045" y="4441770"/>
            <a:chExt cx="2952115" cy="1206960"/>
          </a:xfrm>
        </p:grpSpPr>
        <p:sp>
          <p:nvSpPr>
            <p:cNvPr id="17" name="object 17">
              <a:extLst>
                <a:ext uri="{FF2B5EF4-FFF2-40B4-BE49-F238E27FC236}">
                  <a16:creationId xmlns:a16="http://schemas.microsoft.com/office/drawing/2014/main" id="{C5710FA7-D127-4818-8E98-3006BF61588C}"/>
                </a:ext>
              </a:extLst>
            </p:cNvPr>
            <p:cNvSpPr/>
            <p:nvPr/>
          </p:nvSpPr>
          <p:spPr>
            <a:xfrm>
              <a:off x="1130045" y="4441770"/>
              <a:ext cx="2952115" cy="1204595"/>
            </a:xfrm>
            <a:custGeom>
              <a:avLst/>
              <a:gdLst/>
              <a:ahLst/>
              <a:cxnLst/>
              <a:rect l="l" t="t" r="r" b="b"/>
              <a:pathLst>
                <a:path w="2952115" h="1204595">
                  <a:moveTo>
                    <a:pt x="1495784" y="0"/>
                  </a:moveTo>
                  <a:lnTo>
                    <a:pt x="1440156" y="116"/>
                  </a:lnTo>
                  <a:lnTo>
                    <a:pt x="1384681" y="943"/>
                  </a:lnTo>
                  <a:lnTo>
                    <a:pt x="1329421" y="2475"/>
                  </a:lnTo>
                  <a:lnTo>
                    <a:pt x="1274435" y="4707"/>
                  </a:lnTo>
                  <a:lnTo>
                    <a:pt x="1219782" y="7632"/>
                  </a:lnTo>
                  <a:lnTo>
                    <a:pt x="1165525" y="11246"/>
                  </a:lnTo>
                  <a:lnTo>
                    <a:pt x="1111721" y="15543"/>
                  </a:lnTo>
                  <a:lnTo>
                    <a:pt x="1058433" y="20517"/>
                  </a:lnTo>
                  <a:lnTo>
                    <a:pt x="1005719" y="26162"/>
                  </a:lnTo>
                  <a:lnTo>
                    <a:pt x="953639" y="32473"/>
                  </a:lnTo>
                  <a:lnTo>
                    <a:pt x="902255" y="39444"/>
                  </a:lnTo>
                  <a:lnTo>
                    <a:pt x="851626" y="47070"/>
                  </a:lnTo>
                  <a:lnTo>
                    <a:pt x="801812" y="55345"/>
                  </a:lnTo>
                  <a:lnTo>
                    <a:pt x="752873" y="64264"/>
                  </a:lnTo>
                  <a:lnTo>
                    <a:pt x="704870" y="73820"/>
                  </a:lnTo>
                  <a:lnTo>
                    <a:pt x="657862" y="84008"/>
                  </a:lnTo>
                  <a:lnTo>
                    <a:pt x="611909" y="94824"/>
                  </a:lnTo>
                  <a:lnTo>
                    <a:pt x="567072" y="106260"/>
                  </a:lnTo>
                  <a:lnTo>
                    <a:pt x="523412" y="118312"/>
                  </a:lnTo>
                  <a:lnTo>
                    <a:pt x="480987" y="130973"/>
                  </a:lnTo>
                  <a:lnTo>
                    <a:pt x="439858" y="144239"/>
                  </a:lnTo>
                  <a:lnTo>
                    <a:pt x="400085" y="158103"/>
                  </a:lnTo>
                  <a:lnTo>
                    <a:pt x="361729" y="172561"/>
                  </a:lnTo>
                  <a:lnTo>
                    <a:pt x="324849" y="187605"/>
                  </a:lnTo>
                  <a:lnTo>
                    <a:pt x="289505" y="203232"/>
                  </a:lnTo>
                  <a:lnTo>
                    <a:pt x="223668" y="236208"/>
                  </a:lnTo>
                  <a:lnTo>
                    <a:pt x="156320" y="277057"/>
                  </a:lnTo>
                  <a:lnTo>
                    <a:pt x="123369" y="300928"/>
                  </a:lnTo>
                  <a:lnTo>
                    <a:pt x="69382" y="349562"/>
                  </a:lnTo>
                  <a:lnTo>
                    <a:pt x="31028" y="399071"/>
                  </a:lnTo>
                  <a:lnTo>
                    <a:pt x="8003" y="449077"/>
                  </a:lnTo>
                  <a:lnTo>
                    <a:pt x="0" y="499202"/>
                  </a:lnTo>
                  <a:lnTo>
                    <a:pt x="1536" y="524192"/>
                  </a:lnTo>
                  <a:lnTo>
                    <a:pt x="15494" y="573788"/>
                  </a:lnTo>
                  <a:lnTo>
                    <a:pt x="43711" y="622558"/>
                  </a:lnTo>
                  <a:lnTo>
                    <a:pt x="85882" y="670127"/>
                  </a:lnTo>
                  <a:lnTo>
                    <a:pt x="141701" y="716114"/>
                  </a:lnTo>
                  <a:lnTo>
                    <a:pt x="174633" y="738397"/>
                  </a:lnTo>
                  <a:lnTo>
                    <a:pt x="210863" y="760143"/>
                  </a:lnTo>
                  <a:lnTo>
                    <a:pt x="250352" y="781306"/>
                  </a:lnTo>
                  <a:lnTo>
                    <a:pt x="293062" y="801837"/>
                  </a:lnTo>
                  <a:lnTo>
                    <a:pt x="338955" y="821689"/>
                  </a:lnTo>
                  <a:lnTo>
                    <a:pt x="387993" y="840816"/>
                  </a:lnTo>
                  <a:lnTo>
                    <a:pt x="440138" y="859170"/>
                  </a:lnTo>
                  <a:lnTo>
                    <a:pt x="495351" y="876704"/>
                  </a:lnTo>
                  <a:lnTo>
                    <a:pt x="553595" y="893371"/>
                  </a:lnTo>
                  <a:lnTo>
                    <a:pt x="614830" y="909123"/>
                  </a:lnTo>
                  <a:lnTo>
                    <a:pt x="679020" y="923914"/>
                  </a:lnTo>
                  <a:lnTo>
                    <a:pt x="746125" y="937695"/>
                  </a:lnTo>
                  <a:lnTo>
                    <a:pt x="778510" y="1204522"/>
                  </a:lnTo>
                  <a:lnTo>
                    <a:pt x="1279652" y="998909"/>
                  </a:lnTo>
                  <a:lnTo>
                    <a:pt x="1339219" y="1001210"/>
                  </a:lnTo>
                  <a:lnTo>
                    <a:pt x="1398651" y="1002682"/>
                  </a:lnTo>
                  <a:lnTo>
                    <a:pt x="1457886" y="1003337"/>
                  </a:lnTo>
                  <a:lnTo>
                    <a:pt x="1516863" y="1003185"/>
                  </a:lnTo>
                  <a:lnTo>
                    <a:pt x="1575520" y="1002236"/>
                  </a:lnTo>
                  <a:lnTo>
                    <a:pt x="1633796" y="1000500"/>
                  </a:lnTo>
                  <a:lnTo>
                    <a:pt x="1691630" y="997988"/>
                  </a:lnTo>
                  <a:lnTo>
                    <a:pt x="1748960" y="994711"/>
                  </a:lnTo>
                  <a:lnTo>
                    <a:pt x="1805725" y="990677"/>
                  </a:lnTo>
                  <a:lnTo>
                    <a:pt x="1861863" y="985899"/>
                  </a:lnTo>
                  <a:lnTo>
                    <a:pt x="1917312" y="980385"/>
                  </a:lnTo>
                  <a:lnTo>
                    <a:pt x="1972012" y="974147"/>
                  </a:lnTo>
                  <a:lnTo>
                    <a:pt x="2025900" y="967195"/>
                  </a:lnTo>
                  <a:lnTo>
                    <a:pt x="2078915" y="959539"/>
                  </a:lnTo>
                  <a:lnTo>
                    <a:pt x="2130997" y="951189"/>
                  </a:lnTo>
                  <a:lnTo>
                    <a:pt x="2182082" y="942156"/>
                  </a:lnTo>
                  <a:lnTo>
                    <a:pt x="2232111" y="932450"/>
                  </a:lnTo>
                  <a:lnTo>
                    <a:pt x="2281021" y="922081"/>
                  </a:lnTo>
                  <a:lnTo>
                    <a:pt x="2328751" y="911061"/>
                  </a:lnTo>
                  <a:lnTo>
                    <a:pt x="2375239" y="899398"/>
                  </a:lnTo>
                  <a:lnTo>
                    <a:pt x="2420424" y="887103"/>
                  </a:lnTo>
                  <a:lnTo>
                    <a:pt x="2464245" y="874188"/>
                  </a:lnTo>
                  <a:lnTo>
                    <a:pt x="2506640" y="860661"/>
                  </a:lnTo>
                  <a:lnTo>
                    <a:pt x="2547547" y="846534"/>
                  </a:lnTo>
                  <a:lnTo>
                    <a:pt x="2586906" y="831816"/>
                  </a:lnTo>
                  <a:lnTo>
                    <a:pt x="2624654" y="816519"/>
                  </a:lnTo>
                  <a:lnTo>
                    <a:pt x="2660730" y="800651"/>
                  </a:lnTo>
                  <a:lnTo>
                    <a:pt x="2727621" y="767249"/>
                  </a:lnTo>
                  <a:lnTo>
                    <a:pt x="2795298" y="726237"/>
                  </a:lnTo>
                  <a:lnTo>
                    <a:pt x="2828259" y="702377"/>
                  </a:lnTo>
                  <a:lnTo>
                    <a:pt x="2882262" y="653763"/>
                  </a:lnTo>
                  <a:lnTo>
                    <a:pt x="2920628" y="604271"/>
                  </a:lnTo>
                  <a:lnTo>
                    <a:pt x="2943663" y="554280"/>
                  </a:lnTo>
                  <a:lnTo>
                    <a:pt x="2951674" y="504167"/>
                  </a:lnTo>
                  <a:lnTo>
                    <a:pt x="2950140" y="479183"/>
                  </a:lnTo>
                  <a:lnTo>
                    <a:pt x="2936187" y="429596"/>
                  </a:lnTo>
                  <a:lnTo>
                    <a:pt x="2907973" y="380833"/>
                  </a:lnTo>
                  <a:lnTo>
                    <a:pt x="2865806" y="333270"/>
                  </a:lnTo>
                  <a:lnTo>
                    <a:pt x="2809989" y="287287"/>
                  </a:lnTo>
                  <a:lnTo>
                    <a:pt x="2777059" y="265006"/>
                  </a:lnTo>
                  <a:lnTo>
                    <a:pt x="2740831" y="243261"/>
                  </a:lnTo>
                  <a:lnTo>
                    <a:pt x="2701344" y="222100"/>
                  </a:lnTo>
                  <a:lnTo>
                    <a:pt x="2658636" y="201570"/>
                  </a:lnTo>
                  <a:lnTo>
                    <a:pt x="2612745" y="181718"/>
                  </a:lnTo>
                  <a:lnTo>
                    <a:pt x="2563710" y="162591"/>
                  </a:lnTo>
                  <a:lnTo>
                    <a:pt x="2511569" y="144238"/>
                  </a:lnTo>
                  <a:lnTo>
                    <a:pt x="2456360" y="126704"/>
                  </a:lnTo>
                  <a:lnTo>
                    <a:pt x="2398121" y="110037"/>
                  </a:lnTo>
                  <a:lnTo>
                    <a:pt x="2336891" y="94285"/>
                  </a:lnTo>
                  <a:lnTo>
                    <a:pt x="2272708" y="79495"/>
                  </a:lnTo>
                  <a:lnTo>
                    <a:pt x="2205609" y="65713"/>
                  </a:lnTo>
                  <a:lnTo>
                    <a:pt x="2153450" y="56080"/>
                  </a:lnTo>
                  <a:lnTo>
                    <a:pt x="2100664" y="47231"/>
                  </a:lnTo>
                  <a:lnTo>
                    <a:pt x="2047309" y="39159"/>
                  </a:lnTo>
                  <a:lnTo>
                    <a:pt x="1993448" y="31860"/>
                  </a:lnTo>
                  <a:lnTo>
                    <a:pt x="1939139" y="25327"/>
                  </a:lnTo>
                  <a:lnTo>
                    <a:pt x="1884444" y="19556"/>
                  </a:lnTo>
                  <a:lnTo>
                    <a:pt x="1829421" y="14541"/>
                  </a:lnTo>
                  <a:lnTo>
                    <a:pt x="1774131" y="10275"/>
                  </a:lnTo>
                  <a:lnTo>
                    <a:pt x="1718635" y="6753"/>
                  </a:lnTo>
                  <a:lnTo>
                    <a:pt x="1662992" y="3971"/>
                  </a:lnTo>
                  <a:lnTo>
                    <a:pt x="1607263" y="1921"/>
                  </a:lnTo>
                  <a:lnTo>
                    <a:pt x="1551507" y="599"/>
                  </a:lnTo>
                  <a:lnTo>
                    <a:pt x="1495784" y="0"/>
                  </a:lnTo>
                  <a:close/>
                </a:path>
              </a:pathLst>
            </a:custGeom>
            <a:solidFill>
              <a:srgbClr val="CE9963"/>
            </a:solidFill>
          </p:spPr>
          <p:txBody>
            <a:bodyPr wrap="square" lIns="0" tIns="0" rIns="0" bIns="0" rtlCol="0"/>
            <a:lstStyle/>
            <a:p>
              <a:endParaRPr/>
            </a:p>
          </p:txBody>
        </p:sp>
        <p:sp>
          <p:nvSpPr>
            <p:cNvPr id="18" name="object 18">
              <a:extLst>
                <a:ext uri="{FF2B5EF4-FFF2-40B4-BE49-F238E27FC236}">
                  <a16:creationId xmlns:a16="http://schemas.microsoft.com/office/drawing/2014/main" id="{499CA323-934C-44D7-9B56-BEB3AF75B13B}"/>
                </a:ext>
              </a:extLst>
            </p:cNvPr>
            <p:cNvSpPr/>
            <p:nvPr/>
          </p:nvSpPr>
          <p:spPr>
            <a:xfrm>
              <a:off x="1130045" y="4441770"/>
              <a:ext cx="2952115" cy="1204595"/>
            </a:xfrm>
            <a:custGeom>
              <a:avLst/>
              <a:gdLst/>
              <a:ahLst/>
              <a:cxnLst/>
              <a:rect l="l" t="t" r="r" b="b"/>
              <a:pathLst>
                <a:path w="2952115" h="1204595">
                  <a:moveTo>
                    <a:pt x="778510" y="1204522"/>
                  </a:moveTo>
                  <a:lnTo>
                    <a:pt x="746125" y="937695"/>
                  </a:lnTo>
                  <a:lnTo>
                    <a:pt x="679020" y="923914"/>
                  </a:lnTo>
                  <a:lnTo>
                    <a:pt x="614830" y="909123"/>
                  </a:lnTo>
                  <a:lnTo>
                    <a:pt x="553595" y="893371"/>
                  </a:lnTo>
                  <a:lnTo>
                    <a:pt x="495351" y="876704"/>
                  </a:lnTo>
                  <a:lnTo>
                    <a:pt x="440138" y="859170"/>
                  </a:lnTo>
                  <a:lnTo>
                    <a:pt x="387993" y="840816"/>
                  </a:lnTo>
                  <a:lnTo>
                    <a:pt x="338955" y="821689"/>
                  </a:lnTo>
                  <a:lnTo>
                    <a:pt x="293062" y="801837"/>
                  </a:lnTo>
                  <a:lnTo>
                    <a:pt x="250352" y="781306"/>
                  </a:lnTo>
                  <a:lnTo>
                    <a:pt x="210863" y="760143"/>
                  </a:lnTo>
                  <a:lnTo>
                    <a:pt x="174633" y="738397"/>
                  </a:lnTo>
                  <a:lnTo>
                    <a:pt x="141701" y="716114"/>
                  </a:lnTo>
                  <a:lnTo>
                    <a:pt x="85882" y="670127"/>
                  </a:lnTo>
                  <a:lnTo>
                    <a:pt x="43711" y="622558"/>
                  </a:lnTo>
                  <a:lnTo>
                    <a:pt x="15494" y="573788"/>
                  </a:lnTo>
                  <a:lnTo>
                    <a:pt x="1536" y="524192"/>
                  </a:lnTo>
                  <a:lnTo>
                    <a:pt x="0" y="499202"/>
                  </a:lnTo>
                  <a:lnTo>
                    <a:pt x="2142" y="474148"/>
                  </a:lnTo>
                  <a:lnTo>
                    <a:pt x="17618" y="424035"/>
                  </a:lnTo>
                  <a:lnTo>
                    <a:pt x="48270" y="374231"/>
                  </a:lnTo>
                  <a:lnTo>
                    <a:pt x="94402" y="325112"/>
                  </a:lnTo>
                  <a:lnTo>
                    <a:pt x="156320" y="277057"/>
                  </a:lnTo>
                  <a:lnTo>
                    <a:pt x="193294" y="253546"/>
                  </a:lnTo>
                  <a:lnTo>
                    <a:pt x="255758" y="219435"/>
                  </a:lnTo>
                  <a:lnTo>
                    <a:pt x="324849" y="187605"/>
                  </a:lnTo>
                  <a:lnTo>
                    <a:pt x="361729" y="172561"/>
                  </a:lnTo>
                  <a:lnTo>
                    <a:pt x="400085" y="158103"/>
                  </a:lnTo>
                  <a:lnTo>
                    <a:pt x="439858" y="144239"/>
                  </a:lnTo>
                  <a:lnTo>
                    <a:pt x="480987" y="130973"/>
                  </a:lnTo>
                  <a:lnTo>
                    <a:pt x="523412" y="118312"/>
                  </a:lnTo>
                  <a:lnTo>
                    <a:pt x="567072" y="106260"/>
                  </a:lnTo>
                  <a:lnTo>
                    <a:pt x="611909" y="94824"/>
                  </a:lnTo>
                  <a:lnTo>
                    <a:pt x="657862" y="84008"/>
                  </a:lnTo>
                  <a:lnTo>
                    <a:pt x="704870" y="73820"/>
                  </a:lnTo>
                  <a:lnTo>
                    <a:pt x="752873" y="64264"/>
                  </a:lnTo>
                  <a:lnTo>
                    <a:pt x="801812" y="55345"/>
                  </a:lnTo>
                  <a:lnTo>
                    <a:pt x="851626" y="47070"/>
                  </a:lnTo>
                  <a:lnTo>
                    <a:pt x="902255" y="39444"/>
                  </a:lnTo>
                  <a:lnTo>
                    <a:pt x="953639" y="32473"/>
                  </a:lnTo>
                  <a:lnTo>
                    <a:pt x="1005719" y="26162"/>
                  </a:lnTo>
                  <a:lnTo>
                    <a:pt x="1058433" y="20517"/>
                  </a:lnTo>
                  <a:lnTo>
                    <a:pt x="1111721" y="15543"/>
                  </a:lnTo>
                  <a:lnTo>
                    <a:pt x="1165525" y="11246"/>
                  </a:lnTo>
                  <a:lnTo>
                    <a:pt x="1219782" y="7632"/>
                  </a:lnTo>
                  <a:lnTo>
                    <a:pt x="1274435" y="4707"/>
                  </a:lnTo>
                  <a:lnTo>
                    <a:pt x="1329421" y="2475"/>
                  </a:lnTo>
                  <a:lnTo>
                    <a:pt x="1384681" y="943"/>
                  </a:lnTo>
                  <a:lnTo>
                    <a:pt x="1440156" y="116"/>
                  </a:lnTo>
                  <a:lnTo>
                    <a:pt x="1495784" y="0"/>
                  </a:lnTo>
                  <a:lnTo>
                    <a:pt x="1551507" y="599"/>
                  </a:lnTo>
                  <a:lnTo>
                    <a:pt x="1607263" y="1921"/>
                  </a:lnTo>
                  <a:lnTo>
                    <a:pt x="1662992" y="3971"/>
                  </a:lnTo>
                  <a:lnTo>
                    <a:pt x="1718635" y="6753"/>
                  </a:lnTo>
                  <a:lnTo>
                    <a:pt x="1774131" y="10275"/>
                  </a:lnTo>
                  <a:lnTo>
                    <a:pt x="1829421" y="14541"/>
                  </a:lnTo>
                  <a:lnTo>
                    <a:pt x="1884444" y="19556"/>
                  </a:lnTo>
                  <a:lnTo>
                    <a:pt x="1939139" y="25327"/>
                  </a:lnTo>
                  <a:lnTo>
                    <a:pt x="1993448" y="31860"/>
                  </a:lnTo>
                  <a:lnTo>
                    <a:pt x="2047309" y="39159"/>
                  </a:lnTo>
                  <a:lnTo>
                    <a:pt x="2100664" y="47231"/>
                  </a:lnTo>
                  <a:lnTo>
                    <a:pt x="2153450" y="56080"/>
                  </a:lnTo>
                  <a:lnTo>
                    <a:pt x="2205609" y="65713"/>
                  </a:lnTo>
                  <a:lnTo>
                    <a:pt x="2272708" y="79495"/>
                  </a:lnTo>
                  <a:lnTo>
                    <a:pt x="2336891" y="94285"/>
                  </a:lnTo>
                  <a:lnTo>
                    <a:pt x="2398121" y="110037"/>
                  </a:lnTo>
                  <a:lnTo>
                    <a:pt x="2456360" y="126704"/>
                  </a:lnTo>
                  <a:lnTo>
                    <a:pt x="2511569" y="144238"/>
                  </a:lnTo>
                  <a:lnTo>
                    <a:pt x="2563710" y="162591"/>
                  </a:lnTo>
                  <a:lnTo>
                    <a:pt x="2612745" y="181718"/>
                  </a:lnTo>
                  <a:lnTo>
                    <a:pt x="2658636" y="201570"/>
                  </a:lnTo>
                  <a:lnTo>
                    <a:pt x="2701344" y="222100"/>
                  </a:lnTo>
                  <a:lnTo>
                    <a:pt x="2740831" y="243261"/>
                  </a:lnTo>
                  <a:lnTo>
                    <a:pt x="2777059" y="265006"/>
                  </a:lnTo>
                  <a:lnTo>
                    <a:pt x="2809989" y="287287"/>
                  </a:lnTo>
                  <a:lnTo>
                    <a:pt x="2865806" y="333270"/>
                  </a:lnTo>
                  <a:lnTo>
                    <a:pt x="2907973" y="380833"/>
                  </a:lnTo>
                  <a:lnTo>
                    <a:pt x="2936187" y="429596"/>
                  </a:lnTo>
                  <a:lnTo>
                    <a:pt x="2950140" y="479183"/>
                  </a:lnTo>
                  <a:lnTo>
                    <a:pt x="2951674" y="504167"/>
                  </a:lnTo>
                  <a:lnTo>
                    <a:pt x="2949528" y="529215"/>
                  </a:lnTo>
                  <a:lnTo>
                    <a:pt x="2934043" y="579314"/>
                  </a:lnTo>
                  <a:lnTo>
                    <a:pt x="2903381" y="629103"/>
                  </a:lnTo>
                  <a:lnTo>
                    <a:pt x="2857234" y="678203"/>
                  </a:lnTo>
                  <a:lnTo>
                    <a:pt x="2795298" y="726237"/>
                  </a:lnTo>
                  <a:lnTo>
                    <a:pt x="2758313" y="749735"/>
                  </a:lnTo>
                  <a:lnTo>
                    <a:pt x="2695073" y="784225"/>
                  </a:lnTo>
                  <a:lnTo>
                    <a:pt x="2624654" y="816519"/>
                  </a:lnTo>
                  <a:lnTo>
                    <a:pt x="2586906" y="831816"/>
                  </a:lnTo>
                  <a:lnTo>
                    <a:pt x="2547547" y="846534"/>
                  </a:lnTo>
                  <a:lnTo>
                    <a:pt x="2506640" y="860661"/>
                  </a:lnTo>
                  <a:lnTo>
                    <a:pt x="2464245" y="874188"/>
                  </a:lnTo>
                  <a:lnTo>
                    <a:pt x="2420424" y="887103"/>
                  </a:lnTo>
                  <a:lnTo>
                    <a:pt x="2375239" y="899398"/>
                  </a:lnTo>
                  <a:lnTo>
                    <a:pt x="2328751" y="911061"/>
                  </a:lnTo>
                  <a:lnTo>
                    <a:pt x="2281021" y="922081"/>
                  </a:lnTo>
                  <a:lnTo>
                    <a:pt x="2232111" y="932450"/>
                  </a:lnTo>
                  <a:lnTo>
                    <a:pt x="2182082" y="942156"/>
                  </a:lnTo>
                  <a:lnTo>
                    <a:pt x="2130997" y="951189"/>
                  </a:lnTo>
                  <a:lnTo>
                    <a:pt x="2078915" y="959539"/>
                  </a:lnTo>
                  <a:lnTo>
                    <a:pt x="2025900" y="967195"/>
                  </a:lnTo>
                  <a:lnTo>
                    <a:pt x="1972012" y="974147"/>
                  </a:lnTo>
                  <a:lnTo>
                    <a:pt x="1917312" y="980385"/>
                  </a:lnTo>
                  <a:lnTo>
                    <a:pt x="1861863" y="985899"/>
                  </a:lnTo>
                  <a:lnTo>
                    <a:pt x="1805725" y="990677"/>
                  </a:lnTo>
                  <a:lnTo>
                    <a:pt x="1748960" y="994711"/>
                  </a:lnTo>
                  <a:lnTo>
                    <a:pt x="1691630" y="997988"/>
                  </a:lnTo>
                  <a:lnTo>
                    <a:pt x="1633796" y="1000500"/>
                  </a:lnTo>
                  <a:lnTo>
                    <a:pt x="1575520" y="1002236"/>
                  </a:lnTo>
                  <a:lnTo>
                    <a:pt x="1516863" y="1003185"/>
                  </a:lnTo>
                  <a:lnTo>
                    <a:pt x="1457886" y="1003337"/>
                  </a:lnTo>
                  <a:lnTo>
                    <a:pt x="1398651" y="1002682"/>
                  </a:lnTo>
                  <a:lnTo>
                    <a:pt x="1339219" y="1001210"/>
                  </a:lnTo>
                  <a:lnTo>
                    <a:pt x="1279652" y="998909"/>
                  </a:lnTo>
                  <a:lnTo>
                    <a:pt x="778510" y="1204522"/>
                  </a:lnTo>
                  <a:close/>
                </a:path>
              </a:pathLst>
            </a:custGeom>
            <a:ln w="9525">
              <a:solidFill>
                <a:srgbClr val="401F00"/>
              </a:solidFill>
            </a:ln>
          </p:spPr>
          <p:txBody>
            <a:bodyPr wrap="square" lIns="0" tIns="0" rIns="0" bIns="0" rtlCol="0"/>
            <a:lstStyle/>
            <a:p>
              <a:endParaRPr/>
            </a:p>
          </p:txBody>
        </p:sp>
        <p:sp>
          <p:nvSpPr>
            <p:cNvPr id="19" name="object 19">
              <a:extLst>
                <a:ext uri="{FF2B5EF4-FFF2-40B4-BE49-F238E27FC236}">
                  <a16:creationId xmlns:a16="http://schemas.microsoft.com/office/drawing/2014/main" id="{4BDCA463-E600-4B8D-807C-9EBCBFC0E26E}"/>
                </a:ext>
              </a:extLst>
            </p:cNvPr>
            <p:cNvSpPr/>
            <p:nvPr/>
          </p:nvSpPr>
          <p:spPr>
            <a:xfrm>
              <a:off x="1467611" y="4550664"/>
              <a:ext cx="2301240" cy="569976"/>
            </a:xfrm>
            <a:prstGeom prst="rect">
              <a:avLst/>
            </a:prstGeom>
            <a:blipFill>
              <a:blip r:embed="rId5" cstate="print"/>
              <a:stretch>
                <a:fillRect/>
              </a:stretch>
            </a:blipFill>
          </p:spPr>
          <p:txBody>
            <a:bodyPr wrap="square" lIns="0" tIns="0" rIns="0" bIns="0" rtlCol="0"/>
            <a:lstStyle/>
            <a:p>
              <a:endParaRPr/>
            </a:p>
          </p:txBody>
        </p:sp>
        <p:sp>
          <p:nvSpPr>
            <p:cNvPr id="20" name="object 20">
              <a:extLst>
                <a:ext uri="{FF2B5EF4-FFF2-40B4-BE49-F238E27FC236}">
                  <a16:creationId xmlns:a16="http://schemas.microsoft.com/office/drawing/2014/main" id="{CFDDD621-B79F-4696-9478-ABEC33DF3EBB}"/>
                </a:ext>
              </a:extLst>
            </p:cNvPr>
            <p:cNvSpPr/>
            <p:nvPr/>
          </p:nvSpPr>
          <p:spPr>
            <a:xfrm>
              <a:off x="1756922" y="4822474"/>
              <a:ext cx="1652016" cy="569976"/>
            </a:xfrm>
            <a:prstGeom prst="rect">
              <a:avLst/>
            </a:prstGeom>
            <a:blipFill>
              <a:blip r:embed="rId6" cstate="print"/>
              <a:stretch>
                <a:fillRect/>
              </a:stretch>
            </a:blipFill>
          </p:spPr>
          <p:txBody>
            <a:bodyPr wrap="square" lIns="0" tIns="0" rIns="0" bIns="0" rtlCol="0"/>
            <a:lstStyle/>
            <a:p>
              <a:endParaRPr/>
            </a:p>
          </p:txBody>
        </p:sp>
        <p:sp>
          <p:nvSpPr>
            <p:cNvPr id="21" name="object 21">
              <a:extLst>
                <a:ext uri="{FF2B5EF4-FFF2-40B4-BE49-F238E27FC236}">
                  <a16:creationId xmlns:a16="http://schemas.microsoft.com/office/drawing/2014/main" id="{F8E84662-4D24-4882-A152-37A83F14780E}"/>
                </a:ext>
              </a:extLst>
            </p:cNvPr>
            <p:cNvSpPr/>
            <p:nvPr/>
          </p:nvSpPr>
          <p:spPr>
            <a:xfrm>
              <a:off x="1678486" y="5078754"/>
              <a:ext cx="1612392" cy="569976"/>
            </a:xfrm>
            <a:prstGeom prst="rect">
              <a:avLst/>
            </a:prstGeom>
            <a:blipFill>
              <a:blip r:embed="rId7" cstate="print"/>
              <a:stretch>
                <a:fillRect/>
              </a:stretch>
            </a:blipFill>
          </p:spPr>
          <p:txBody>
            <a:bodyPr wrap="square" lIns="0" tIns="0" rIns="0" bIns="0" rtlCol="0"/>
            <a:lstStyle/>
            <a:p>
              <a:endParaRPr/>
            </a:p>
          </p:txBody>
        </p:sp>
      </p:grpSp>
      <p:grpSp>
        <p:nvGrpSpPr>
          <p:cNvPr id="22" name="object 23">
            <a:extLst>
              <a:ext uri="{FF2B5EF4-FFF2-40B4-BE49-F238E27FC236}">
                <a16:creationId xmlns:a16="http://schemas.microsoft.com/office/drawing/2014/main" id="{AC708CB1-3237-47F0-BFE7-75BE45A0085F}"/>
              </a:ext>
            </a:extLst>
          </p:cNvPr>
          <p:cNvGrpSpPr/>
          <p:nvPr/>
        </p:nvGrpSpPr>
        <p:grpSpPr>
          <a:xfrm>
            <a:off x="4331857" y="2640457"/>
            <a:ext cx="3609340" cy="1498600"/>
            <a:chOff x="4579474" y="3368544"/>
            <a:chExt cx="3609340" cy="1498600"/>
          </a:xfrm>
        </p:grpSpPr>
        <p:sp>
          <p:nvSpPr>
            <p:cNvPr id="23" name="object 24">
              <a:extLst>
                <a:ext uri="{FF2B5EF4-FFF2-40B4-BE49-F238E27FC236}">
                  <a16:creationId xmlns:a16="http://schemas.microsoft.com/office/drawing/2014/main" id="{87E073B6-5A1B-44C9-A9AF-61CEC512FFD8}"/>
                </a:ext>
              </a:extLst>
            </p:cNvPr>
            <p:cNvSpPr/>
            <p:nvPr/>
          </p:nvSpPr>
          <p:spPr>
            <a:xfrm>
              <a:off x="4584237" y="3373306"/>
              <a:ext cx="3599815" cy="1489075"/>
            </a:xfrm>
            <a:custGeom>
              <a:avLst/>
              <a:gdLst/>
              <a:ahLst/>
              <a:cxnLst/>
              <a:rect l="l" t="t" r="r" b="b"/>
              <a:pathLst>
                <a:path w="3599815" h="1489075">
                  <a:moveTo>
                    <a:pt x="1836027" y="74"/>
                  </a:moveTo>
                  <a:lnTo>
                    <a:pt x="1777330" y="0"/>
                  </a:lnTo>
                  <a:lnTo>
                    <a:pt x="1718838" y="595"/>
                  </a:lnTo>
                  <a:lnTo>
                    <a:pt x="1660593" y="1853"/>
                  </a:lnTo>
                  <a:lnTo>
                    <a:pt x="1602638" y="3767"/>
                  </a:lnTo>
                  <a:lnTo>
                    <a:pt x="1545018" y="6330"/>
                  </a:lnTo>
                  <a:lnTo>
                    <a:pt x="1487773" y="9535"/>
                  </a:lnTo>
                  <a:lnTo>
                    <a:pt x="1430949" y="13376"/>
                  </a:lnTo>
                  <a:lnTo>
                    <a:pt x="1374587" y="17845"/>
                  </a:lnTo>
                  <a:lnTo>
                    <a:pt x="1318731" y="22936"/>
                  </a:lnTo>
                  <a:lnTo>
                    <a:pt x="1263424" y="28641"/>
                  </a:lnTo>
                  <a:lnTo>
                    <a:pt x="1208709" y="34954"/>
                  </a:lnTo>
                  <a:lnTo>
                    <a:pt x="1154629" y="41868"/>
                  </a:lnTo>
                  <a:lnTo>
                    <a:pt x="1101227" y="49376"/>
                  </a:lnTo>
                  <a:lnTo>
                    <a:pt x="1048546" y="57471"/>
                  </a:lnTo>
                  <a:lnTo>
                    <a:pt x="996629" y="66146"/>
                  </a:lnTo>
                  <a:lnTo>
                    <a:pt x="945519" y="75394"/>
                  </a:lnTo>
                  <a:lnTo>
                    <a:pt x="895260" y="85208"/>
                  </a:lnTo>
                  <a:lnTo>
                    <a:pt x="845894" y="95582"/>
                  </a:lnTo>
                  <a:lnTo>
                    <a:pt x="797464" y="106508"/>
                  </a:lnTo>
                  <a:lnTo>
                    <a:pt x="750014" y="117980"/>
                  </a:lnTo>
                  <a:lnTo>
                    <a:pt x="703586" y="129990"/>
                  </a:lnTo>
                  <a:lnTo>
                    <a:pt x="658223" y="142533"/>
                  </a:lnTo>
                  <a:lnTo>
                    <a:pt x="613970" y="155600"/>
                  </a:lnTo>
                  <a:lnTo>
                    <a:pt x="570868" y="169185"/>
                  </a:lnTo>
                  <a:lnTo>
                    <a:pt x="528961" y="183281"/>
                  </a:lnTo>
                  <a:lnTo>
                    <a:pt x="488291" y="197881"/>
                  </a:lnTo>
                  <a:lnTo>
                    <a:pt x="448902" y="212979"/>
                  </a:lnTo>
                  <a:lnTo>
                    <a:pt x="410838" y="228567"/>
                  </a:lnTo>
                  <a:lnTo>
                    <a:pt x="374140" y="244638"/>
                  </a:lnTo>
                  <a:lnTo>
                    <a:pt x="338852" y="261186"/>
                  </a:lnTo>
                  <a:lnTo>
                    <a:pt x="272679" y="295684"/>
                  </a:lnTo>
                  <a:lnTo>
                    <a:pt x="212662" y="332005"/>
                  </a:lnTo>
                  <a:lnTo>
                    <a:pt x="159146" y="370094"/>
                  </a:lnTo>
                  <a:lnTo>
                    <a:pt x="112476" y="409896"/>
                  </a:lnTo>
                  <a:lnTo>
                    <a:pt x="66810" y="458918"/>
                  </a:lnTo>
                  <a:lnTo>
                    <a:pt x="33184" y="508271"/>
                  </a:lnTo>
                  <a:lnTo>
                    <a:pt x="11324" y="557749"/>
                  </a:lnTo>
                  <a:lnTo>
                    <a:pt x="958" y="607143"/>
                  </a:lnTo>
                  <a:lnTo>
                    <a:pt x="0" y="631744"/>
                  </a:lnTo>
                  <a:lnTo>
                    <a:pt x="1812" y="656246"/>
                  </a:lnTo>
                  <a:lnTo>
                    <a:pt x="13611" y="704850"/>
                  </a:lnTo>
                  <a:lnTo>
                    <a:pt x="36084" y="752748"/>
                  </a:lnTo>
                  <a:lnTo>
                    <a:pt x="68955" y="799733"/>
                  </a:lnTo>
                  <a:lnTo>
                    <a:pt x="111952" y="845596"/>
                  </a:lnTo>
                  <a:lnTo>
                    <a:pt x="164800" y="890130"/>
                  </a:lnTo>
                  <a:lnTo>
                    <a:pt x="227227" y="933128"/>
                  </a:lnTo>
                  <a:lnTo>
                    <a:pt x="261947" y="953986"/>
                  </a:lnTo>
                  <a:lnTo>
                    <a:pt x="298959" y="974382"/>
                  </a:lnTo>
                  <a:lnTo>
                    <a:pt x="338229" y="994290"/>
                  </a:lnTo>
                  <a:lnTo>
                    <a:pt x="379722" y="1013685"/>
                  </a:lnTo>
                  <a:lnTo>
                    <a:pt x="423405" y="1032539"/>
                  </a:lnTo>
                  <a:lnTo>
                    <a:pt x="469243" y="1050828"/>
                  </a:lnTo>
                  <a:lnTo>
                    <a:pt x="517202" y="1068526"/>
                  </a:lnTo>
                  <a:lnTo>
                    <a:pt x="567247" y="1085605"/>
                  </a:lnTo>
                  <a:lnTo>
                    <a:pt x="619346" y="1102041"/>
                  </a:lnTo>
                  <a:lnTo>
                    <a:pt x="673463" y="1117808"/>
                  </a:lnTo>
                  <a:lnTo>
                    <a:pt x="729564" y="1132879"/>
                  </a:lnTo>
                  <a:lnTo>
                    <a:pt x="787615" y="1147229"/>
                  </a:lnTo>
                  <a:lnTo>
                    <a:pt x="847582" y="1160832"/>
                  </a:lnTo>
                  <a:lnTo>
                    <a:pt x="909431" y="1173661"/>
                  </a:lnTo>
                  <a:lnTo>
                    <a:pt x="973127" y="1185691"/>
                  </a:lnTo>
                  <a:lnTo>
                    <a:pt x="1038636" y="1196896"/>
                  </a:lnTo>
                  <a:lnTo>
                    <a:pt x="1105925" y="1207250"/>
                  </a:lnTo>
                  <a:lnTo>
                    <a:pt x="1174958" y="1216727"/>
                  </a:lnTo>
                  <a:lnTo>
                    <a:pt x="1395049" y="1488634"/>
                  </a:lnTo>
                  <a:lnTo>
                    <a:pt x="1852630" y="1255589"/>
                  </a:lnTo>
                  <a:lnTo>
                    <a:pt x="1917090" y="1254528"/>
                  </a:lnTo>
                  <a:lnTo>
                    <a:pt x="1981055" y="1252678"/>
                  </a:lnTo>
                  <a:lnTo>
                    <a:pt x="2044478" y="1250048"/>
                  </a:lnTo>
                  <a:lnTo>
                    <a:pt x="2107313" y="1246651"/>
                  </a:lnTo>
                  <a:lnTo>
                    <a:pt x="2169513" y="1242499"/>
                  </a:lnTo>
                  <a:lnTo>
                    <a:pt x="2231031" y="1237603"/>
                  </a:lnTo>
                  <a:lnTo>
                    <a:pt x="2291822" y="1231975"/>
                  </a:lnTo>
                  <a:lnTo>
                    <a:pt x="2351837" y="1225626"/>
                  </a:lnTo>
                  <a:lnTo>
                    <a:pt x="2411031" y="1218569"/>
                  </a:lnTo>
                  <a:lnTo>
                    <a:pt x="2469357" y="1210815"/>
                  </a:lnTo>
                  <a:lnTo>
                    <a:pt x="2526767" y="1202376"/>
                  </a:lnTo>
                  <a:lnTo>
                    <a:pt x="2583216" y="1193263"/>
                  </a:lnTo>
                  <a:lnTo>
                    <a:pt x="2638657" y="1183488"/>
                  </a:lnTo>
                  <a:lnTo>
                    <a:pt x="2693043" y="1173063"/>
                  </a:lnTo>
                  <a:lnTo>
                    <a:pt x="2746328" y="1161999"/>
                  </a:lnTo>
                  <a:lnTo>
                    <a:pt x="2798464" y="1150308"/>
                  </a:lnTo>
                  <a:lnTo>
                    <a:pt x="2849406" y="1138003"/>
                  </a:lnTo>
                  <a:lnTo>
                    <a:pt x="2899106" y="1125093"/>
                  </a:lnTo>
                  <a:lnTo>
                    <a:pt x="2947517" y="1111592"/>
                  </a:lnTo>
                  <a:lnTo>
                    <a:pt x="2994594" y="1097511"/>
                  </a:lnTo>
                  <a:lnTo>
                    <a:pt x="3040289" y="1082862"/>
                  </a:lnTo>
                  <a:lnTo>
                    <a:pt x="3084556" y="1067656"/>
                  </a:lnTo>
                  <a:lnTo>
                    <a:pt x="3127348" y="1051904"/>
                  </a:lnTo>
                  <a:lnTo>
                    <a:pt x="3168619" y="1035620"/>
                  </a:lnTo>
                  <a:lnTo>
                    <a:pt x="3208321" y="1018814"/>
                  </a:lnTo>
                  <a:lnTo>
                    <a:pt x="3246409" y="1001498"/>
                  </a:lnTo>
                  <a:lnTo>
                    <a:pt x="3282835" y="983683"/>
                  </a:lnTo>
                  <a:lnTo>
                    <a:pt x="3317553" y="965382"/>
                  </a:lnTo>
                  <a:lnTo>
                    <a:pt x="3381677" y="927368"/>
                  </a:lnTo>
                  <a:lnTo>
                    <a:pt x="3438409" y="887547"/>
                  </a:lnTo>
                  <a:lnTo>
                    <a:pt x="3487374" y="846014"/>
                  </a:lnTo>
                  <a:lnTo>
                    <a:pt x="3533023" y="797009"/>
                  </a:lnTo>
                  <a:lnTo>
                    <a:pt x="3566633" y="747669"/>
                  </a:lnTo>
                  <a:lnTo>
                    <a:pt x="3588477" y="698202"/>
                  </a:lnTo>
                  <a:lnTo>
                    <a:pt x="3598830" y="648815"/>
                  </a:lnTo>
                  <a:lnTo>
                    <a:pt x="3599783" y="624217"/>
                  </a:lnTo>
                  <a:lnTo>
                    <a:pt x="3597965" y="599717"/>
                  </a:lnTo>
                  <a:lnTo>
                    <a:pt x="3586156" y="551115"/>
                  </a:lnTo>
                  <a:lnTo>
                    <a:pt x="3563675" y="503217"/>
                  </a:lnTo>
                  <a:lnTo>
                    <a:pt x="3530796" y="456231"/>
                  </a:lnTo>
                  <a:lnTo>
                    <a:pt x="3487793" y="410365"/>
                  </a:lnTo>
                  <a:lnTo>
                    <a:pt x="3434939" y="365827"/>
                  </a:lnTo>
                  <a:lnTo>
                    <a:pt x="3372508" y="322824"/>
                  </a:lnTo>
                  <a:lnTo>
                    <a:pt x="3337786" y="301963"/>
                  </a:lnTo>
                  <a:lnTo>
                    <a:pt x="3300773" y="281564"/>
                  </a:lnTo>
                  <a:lnTo>
                    <a:pt x="3261502" y="261652"/>
                  </a:lnTo>
                  <a:lnTo>
                    <a:pt x="3220007" y="242255"/>
                  </a:lnTo>
                  <a:lnTo>
                    <a:pt x="3176323" y="223397"/>
                  </a:lnTo>
                  <a:lnTo>
                    <a:pt x="3130484" y="205105"/>
                  </a:lnTo>
                  <a:lnTo>
                    <a:pt x="3082525" y="187405"/>
                  </a:lnTo>
                  <a:lnTo>
                    <a:pt x="3032478" y="170322"/>
                  </a:lnTo>
                  <a:lnTo>
                    <a:pt x="2980379" y="153883"/>
                  </a:lnTo>
                  <a:lnTo>
                    <a:pt x="2926262" y="138114"/>
                  </a:lnTo>
                  <a:lnTo>
                    <a:pt x="2870160" y="123040"/>
                  </a:lnTo>
                  <a:lnTo>
                    <a:pt x="2812109" y="108688"/>
                  </a:lnTo>
                  <a:lnTo>
                    <a:pt x="2752142" y="95083"/>
                  </a:lnTo>
                  <a:lnTo>
                    <a:pt x="2690293" y="82252"/>
                  </a:lnTo>
                  <a:lnTo>
                    <a:pt x="2626597" y="70220"/>
                  </a:lnTo>
                  <a:lnTo>
                    <a:pt x="2561087" y="59014"/>
                  </a:lnTo>
                  <a:lnTo>
                    <a:pt x="2493799" y="48660"/>
                  </a:lnTo>
                  <a:lnTo>
                    <a:pt x="2424765" y="39183"/>
                  </a:lnTo>
                  <a:lnTo>
                    <a:pt x="2366392" y="32030"/>
                  </a:lnTo>
                  <a:lnTo>
                    <a:pt x="2307794" y="25616"/>
                  </a:lnTo>
                  <a:lnTo>
                    <a:pt x="2249011" y="19933"/>
                  </a:lnTo>
                  <a:lnTo>
                    <a:pt x="2190089" y="14976"/>
                  </a:lnTo>
                  <a:lnTo>
                    <a:pt x="2131070" y="10738"/>
                  </a:lnTo>
                  <a:lnTo>
                    <a:pt x="2071997" y="7210"/>
                  </a:lnTo>
                  <a:lnTo>
                    <a:pt x="2012913" y="4387"/>
                  </a:lnTo>
                  <a:lnTo>
                    <a:pt x="1953862" y="2261"/>
                  </a:lnTo>
                  <a:lnTo>
                    <a:pt x="1894885" y="826"/>
                  </a:lnTo>
                  <a:lnTo>
                    <a:pt x="1836027" y="74"/>
                  </a:lnTo>
                  <a:close/>
                </a:path>
              </a:pathLst>
            </a:custGeom>
            <a:solidFill>
              <a:srgbClr val="CE9963"/>
            </a:solidFill>
          </p:spPr>
          <p:txBody>
            <a:bodyPr wrap="square" lIns="0" tIns="0" rIns="0" bIns="0" rtlCol="0"/>
            <a:lstStyle/>
            <a:p>
              <a:endParaRPr/>
            </a:p>
          </p:txBody>
        </p:sp>
        <p:sp>
          <p:nvSpPr>
            <p:cNvPr id="24" name="object 25">
              <a:extLst>
                <a:ext uri="{FF2B5EF4-FFF2-40B4-BE49-F238E27FC236}">
                  <a16:creationId xmlns:a16="http://schemas.microsoft.com/office/drawing/2014/main" id="{EB438959-660B-478A-9ADC-69B3D24F2690}"/>
                </a:ext>
              </a:extLst>
            </p:cNvPr>
            <p:cNvSpPr/>
            <p:nvPr/>
          </p:nvSpPr>
          <p:spPr>
            <a:xfrm>
              <a:off x="4584237" y="3373306"/>
              <a:ext cx="3599815" cy="1489075"/>
            </a:xfrm>
            <a:custGeom>
              <a:avLst/>
              <a:gdLst/>
              <a:ahLst/>
              <a:cxnLst/>
              <a:rect l="l" t="t" r="r" b="b"/>
              <a:pathLst>
                <a:path w="3599815" h="1489075">
                  <a:moveTo>
                    <a:pt x="1395049" y="1488634"/>
                  </a:moveTo>
                  <a:lnTo>
                    <a:pt x="1174958" y="1216727"/>
                  </a:lnTo>
                  <a:lnTo>
                    <a:pt x="1105925" y="1207250"/>
                  </a:lnTo>
                  <a:lnTo>
                    <a:pt x="1038636" y="1196896"/>
                  </a:lnTo>
                  <a:lnTo>
                    <a:pt x="973127" y="1185691"/>
                  </a:lnTo>
                  <a:lnTo>
                    <a:pt x="909431" y="1173661"/>
                  </a:lnTo>
                  <a:lnTo>
                    <a:pt x="847582" y="1160832"/>
                  </a:lnTo>
                  <a:lnTo>
                    <a:pt x="787615" y="1147229"/>
                  </a:lnTo>
                  <a:lnTo>
                    <a:pt x="729564" y="1132879"/>
                  </a:lnTo>
                  <a:lnTo>
                    <a:pt x="673463" y="1117808"/>
                  </a:lnTo>
                  <a:lnTo>
                    <a:pt x="619346" y="1102041"/>
                  </a:lnTo>
                  <a:lnTo>
                    <a:pt x="567247" y="1085605"/>
                  </a:lnTo>
                  <a:lnTo>
                    <a:pt x="517202" y="1068526"/>
                  </a:lnTo>
                  <a:lnTo>
                    <a:pt x="469243" y="1050828"/>
                  </a:lnTo>
                  <a:lnTo>
                    <a:pt x="423405" y="1032539"/>
                  </a:lnTo>
                  <a:lnTo>
                    <a:pt x="379722" y="1013685"/>
                  </a:lnTo>
                  <a:lnTo>
                    <a:pt x="338229" y="994290"/>
                  </a:lnTo>
                  <a:lnTo>
                    <a:pt x="298959" y="974382"/>
                  </a:lnTo>
                  <a:lnTo>
                    <a:pt x="261947" y="953986"/>
                  </a:lnTo>
                  <a:lnTo>
                    <a:pt x="227227" y="933128"/>
                  </a:lnTo>
                  <a:lnTo>
                    <a:pt x="194834" y="911834"/>
                  </a:lnTo>
                  <a:lnTo>
                    <a:pt x="137162" y="868042"/>
                  </a:lnTo>
                  <a:lnTo>
                    <a:pt x="89205" y="822818"/>
                  </a:lnTo>
                  <a:lnTo>
                    <a:pt x="51236" y="776368"/>
                  </a:lnTo>
                  <a:lnTo>
                    <a:pt x="23531" y="728901"/>
                  </a:lnTo>
                  <a:lnTo>
                    <a:pt x="6360" y="680623"/>
                  </a:lnTo>
                  <a:lnTo>
                    <a:pt x="0" y="631744"/>
                  </a:lnTo>
                  <a:lnTo>
                    <a:pt x="958" y="607143"/>
                  </a:lnTo>
                  <a:lnTo>
                    <a:pt x="11324" y="557749"/>
                  </a:lnTo>
                  <a:lnTo>
                    <a:pt x="33184" y="508271"/>
                  </a:lnTo>
                  <a:lnTo>
                    <a:pt x="66810" y="458918"/>
                  </a:lnTo>
                  <a:lnTo>
                    <a:pt x="112476" y="409896"/>
                  </a:lnTo>
                  <a:lnTo>
                    <a:pt x="159146" y="370094"/>
                  </a:lnTo>
                  <a:lnTo>
                    <a:pt x="212662" y="332005"/>
                  </a:lnTo>
                  <a:lnTo>
                    <a:pt x="272679" y="295684"/>
                  </a:lnTo>
                  <a:lnTo>
                    <a:pt x="338852" y="261186"/>
                  </a:lnTo>
                  <a:lnTo>
                    <a:pt x="374140" y="244638"/>
                  </a:lnTo>
                  <a:lnTo>
                    <a:pt x="410838" y="228567"/>
                  </a:lnTo>
                  <a:lnTo>
                    <a:pt x="448902" y="212979"/>
                  </a:lnTo>
                  <a:lnTo>
                    <a:pt x="488291" y="197881"/>
                  </a:lnTo>
                  <a:lnTo>
                    <a:pt x="528961" y="183281"/>
                  </a:lnTo>
                  <a:lnTo>
                    <a:pt x="570868" y="169185"/>
                  </a:lnTo>
                  <a:lnTo>
                    <a:pt x="613970" y="155600"/>
                  </a:lnTo>
                  <a:lnTo>
                    <a:pt x="658223" y="142533"/>
                  </a:lnTo>
                  <a:lnTo>
                    <a:pt x="703586" y="129990"/>
                  </a:lnTo>
                  <a:lnTo>
                    <a:pt x="750014" y="117980"/>
                  </a:lnTo>
                  <a:lnTo>
                    <a:pt x="797464" y="106508"/>
                  </a:lnTo>
                  <a:lnTo>
                    <a:pt x="845894" y="95582"/>
                  </a:lnTo>
                  <a:lnTo>
                    <a:pt x="895260" y="85208"/>
                  </a:lnTo>
                  <a:lnTo>
                    <a:pt x="945519" y="75394"/>
                  </a:lnTo>
                  <a:lnTo>
                    <a:pt x="996629" y="66146"/>
                  </a:lnTo>
                  <a:lnTo>
                    <a:pt x="1048546" y="57471"/>
                  </a:lnTo>
                  <a:lnTo>
                    <a:pt x="1101227" y="49376"/>
                  </a:lnTo>
                  <a:lnTo>
                    <a:pt x="1154629" y="41868"/>
                  </a:lnTo>
                  <a:lnTo>
                    <a:pt x="1208709" y="34954"/>
                  </a:lnTo>
                  <a:lnTo>
                    <a:pt x="1263424" y="28641"/>
                  </a:lnTo>
                  <a:lnTo>
                    <a:pt x="1318731" y="22936"/>
                  </a:lnTo>
                  <a:lnTo>
                    <a:pt x="1374587" y="17845"/>
                  </a:lnTo>
                  <a:lnTo>
                    <a:pt x="1430949" y="13376"/>
                  </a:lnTo>
                  <a:lnTo>
                    <a:pt x="1487773" y="9535"/>
                  </a:lnTo>
                  <a:lnTo>
                    <a:pt x="1545018" y="6330"/>
                  </a:lnTo>
                  <a:lnTo>
                    <a:pt x="1602638" y="3767"/>
                  </a:lnTo>
                  <a:lnTo>
                    <a:pt x="1660593" y="1853"/>
                  </a:lnTo>
                  <a:lnTo>
                    <a:pt x="1718838" y="595"/>
                  </a:lnTo>
                  <a:lnTo>
                    <a:pt x="1777330" y="0"/>
                  </a:lnTo>
                  <a:lnTo>
                    <a:pt x="1836027" y="74"/>
                  </a:lnTo>
                  <a:lnTo>
                    <a:pt x="1894885" y="826"/>
                  </a:lnTo>
                  <a:lnTo>
                    <a:pt x="1953862" y="2261"/>
                  </a:lnTo>
                  <a:lnTo>
                    <a:pt x="2012913" y="4387"/>
                  </a:lnTo>
                  <a:lnTo>
                    <a:pt x="2071997" y="7210"/>
                  </a:lnTo>
                  <a:lnTo>
                    <a:pt x="2131070" y="10738"/>
                  </a:lnTo>
                  <a:lnTo>
                    <a:pt x="2190089" y="14976"/>
                  </a:lnTo>
                  <a:lnTo>
                    <a:pt x="2249011" y="19933"/>
                  </a:lnTo>
                  <a:lnTo>
                    <a:pt x="2307794" y="25616"/>
                  </a:lnTo>
                  <a:lnTo>
                    <a:pt x="2366392" y="32030"/>
                  </a:lnTo>
                  <a:lnTo>
                    <a:pt x="2424765" y="39183"/>
                  </a:lnTo>
                  <a:lnTo>
                    <a:pt x="2493799" y="48660"/>
                  </a:lnTo>
                  <a:lnTo>
                    <a:pt x="2561087" y="59014"/>
                  </a:lnTo>
                  <a:lnTo>
                    <a:pt x="2626597" y="70220"/>
                  </a:lnTo>
                  <a:lnTo>
                    <a:pt x="2690293" y="82252"/>
                  </a:lnTo>
                  <a:lnTo>
                    <a:pt x="2752142" y="95083"/>
                  </a:lnTo>
                  <a:lnTo>
                    <a:pt x="2812109" y="108688"/>
                  </a:lnTo>
                  <a:lnTo>
                    <a:pt x="2870160" y="123040"/>
                  </a:lnTo>
                  <a:lnTo>
                    <a:pt x="2926262" y="138114"/>
                  </a:lnTo>
                  <a:lnTo>
                    <a:pt x="2980379" y="153883"/>
                  </a:lnTo>
                  <a:lnTo>
                    <a:pt x="3032478" y="170322"/>
                  </a:lnTo>
                  <a:lnTo>
                    <a:pt x="3082525" y="187405"/>
                  </a:lnTo>
                  <a:lnTo>
                    <a:pt x="3130484" y="205105"/>
                  </a:lnTo>
                  <a:lnTo>
                    <a:pt x="3176323" y="223397"/>
                  </a:lnTo>
                  <a:lnTo>
                    <a:pt x="3220007" y="242255"/>
                  </a:lnTo>
                  <a:lnTo>
                    <a:pt x="3261502" y="261652"/>
                  </a:lnTo>
                  <a:lnTo>
                    <a:pt x="3300773" y="281564"/>
                  </a:lnTo>
                  <a:lnTo>
                    <a:pt x="3337786" y="301963"/>
                  </a:lnTo>
                  <a:lnTo>
                    <a:pt x="3372508" y="322824"/>
                  </a:lnTo>
                  <a:lnTo>
                    <a:pt x="3404904" y="344120"/>
                  </a:lnTo>
                  <a:lnTo>
                    <a:pt x="3462580" y="387917"/>
                  </a:lnTo>
                  <a:lnTo>
                    <a:pt x="3510543" y="433145"/>
                  </a:lnTo>
                  <a:lnTo>
                    <a:pt x="3548518" y="479597"/>
                  </a:lnTo>
                  <a:lnTo>
                    <a:pt x="3576232" y="527065"/>
                  </a:lnTo>
                  <a:lnTo>
                    <a:pt x="3593412" y="575341"/>
                  </a:lnTo>
                  <a:lnTo>
                    <a:pt x="3599783" y="624217"/>
                  </a:lnTo>
                  <a:lnTo>
                    <a:pt x="3598830" y="648815"/>
                  </a:lnTo>
                  <a:lnTo>
                    <a:pt x="3588477" y="698202"/>
                  </a:lnTo>
                  <a:lnTo>
                    <a:pt x="3566633" y="747669"/>
                  </a:lnTo>
                  <a:lnTo>
                    <a:pt x="3533023" y="797009"/>
                  </a:lnTo>
                  <a:lnTo>
                    <a:pt x="3487374" y="846014"/>
                  </a:lnTo>
                  <a:lnTo>
                    <a:pt x="3438409" y="887547"/>
                  </a:lnTo>
                  <a:lnTo>
                    <a:pt x="3381677" y="927368"/>
                  </a:lnTo>
                  <a:lnTo>
                    <a:pt x="3317553" y="965382"/>
                  </a:lnTo>
                  <a:lnTo>
                    <a:pt x="3282835" y="983683"/>
                  </a:lnTo>
                  <a:lnTo>
                    <a:pt x="3246409" y="1001498"/>
                  </a:lnTo>
                  <a:lnTo>
                    <a:pt x="3208321" y="1018814"/>
                  </a:lnTo>
                  <a:lnTo>
                    <a:pt x="3168619" y="1035620"/>
                  </a:lnTo>
                  <a:lnTo>
                    <a:pt x="3127348" y="1051904"/>
                  </a:lnTo>
                  <a:lnTo>
                    <a:pt x="3084556" y="1067656"/>
                  </a:lnTo>
                  <a:lnTo>
                    <a:pt x="3040289" y="1082862"/>
                  </a:lnTo>
                  <a:lnTo>
                    <a:pt x="2994594" y="1097511"/>
                  </a:lnTo>
                  <a:lnTo>
                    <a:pt x="2947517" y="1111592"/>
                  </a:lnTo>
                  <a:lnTo>
                    <a:pt x="2899106" y="1125093"/>
                  </a:lnTo>
                  <a:lnTo>
                    <a:pt x="2849406" y="1138003"/>
                  </a:lnTo>
                  <a:lnTo>
                    <a:pt x="2798464" y="1150308"/>
                  </a:lnTo>
                  <a:lnTo>
                    <a:pt x="2746328" y="1161999"/>
                  </a:lnTo>
                  <a:lnTo>
                    <a:pt x="2693043" y="1173063"/>
                  </a:lnTo>
                  <a:lnTo>
                    <a:pt x="2638657" y="1183488"/>
                  </a:lnTo>
                  <a:lnTo>
                    <a:pt x="2583216" y="1193263"/>
                  </a:lnTo>
                  <a:lnTo>
                    <a:pt x="2526767" y="1202376"/>
                  </a:lnTo>
                  <a:lnTo>
                    <a:pt x="2469357" y="1210815"/>
                  </a:lnTo>
                  <a:lnTo>
                    <a:pt x="2411031" y="1218569"/>
                  </a:lnTo>
                  <a:lnTo>
                    <a:pt x="2351837" y="1225626"/>
                  </a:lnTo>
                  <a:lnTo>
                    <a:pt x="2291822" y="1231975"/>
                  </a:lnTo>
                  <a:lnTo>
                    <a:pt x="2231031" y="1237603"/>
                  </a:lnTo>
                  <a:lnTo>
                    <a:pt x="2169513" y="1242499"/>
                  </a:lnTo>
                  <a:lnTo>
                    <a:pt x="2107313" y="1246651"/>
                  </a:lnTo>
                  <a:lnTo>
                    <a:pt x="2044478" y="1250048"/>
                  </a:lnTo>
                  <a:lnTo>
                    <a:pt x="1981055" y="1252678"/>
                  </a:lnTo>
                  <a:lnTo>
                    <a:pt x="1917090" y="1254528"/>
                  </a:lnTo>
                  <a:lnTo>
                    <a:pt x="1852630" y="1255589"/>
                  </a:lnTo>
                  <a:lnTo>
                    <a:pt x="1395049" y="1488634"/>
                  </a:lnTo>
                  <a:close/>
                </a:path>
              </a:pathLst>
            </a:custGeom>
            <a:ln w="9525">
              <a:solidFill>
                <a:srgbClr val="401F00"/>
              </a:solidFill>
            </a:ln>
          </p:spPr>
          <p:txBody>
            <a:bodyPr wrap="square" lIns="0" tIns="0" rIns="0" bIns="0" rtlCol="0"/>
            <a:lstStyle/>
            <a:p>
              <a:endParaRPr/>
            </a:p>
          </p:txBody>
        </p:sp>
        <p:sp>
          <p:nvSpPr>
            <p:cNvPr id="25" name="object 26">
              <a:extLst>
                <a:ext uri="{FF2B5EF4-FFF2-40B4-BE49-F238E27FC236}">
                  <a16:creationId xmlns:a16="http://schemas.microsoft.com/office/drawing/2014/main" id="{B73F851C-CC59-4AD2-8388-327DFFABD2F6}"/>
                </a:ext>
              </a:extLst>
            </p:cNvPr>
            <p:cNvSpPr/>
            <p:nvPr/>
          </p:nvSpPr>
          <p:spPr>
            <a:xfrm>
              <a:off x="5356859" y="3518916"/>
              <a:ext cx="2077212" cy="569976"/>
            </a:xfrm>
            <a:prstGeom prst="rect">
              <a:avLst/>
            </a:prstGeom>
            <a:blipFill>
              <a:blip r:embed="rId8" cstate="print"/>
              <a:stretch>
                <a:fillRect/>
              </a:stretch>
            </a:blipFill>
          </p:spPr>
          <p:txBody>
            <a:bodyPr wrap="square" lIns="0" tIns="0" rIns="0" bIns="0" rtlCol="0"/>
            <a:lstStyle/>
            <a:p>
              <a:endParaRPr/>
            </a:p>
          </p:txBody>
        </p:sp>
        <p:sp>
          <p:nvSpPr>
            <p:cNvPr id="26" name="object 27">
              <a:extLst>
                <a:ext uri="{FF2B5EF4-FFF2-40B4-BE49-F238E27FC236}">
                  <a16:creationId xmlns:a16="http://schemas.microsoft.com/office/drawing/2014/main" id="{1EA06DCD-BB7F-46F4-A6FF-DDCD47F39824}"/>
                </a:ext>
              </a:extLst>
            </p:cNvPr>
            <p:cNvSpPr/>
            <p:nvPr/>
          </p:nvSpPr>
          <p:spPr>
            <a:xfrm>
              <a:off x="5084063" y="3823716"/>
              <a:ext cx="2622804" cy="569976"/>
            </a:xfrm>
            <a:prstGeom prst="rect">
              <a:avLst/>
            </a:prstGeom>
            <a:blipFill>
              <a:blip r:embed="rId9" cstate="print"/>
              <a:stretch>
                <a:fillRect/>
              </a:stretch>
            </a:blipFill>
          </p:spPr>
          <p:txBody>
            <a:bodyPr wrap="square" lIns="0" tIns="0" rIns="0" bIns="0" rtlCol="0"/>
            <a:lstStyle/>
            <a:p>
              <a:endParaRPr/>
            </a:p>
          </p:txBody>
        </p:sp>
        <p:sp>
          <p:nvSpPr>
            <p:cNvPr id="27" name="object 28">
              <a:extLst>
                <a:ext uri="{FF2B5EF4-FFF2-40B4-BE49-F238E27FC236}">
                  <a16:creationId xmlns:a16="http://schemas.microsoft.com/office/drawing/2014/main" id="{D2AAA644-2473-441E-BC5F-D1BCBF3234EB}"/>
                </a:ext>
              </a:extLst>
            </p:cNvPr>
            <p:cNvSpPr/>
            <p:nvPr/>
          </p:nvSpPr>
          <p:spPr>
            <a:xfrm>
              <a:off x="5935980" y="4128516"/>
              <a:ext cx="851916" cy="569976"/>
            </a:xfrm>
            <a:prstGeom prst="rect">
              <a:avLst/>
            </a:prstGeom>
            <a:blipFill>
              <a:blip r:embed="rId10"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 calcmode="lin" valueType="num">
                                      <p:cBhvr additive="base">
                                        <p:cTn id="7" dur="500" fill="hold"/>
                                        <p:tgtEl>
                                          <p:spTgt spid="6150"/>
                                        </p:tgtEl>
                                        <p:attrNameLst>
                                          <p:attrName>ppt_x</p:attrName>
                                        </p:attrNameLst>
                                      </p:cBhvr>
                                      <p:tavLst>
                                        <p:tav tm="0">
                                          <p:val>
                                            <p:strVal val="#ppt_x"/>
                                          </p:val>
                                        </p:tav>
                                        <p:tav tm="100000">
                                          <p:val>
                                            <p:strVal val="#ppt_x"/>
                                          </p:val>
                                        </p:tav>
                                      </p:tavLst>
                                    </p:anim>
                                    <p:anim calcmode="lin" valueType="num">
                                      <p:cBhvr additive="base">
                                        <p:cTn id="8"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51"/>
                                        </p:tgtEl>
                                        <p:attrNameLst>
                                          <p:attrName>style.visibility</p:attrName>
                                        </p:attrNameLst>
                                      </p:cBhvr>
                                      <p:to>
                                        <p:strVal val="visible"/>
                                      </p:to>
                                    </p:set>
                                    <p:anim calcmode="lin" valueType="num">
                                      <p:cBhvr additive="base">
                                        <p:cTn id="19" dur="500" fill="hold"/>
                                        <p:tgtEl>
                                          <p:spTgt spid="6151"/>
                                        </p:tgtEl>
                                        <p:attrNameLst>
                                          <p:attrName>ppt_x</p:attrName>
                                        </p:attrNameLst>
                                      </p:cBhvr>
                                      <p:tavLst>
                                        <p:tav tm="0">
                                          <p:val>
                                            <p:strVal val="#ppt_x"/>
                                          </p:val>
                                        </p:tav>
                                        <p:tav tm="100000">
                                          <p:val>
                                            <p:strVal val="#ppt_x"/>
                                          </p:val>
                                        </p:tav>
                                      </p:tavLst>
                                    </p:anim>
                                    <p:anim calcmode="lin" valueType="num">
                                      <p:cBhvr additive="base">
                                        <p:cTn id="20"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52"/>
                                        </p:tgtEl>
                                        <p:attrNameLst>
                                          <p:attrName>style.visibility</p:attrName>
                                        </p:attrNameLst>
                                      </p:cBhvr>
                                      <p:to>
                                        <p:strVal val="visible"/>
                                      </p:to>
                                    </p:set>
                                    <p:anim calcmode="lin" valueType="num">
                                      <p:cBhvr additive="base">
                                        <p:cTn id="31" dur="500" fill="hold"/>
                                        <p:tgtEl>
                                          <p:spTgt spid="6152"/>
                                        </p:tgtEl>
                                        <p:attrNameLst>
                                          <p:attrName>ppt_x</p:attrName>
                                        </p:attrNameLst>
                                      </p:cBhvr>
                                      <p:tavLst>
                                        <p:tav tm="0">
                                          <p:val>
                                            <p:strVal val="#ppt_x"/>
                                          </p:val>
                                        </p:tav>
                                        <p:tav tm="100000">
                                          <p:val>
                                            <p:strVal val="#ppt_x"/>
                                          </p:val>
                                        </p:tav>
                                      </p:tavLst>
                                    </p:anim>
                                    <p:anim calcmode="lin" valueType="num">
                                      <p:cBhvr additive="base">
                                        <p:cTn id="32" dur="500" fill="hold"/>
                                        <p:tgtEl>
                                          <p:spTgt spid="615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animBg="1"/>
      <p:bldP spid="6151" grpId="0" animBg="1"/>
      <p:bldP spid="61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132080">
              <a:lnSpc>
                <a:spcPts val="1655"/>
              </a:lnSpc>
            </a:pPr>
            <a:fld id="{81D60167-4931-47E6-BA6A-407CBD079E47}" type="slidenum">
              <a:rPr spc="-40" dirty="0"/>
              <a:t>15</a:t>
            </a:fld>
            <a:endParaRPr spc="-40" dirty="0"/>
          </a:p>
        </p:txBody>
      </p:sp>
      <p:grpSp>
        <p:nvGrpSpPr>
          <p:cNvPr id="4" name="object 4"/>
          <p:cNvGrpSpPr/>
          <p:nvPr/>
        </p:nvGrpSpPr>
        <p:grpSpPr>
          <a:xfrm>
            <a:off x="604697" y="609600"/>
            <a:ext cx="8382000" cy="5797806"/>
            <a:chOff x="1211650" y="2115673"/>
            <a:chExt cx="7590973" cy="4370470"/>
          </a:xfrm>
        </p:grpSpPr>
        <p:sp>
          <p:nvSpPr>
            <p:cNvPr id="5" name="object 5"/>
            <p:cNvSpPr/>
            <p:nvPr/>
          </p:nvSpPr>
          <p:spPr>
            <a:xfrm>
              <a:off x="8369807" y="6082284"/>
              <a:ext cx="432816" cy="40385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211650" y="2115673"/>
              <a:ext cx="7239000" cy="4114800"/>
            </a:xfrm>
            <a:prstGeom prst="rect">
              <a:avLst/>
            </a:prstGeom>
            <a:blipFill>
              <a:blip r:embed="rId3" cstate="print"/>
              <a:stretch>
                <a:fillRect/>
              </a:stretch>
            </a:blipFill>
          </p:spPr>
          <p:txBody>
            <a:bodyPr wrap="square" lIns="0" tIns="0" rIns="0" bIns="0" rtlCol="0"/>
            <a:lstStyle/>
            <a:p>
              <a:endParaRPr dirty="0"/>
            </a:p>
          </p:txBody>
        </p:sp>
      </p:grpSp>
      <p:sp>
        <p:nvSpPr>
          <p:cNvPr id="2" name="TextBox 1"/>
          <p:cNvSpPr txBox="1"/>
          <p:nvPr/>
        </p:nvSpPr>
        <p:spPr>
          <a:xfrm>
            <a:off x="3879680" y="1808202"/>
            <a:ext cx="911468" cy="369332"/>
          </a:xfrm>
          <a:prstGeom prst="rect">
            <a:avLst/>
          </a:prstGeom>
          <a:noFill/>
        </p:spPr>
        <p:txBody>
          <a:bodyPr wrap="none" rtlCol="0">
            <a:spAutoFit/>
          </a:bodyPr>
          <a:lstStyle/>
          <a:p>
            <a:r>
              <a:rPr lang="en-US" b="1" dirty="0"/>
              <a:t>prompt</a:t>
            </a:r>
          </a:p>
        </p:txBody>
      </p:sp>
      <p:cxnSp>
        <p:nvCxnSpPr>
          <p:cNvPr id="10" name="Straight Arrow Connector 9">
            <a:extLst>
              <a:ext uri="{FF2B5EF4-FFF2-40B4-BE49-F238E27FC236}">
                <a16:creationId xmlns:a16="http://schemas.microsoft.com/office/drawing/2014/main" id="{C8E546FB-400B-4CFE-A31D-767B5067A6D4}"/>
              </a:ext>
            </a:extLst>
          </p:cNvPr>
          <p:cNvCxnSpPr>
            <a:cxnSpLocks/>
          </p:cNvCxnSpPr>
          <p:nvPr/>
        </p:nvCxnSpPr>
        <p:spPr>
          <a:xfrm flipV="1">
            <a:off x="1605363" y="2058431"/>
            <a:ext cx="1905000" cy="5334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05147E6-72BD-48CD-99DB-2FFCC0E7635D}"/>
              </a:ext>
            </a:extLst>
          </p:cNvPr>
          <p:cNvSpPr/>
          <p:nvPr/>
        </p:nvSpPr>
        <p:spPr>
          <a:xfrm>
            <a:off x="3427029" y="1872734"/>
            <a:ext cx="457200" cy="3048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187685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685800"/>
            <a:ext cx="7696200" cy="1066800"/>
          </a:xfrm>
        </p:spPr>
        <p:txBody>
          <a:bodyPr>
            <a:normAutofit fontScale="90000"/>
          </a:bodyPr>
          <a:lstStyle/>
          <a:p>
            <a:br>
              <a:rPr lang="en-US" altLang="en-US" b="1" dirty="0"/>
            </a:br>
            <a:r>
              <a:rPr lang="en-US" altLang="en-US" b="1" dirty="0"/>
              <a:t>To start offline MATLAB:  </a:t>
            </a:r>
            <a:br>
              <a:rPr lang="en-US" altLang="en-US" b="1" dirty="0"/>
            </a:br>
            <a:endParaRPr lang="en-US" dirty="0"/>
          </a:p>
        </p:txBody>
      </p:sp>
      <p:sp>
        <p:nvSpPr>
          <p:cNvPr id="3" name="TextBox 2"/>
          <p:cNvSpPr txBox="1"/>
          <p:nvPr/>
        </p:nvSpPr>
        <p:spPr>
          <a:xfrm>
            <a:off x="1756258" y="2286000"/>
            <a:ext cx="5555283"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2800" b="1" dirty="0">
                <a:solidFill>
                  <a:srgbClr val="0070C0"/>
                </a:solidFill>
              </a:rPr>
              <a:t>Type “MATLAB” in the start menu and click on it</a:t>
            </a:r>
          </a:p>
        </p:txBody>
      </p:sp>
    </p:spTree>
    <p:extLst>
      <p:ext uri="{BB962C8B-B14F-4D97-AF65-F5344CB8AC3E}">
        <p14:creationId xmlns:p14="http://schemas.microsoft.com/office/powerpoint/2010/main" val="44734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a:extLst>
              <a:ext uri="{FF2B5EF4-FFF2-40B4-BE49-F238E27FC236}">
                <a16:creationId xmlns:a16="http://schemas.microsoft.com/office/drawing/2014/main" id="{9A3B25DB-A432-4513-B331-94488874651F}"/>
              </a:ext>
            </a:extLst>
          </p:cNvPr>
          <p:cNvSpPr>
            <a:spLocks noGrp="1" noChangeArrowheads="1"/>
          </p:cNvSpPr>
          <p:nvPr>
            <p:ph type="body" idx="4294967295"/>
          </p:nvPr>
        </p:nvSpPr>
        <p:spPr>
          <a:xfrm>
            <a:off x="780828" y="762000"/>
            <a:ext cx="7524971" cy="5198533"/>
          </a:xfrm>
        </p:spPr>
        <p:txBody>
          <a:bodyPr>
            <a:noAutofit/>
          </a:bodyPr>
          <a:lstStyle/>
          <a:p>
            <a:pPr algn="just" eaLnBrk="1" hangingPunct="1"/>
            <a:r>
              <a:rPr lang="en-US" altLang="en-US" sz="2800" dirty="0"/>
              <a:t>Command oriented </a:t>
            </a:r>
            <a:r>
              <a:rPr lang="en-US" altLang="en-US" sz="2800" dirty="0">
                <a:highlight>
                  <a:srgbClr val="FFFF00"/>
                </a:highlight>
              </a:rPr>
              <a:t>somewhat like UNIX</a:t>
            </a:r>
            <a:r>
              <a:rPr lang="en-US" altLang="en-US" sz="2800" dirty="0"/>
              <a:t>.  </a:t>
            </a:r>
          </a:p>
          <a:p>
            <a:pPr algn="just" eaLnBrk="1" hangingPunct="1"/>
            <a:r>
              <a:rPr lang="en-US" altLang="en-US" sz="2800" dirty="0"/>
              <a:t>A prompt appears on the screen and a MATLAB statement can be entered. </a:t>
            </a:r>
          </a:p>
          <a:p>
            <a:pPr algn="just" eaLnBrk="1" hangingPunct="1"/>
            <a:r>
              <a:rPr lang="en-US" altLang="en-US" sz="2800" dirty="0"/>
              <a:t>When the &lt;ENTER&gt; key is pressed, the statement is executed, and another prompt appears.  </a:t>
            </a:r>
          </a:p>
          <a:p>
            <a:pPr algn="just" eaLnBrk="1" hangingPunct="1"/>
            <a:r>
              <a:rPr lang="en-US" altLang="en-US" sz="2800" dirty="0"/>
              <a:t>If a statement is terminated with a semicolon ( </a:t>
            </a:r>
            <a:r>
              <a:rPr lang="en-US" altLang="en-US" sz="2800" dirty="0">
                <a:highlight>
                  <a:srgbClr val="FFFF00"/>
                </a:highlight>
              </a:rPr>
              <a:t>; ), no results will be displayed.</a:t>
            </a:r>
            <a:r>
              <a:rPr lang="en-US" altLang="en-US" sz="2800" dirty="0"/>
              <a:t>  Otherwise results will appear before the next prompt.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40B1245-860E-4494-96BA-93D0B2DAC240}"/>
                  </a:ext>
                </a:extLst>
              </p14:cNvPr>
              <p14:cNvContentPartPr/>
              <p14:nvPr/>
            </p14:nvContentPartPr>
            <p14:xfrm>
              <a:off x="3981796" y="1071524"/>
              <a:ext cx="2628360" cy="84240"/>
            </p14:xfrm>
          </p:contentPart>
        </mc:Choice>
        <mc:Fallback>
          <p:pic>
            <p:nvPicPr>
              <p:cNvPr id="2" name="Ink 1">
                <a:extLst>
                  <a:ext uri="{FF2B5EF4-FFF2-40B4-BE49-F238E27FC236}">
                    <a16:creationId xmlns:a16="http://schemas.microsoft.com/office/drawing/2014/main" id="{140B1245-860E-4494-96BA-93D0B2DAC240}"/>
                  </a:ext>
                </a:extLst>
              </p:cNvPr>
              <p:cNvPicPr/>
              <p:nvPr/>
            </p:nvPicPr>
            <p:blipFill>
              <a:blip r:embed="rId4"/>
              <a:stretch>
                <a:fillRect/>
              </a:stretch>
            </p:blipFill>
            <p:spPr>
              <a:xfrm>
                <a:off x="3972796" y="1062524"/>
                <a:ext cx="2646000" cy="101880"/>
              </a:xfrm>
              <a:prstGeom prst="rect">
                <a:avLst/>
              </a:prstGeom>
            </p:spPr>
          </p:pic>
        </mc:Fallback>
      </mc:AlternateContent>
    </p:spTree>
    <p:extLst>
      <p:ext uri="{BB962C8B-B14F-4D97-AF65-F5344CB8AC3E}">
        <p14:creationId xmlns:p14="http://schemas.microsoft.com/office/powerpoint/2010/main" val="268751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 y="1524000"/>
            <a:ext cx="9144001" cy="5334000"/>
          </a:xfrm>
          <a:prstGeom prst="rect">
            <a:avLst/>
          </a:prstGeom>
        </p:spPr>
      </p:pic>
      <p:sp>
        <p:nvSpPr>
          <p:cNvPr id="3" name="Rectangle 2"/>
          <p:cNvSpPr/>
          <p:nvPr/>
        </p:nvSpPr>
        <p:spPr>
          <a:xfrm>
            <a:off x="3004857" y="685800"/>
            <a:ext cx="3054041" cy="707886"/>
          </a:xfrm>
          <a:prstGeom prst="rect">
            <a:avLst/>
          </a:prstGeom>
        </p:spPr>
        <p:txBody>
          <a:bodyPr wrap="none">
            <a:spAutoFit/>
          </a:bodyPr>
          <a:lstStyle/>
          <a:p>
            <a:pPr algn="ctr"/>
            <a:r>
              <a:rPr lang="en-US" altLang="en-US" sz="4000" b="1" dirty="0"/>
              <a:t>Getting Help</a:t>
            </a:r>
            <a:endParaRPr lang="en-US" sz="4000" dirty="0"/>
          </a:p>
        </p:txBody>
      </p:sp>
    </p:spTree>
    <p:extLst>
      <p:ext uri="{BB962C8B-B14F-4D97-AF65-F5344CB8AC3E}">
        <p14:creationId xmlns:p14="http://schemas.microsoft.com/office/powerpoint/2010/main" val="2825468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3F19C6C-3F04-420A-9C20-7D24FA0CF48F}"/>
              </a:ext>
            </a:extLst>
          </p:cNvPr>
          <p:cNvSpPr>
            <a:spLocks noGrp="1" noChangeArrowheads="1"/>
          </p:cNvSpPr>
          <p:nvPr>
            <p:ph type="title" idx="4294967295"/>
          </p:nvPr>
        </p:nvSpPr>
        <p:spPr>
          <a:xfrm>
            <a:off x="704850" y="914400"/>
            <a:ext cx="7848600" cy="685800"/>
          </a:xfrm>
        </p:spPr>
        <p:txBody>
          <a:bodyPr/>
          <a:lstStyle/>
          <a:p>
            <a:r>
              <a:rPr lang="en-US" altLang="en-US" sz="3200" b="1" dirty="0"/>
              <a:t>Getting Help and Looking Up Functions</a:t>
            </a:r>
          </a:p>
        </p:txBody>
      </p:sp>
      <p:sp>
        <p:nvSpPr>
          <p:cNvPr id="8195" name="Content Placeholder 2">
            <a:extLst>
              <a:ext uri="{FF2B5EF4-FFF2-40B4-BE49-F238E27FC236}">
                <a16:creationId xmlns:a16="http://schemas.microsoft.com/office/drawing/2014/main" id="{13568D72-7A08-4311-BEE0-010F3D3BB547}"/>
              </a:ext>
            </a:extLst>
          </p:cNvPr>
          <p:cNvSpPr>
            <a:spLocks noGrp="1" noChangeArrowheads="1"/>
          </p:cNvSpPr>
          <p:nvPr>
            <p:ph idx="4294967295"/>
          </p:nvPr>
        </p:nvSpPr>
        <p:spPr>
          <a:xfrm>
            <a:off x="647700" y="2590800"/>
            <a:ext cx="7962900" cy="1972414"/>
          </a:xfrm>
        </p:spPr>
        <p:txBody>
          <a:bodyPr>
            <a:normAutofit/>
          </a:bodyPr>
          <a:lstStyle/>
          <a:p>
            <a:r>
              <a:rPr lang="en-US" altLang="en-US" sz="2800" dirty="0"/>
              <a:t>To get help on a function type “help </a:t>
            </a:r>
            <a:r>
              <a:rPr lang="en-US" altLang="en-US" sz="2800" dirty="0" err="1"/>
              <a:t>function_name</a:t>
            </a:r>
            <a:r>
              <a:rPr lang="en-US" altLang="en-US" sz="2800" dirty="0"/>
              <a:t>”, e.g., “</a:t>
            </a:r>
            <a:r>
              <a:rPr lang="en-US" altLang="en-US" sz="2800" dirty="0">
                <a:highlight>
                  <a:srgbClr val="FFFF00"/>
                </a:highlight>
              </a:rPr>
              <a:t>help plot</a:t>
            </a:r>
            <a:r>
              <a:rPr lang="en-US" altLang="en-US" sz="2800" dirty="0"/>
              <a:t>”.</a:t>
            </a:r>
          </a:p>
          <a:p>
            <a:r>
              <a:rPr lang="en-US" altLang="en-US" sz="2800" dirty="0"/>
              <a:t>To find a topic, type “</a:t>
            </a:r>
            <a:r>
              <a:rPr lang="en-US" altLang="en-US" sz="2800" dirty="0" err="1">
                <a:highlight>
                  <a:srgbClr val="FFFF00"/>
                </a:highlight>
              </a:rPr>
              <a:t>lookfor</a:t>
            </a:r>
            <a:r>
              <a:rPr lang="en-US" altLang="en-US" sz="2800" dirty="0">
                <a:highlight>
                  <a:srgbClr val="FFFF00"/>
                </a:highlight>
              </a:rPr>
              <a:t> topic</a:t>
            </a:r>
            <a:r>
              <a:rPr lang="en-US" altLang="en-US" sz="2800" dirty="0"/>
              <a:t>”, e.g., “</a:t>
            </a:r>
            <a:r>
              <a:rPr lang="en-US" altLang="en-US" sz="2800" dirty="0" err="1"/>
              <a:t>lookfor</a:t>
            </a:r>
            <a:r>
              <a:rPr lang="en-US" altLang="en-US" sz="2800" dirty="0"/>
              <a:t> matrix”</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7A9E3BD-ABB8-4378-806C-35C185182DF2}"/>
                  </a:ext>
                </a:extLst>
              </p14:cNvPr>
              <p14:cNvContentPartPr/>
              <p14:nvPr/>
            </p14:nvContentPartPr>
            <p14:xfrm>
              <a:off x="4397236" y="1512884"/>
              <a:ext cx="1078920" cy="50400"/>
            </p14:xfrm>
          </p:contentPart>
        </mc:Choice>
        <mc:Fallback>
          <p:pic>
            <p:nvPicPr>
              <p:cNvPr id="2" name="Ink 1">
                <a:extLst>
                  <a:ext uri="{FF2B5EF4-FFF2-40B4-BE49-F238E27FC236}">
                    <a16:creationId xmlns:a16="http://schemas.microsoft.com/office/drawing/2014/main" id="{F7A9E3BD-ABB8-4378-806C-35C185182DF2}"/>
                  </a:ext>
                </a:extLst>
              </p:cNvPr>
              <p:cNvPicPr/>
              <p:nvPr/>
            </p:nvPicPr>
            <p:blipFill>
              <a:blip r:embed="rId3"/>
              <a:stretch>
                <a:fillRect/>
              </a:stretch>
            </p:blipFill>
            <p:spPr>
              <a:xfrm>
                <a:off x="4388236" y="1503884"/>
                <a:ext cx="109656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892052C-F0D8-425D-9B9A-B48A58D08EEB}"/>
                  </a:ext>
                </a:extLst>
              </p14:cNvPr>
              <p14:cNvContentPartPr/>
              <p14:nvPr/>
            </p14:nvContentPartPr>
            <p14:xfrm>
              <a:off x="5577676" y="3050804"/>
              <a:ext cx="2529000" cy="101160"/>
            </p14:xfrm>
          </p:contentPart>
        </mc:Choice>
        <mc:Fallback>
          <p:pic>
            <p:nvPicPr>
              <p:cNvPr id="3" name="Ink 2">
                <a:extLst>
                  <a:ext uri="{FF2B5EF4-FFF2-40B4-BE49-F238E27FC236}">
                    <a16:creationId xmlns:a16="http://schemas.microsoft.com/office/drawing/2014/main" id="{8892052C-F0D8-425D-9B9A-B48A58D08EEB}"/>
                  </a:ext>
                </a:extLst>
              </p:cNvPr>
              <p:cNvPicPr/>
              <p:nvPr/>
            </p:nvPicPr>
            <p:blipFill>
              <a:blip r:embed="rId5"/>
              <a:stretch>
                <a:fillRect/>
              </a:stretch>
            </p:blipFill>
            <p:spPr>
              <a:xfrm>
                <a:off x="5569036" y="3041804"/>
                <a:ext cx="254664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68C835AC-4EB6-45EA-8179-04F6B817D67D}"/>
                  </a:ext>
                </a:extLst>
              </p14:cNvPr>
              <p14:cNvContentPartPr/>
              <p14:nvPr/>
            </p14:nvContentPartPr>
            <p14:xfrm>
              <a:off x="3064516" y="2433044"/>
              <a:ext cx="1458000" cy="826560"/>
            </p14:xfrm>
          </p:contentPart>
        </mc:Choice>
        <mc:Fallback>
          <p:pic>
            <p:nvPicPr>
              <p:cNvPr id="4" name="Ink 3">
                <a:extLst>
                  <a:ext uri="{FF2B5EF4-FFF2-40B4-BE49-F238E27FC236}">
                    <a16:creationId xmlns:a16="http://schemas.microsoft.com/office/drawing/2014/main" id="{68C835AC-4EB6-45EA-8179-04F6B817D67D}"/>
                  </a:ext>
                </a:extLst>
              </p:cNvPr>
              <p:cNvPicPr/>
              <p:nvPr/>
            </p:nvPicPr>
            <p:blipFill>
              <a:blip r:embed="rId7"/>
              <a:stretch>
                <a:fillRect/>
              </a:stretch>
            </p:blipFill>
            <p:spPr>
              <a:xfrm>
                <a:off x="3055516" y="2424044"/>
                <a:ext cx="1475640" cy="844200"/>
              </a:xfrm>
              <a:prstGeom prst="rect">
                <a:avLst/>
              </a:prstGeom>
            </p:spPr>
          </p:pic>
        </mc:Fallback>
      </mc:AlternateContent>
      <p:grpSp>
        <p:nvGrpSpPr>
          <p:cNvPr id="7" name="Group 6">
            <a:extLst>
              <a:ext uri="{FF2B5EF4-FFF2-40B4-BE49-F238E27FC236}">
                <a16:creationId xmlns:a16="http://schemas.microsoft.com/office/drawing/2014/main" id="{5603F10E-F5A3-46E9-9CFB-E94436CD3937}"/>
              </a:ext>
            </a:extLst>
          </p:cNvPr>
          <p:cNvGrpSpPr/>
          <p:nvPr/>
        </p:nvGrpSpPr>
        <p:grpSpPr>
          <a:xfrm>
            <a:off x="2310676" y="3549044"/>
            <a:ext cx="3994200" cy="933840"/>
            <a:chOff x="2310676" y="3549044"/>
            <a:chExt cx="3994200" cy="933840"/>
          </a:xfrm>
        </p:grpSpPr>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00E1438E-1D1F-4397-8508-3C3521A19850}"/>
                    </a:ext>
                  </a:extLst>
                </p14:cNvPr>
                <p14:cNvContentPartPr/>
                <p14:nvPr/>
              </p14:nvContentPartPr>
              <p14:xfrm>
                <a:off x="3888556" y="3549044"/>
                <a:ext cx="2416320" cy="933840"/>
              </p14:xfrm>
            </p:contentPart>
          </mc:Choice>
          <mc:Fallback>
            <p:pic>
              <p:nvPicPr>
                <p:cNvPr id="5" name="Ink 4">
                  <a:extLst>
                    <a:ext uri="{FF2B5EF4-FFF2-40B4-BE49-F238E27FC236}">
                      <a16:creationId xmlns:a16="http://schemas.microsoft.com/office/drawing/2014/main" id="{00E1438E-1D1F-4397-8508-3C3521A19850}"/>
                    </a:ext>
                  </a:extLst>
                </p:cNvPr>
                <p:cNvPicPr/>
                <p:nvPr/>
              </p:nvPicPr>
              <p:blipFill>
                <a:blip r:embed="rId9"/>
                <a:stretch>
                  <a:fillRect/>
                </a:stretch>
              </p:blipFill>
              <p:spPr>
                <a:xfrm>
                  <a:off x="3879916" y="3540044"/>
                  <a:ext cx="2433960" cy="951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E72E57CE-0A8F-4898-A5CE-2CF68427D587}"/>
                    </a:ext>
                  </a:extLst>
                </p14:cNvPr>
                <p14:cNvContentPartPr/>
                <p14:nvPr/>
              </p14:nvContentPartPr>
              <p14:xfrm>
                <a:off x="2310676" y="4064924"/>
                <a:ext cx="623880" cy="33840"/>
              </p14:xfrm>
            </p:contentPart>
          </mc:Choice>
          <mc:Fallback>
            <p:pic>
              <p:nvPicPr>
                <p:cNvPr id="6" name="Ink 5">
                  <a:extLst>
                    <a:ext uri="{FF2B5EF4-FFF2-40B4-BE49-F238E27FC236}">
                      <a16:creationId xmlns:a16="http://schemas.microsoft.com/office/drawing/2014/main" id="{E72E57CE-0A8F-4898-A5CE-2CF68427D587}"/>
                    </a:ext>
                  </a:extLst>
                </p:cNvPr>
                <p:cNvPicPr/>
                <p:nvPr/>
              </p:nvPicPr>
              <p:blipFill>
                <a:blip r:embed="rId11"/>
                <a:stretch>
                  <a:fillRect/>
                </a:stretch>
              </p:blipFill>
              <p:spPr>
                <a:xfrm>
                  <a:off x="2301676" y="4055924"/>
                  <a:ext cx="641520" cy="51480"/>
                </a:xfrm>
                <a:prstGeom prst="rect">
                  <a:avLst/>
                </a:prstGeom>
              </p:spPr>
            </p:pic>
          </mc:Fallback>
        </mc:AlternateContent>
      </p:grpSp>
    </p:spTree>
    <p:extLst>
      <p:ext uri="{BB962C8B-B14F-4D97-AF65-F5344CB8AC3E}">
        <p14:creationId xmlns:p14="http://schemas.microsoft.com/office/powerpoint/2010/main" val="897081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619D-C9B2-45CF-B01B-79EA813C3A62}"/>
              </a:ext>
            </a:extLst>
          </p:cNvPr>
          <p:cNvSpPr>
            <a:spLocks noGrp="1"/>
          </p:cNvSpPr>
          <p:nvPr>
            <p:ph type="title"/>
          </p:nvPr>
        </p:nvSpPr>
        <p:spPr/>
        <p:txBody>
          <a:bodyPr/>
          <a:lstStyle/>
          <a:p>
            <a:r>
              <a:rPr lang="en-IN" b="1" spc="-40" dirty="0">
                <a:solidFill>
                  <a:schemeClr val="tx1"/>
                </a:solidFill>
                <a:latin typeface="Times New Roman"/>
                <a:cs typeface="Times New Roman"/>
              </a:rPr>
              <a:t>Outline</a:t>
            </a:r>
            <a:endParaRPr lang="en-IN" dirty="0"/>
          </a:p>
        </p:txBody>
      </p:sp>
      <p:sp>
        <p:nvSpPr>
          <p:cNvPr id="4" name="object 32">
            <a:extLst>
              <a:ext uri="{FF2B5EF4-FFF2-40B4-BE49-F238E27FC236}">
                <a16:creationId xmlns:a16="http://schemas.microsoft.com/office/drawing/2014/main" id="{1C9FABCE-0582-4373-8514-EC155E98258E}"/>
              </a:ext>
            </a:extLst>
          </p:cNvPr>
          <p:cNvSpPr txBox="1"/>
          <p:nvPr/>
        </p:nvSpPr>
        <p:spPr>
          <a:xfrm>
            <a:off x="1176866" y="2362200"/>
            <a:ext cx="5600447" cy="3967753"/>
          </a:xfrm>
          <a:prstGeom prst="rect">
            <a:avLst/>
          </a:prstGeom>
        </p:spPr>
        <p:txBody>
          <a:bodyPr vert="horz" wrap="square" lIns="0" tIns="12700" rIns="0" bIns="0" rtlCol="0">
            <a:spAutoFit/>
          </a:bodyPr>
          <a:lstStyle/>
          <a:p>
            <a:pPr marL="360045" indent="-342900">
              <a:lnSpc>
                <a:spcPct val="150000"/>
              </a:lnSpc>
              <a:spcBef>
                <a:spcPts val="100"/>
              </a:spcBef>
              <a:buFont typeface="Arial" panose="020B0604020202020204" pitchFamily="34" charset="0"/>
              <a:buChar char="•"/>
            </a:pPr>
            <a:r>
              <a:rPr lang="en-US" sz="2400" dirty="0">
                <a:latin typeface="Times New Roman"/>
                <a:cs typeface="Times New Roman"/>
              </a:rPr>
              <a:t>Why MATLAB?</a:t>
            </a:r>
          </a:p>
          <a:p>
            <a:pPr marL="360045" indent="-342900">
              <a:lnSpc>
                <a:spcPct val="150000"/>
              </a:lnSpc>
              <a:spcBef>
                <a:spcPts val="100"/>
              </a:spcBef>
              <a:buFont typeface="Arial" panose="020B0604020202020204" pitchFamily="34" charset="0"/>
              <a:buChar char="•"/>
            </a:pPr>
            <a:r>
              <a:rPr lang="en-US" sz="2400" spc="-5" dirty="0">
                <a:latin typeface="Times New Roman"/>
                <a:cs typeface="Times New Roman"/>
              </a:rPr>
              <a:t>What </a:t>
            </a:r>
            <a:r>
              <a:rPr lang="en-US" sz="2400" dirty="0">
                <a:latin typeface="Times New Roman"/>
                <a:cs typeface="Times New Roman"/>
              </a:rPr>
              <a:t>is</a:t>
            </a:r>
            <a:r>
              <a:rPr lang="en-US" sz="2400" spc="-10" dirty="0">
                <a:latin typeface="Times New Roman"/>
                <a:cs typeface="Times New Roman"/>
              </a:rPr>
              <a:t> </a:t>
            </a:r>
            <a:r>
              <a:rPr lang="en-US" sz="2400" dirty="0">
                <a:latin typeface="Times New Roman"/>
                <a:cs typeface="Times New Roman"/>
              </a:rPr>
              <a:t>MATLAB?</a:t>
            </a:r>
          </a:p>
          <a:p>
            <a:pPr marL="360045" indent="-342900">
              <a:lnSpc>
                <a:spcPct val="150000"/>
              </a:lnSpc>
              <a:spcBef>
                <a:spcPts val="100"/>
              </a:spcBef>
              <a:buFont typeface="Arial" panose="020B0604020202020204" pitchFamily="34" charset="0"/>
              <a:buChar char="•"/>
            </a:pPr>
            <a:r>
              <a:rPr lang="en-US" sz="2400" dirty="0">
                <a:latin typeface="Times New Roman"/>
                <a:cs typeface="Times New Roman"/>
              </a:rPr>
              <a:t>MATLAB History</a:t>
            </a:r>
          </a:p>
          <a:p>
            <a:pPr marL="360045" indent="-342900">
              <a:lnSpc>
                <a:spcPct val="150000"/>
              </a:lnSpc>
              <a:spcBef>
                <a:spcPts val="100"/>
              </a:spcBef>
              <a:buFont typeface="Arial" panose="020B0604020202020204" pitchFamily="34" charset="0"/>
              <a:buChar char="•"/>
            </a:pPr>
            <a:r>
              <a:rPr lang="en-US" sz="2400" dirty="0">
                <a:latin typeface="Times New Roman"/>
                <a:cs typeface="Times New Roman"/>
              </a:rPr>
              <a:t>MATLAB Environment</a:t>
            </a:r>
          </a:p>
          <a:p>
            <a:pPr marL="360045" indent="-342900">
              <a:lnSpc>
                <a:spcPct val="150000"/>
              </a:lnSpc>
              <a:spcBef>
                <a:spcPts val="100"/>
              </a:spcBef>
              <a:buFont typeface="Arial" panose="020B0604020202020204" pitchFamily="34" charset="0"/>
              <a:buChar char="•"/>
            </a:pPr>
            <a:r>
              <a:rPr lang="en-US" sz="2400" dirty="0">
                <a:latin typeface="Times New Roman"/>
                <a:cs typeface="Times New Roman"/>
              </a:rPr>
              <a:t>Various Toolboxes</a:t>
            </a:r>
          </a:p>
          <a:p>
            <a:pPr marL="360045" indent="-342900">
              <a:lnSpc>
                <a:spcPct val="150000"/>
              </a:lnSpc>
              <a:spcBef>
                <a:spcPts val="100"/>
              </a:spcBef>
              <a:buFont typeface="Arial" panose="020B0604020202020204" pitchFamily="34" charset="0"/>
              <a:buChar char="•"/>
            </a:pPr>
            <a:r>
              <a:rPr lang="en-IN" sz="2400" spc="-5" dirty="0">
                <a:latin typeface="Times New Roman"/>
                <a:cs typeface="Times New Roman"/>
              </a:rPr>
              <a:t>Basic </a:t>
            </a:r>
            <a:r>
              <a:rPr lang="en-IN" sz="2400" dirty="0">
                <a:latin typeface="Times New Roman"/>
                <a:cs typeface="Times New Roman"/>
              </a:rPr>
              <a:t>commands </a:t>
            </a:r>
          </a:p>
          <a:p>
            <a:pPr marL="360045" indent="-342900">
              <a:lnSpc>
                <a:spcPct val="150000"/>
              </a:lnSpc>
              <a:spcBef>
                <a:spcPts val="100"/>
              </a:spcBef>
              <a:buFont typeface="Arial" panose="020B0604020202020204" pitchFamily="34" charset="0"/>
              <a:buChar char="•"/>
            </a:pPr>
            <a:r>
              <a:rPr lang="en-IN" sz="2400" spc="-35" dirty="0">
                <a:latin typeface="Times New Roman"/>
                <a:cs typeface="Times New Roman"/>
              </a:rPr>
              <a:t>Using MATLAB as a Calculator</a:t>
            </a:r>
            <a:endParaRPr lang="en-IN" sz="2050" dirty="0">
              <a:latin typeface="Times New Roman"/>
              <a:cs typeface="Times New Roman"/>
            </a:endParaRPr>
          </a:p>
        </p:txBody>
      </p:sp>
      <p:pic>
        <p:nvPicPr>
          <p:cNvPr id="3" name="Audio 2">
            <a:hlinkClick r:id="" action="ppaction://media"/>
            <a:extLst>
              <a:ext uri="{FF2B5EF4-FFF2-40B4-BE49-F238E27FC236}">
                <a16:creationId xmlns:a16="http://schemas.microsoft.com/office/drawing/2014/main" id="{AFF799F1-3DB4-49B9-92BB-8C913C117B4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04238" y="6218238"/>
            <a:ext cx="487362" cy="487362"/>
          </a:xfrm>
          <a:prstGeom prst="rect">
            <a:avLst/>
          </a:prstGeom>
        </p:spPr>
      </p:pic>
    </p:spTree>
    <p:extLst>
      <p:ext uri="{BB962C8B-B14F-4D97-AF65-F5344CB8AC3E}">
        <p14:creationId xmlns:p14="http://schemas.microsoft.com/office/powerpoint/2010/main" val="1544171581"/>
      </p:ext>
    </p:extLst>
  </p:cSld>
  <p:clrMapOvr>
    <a:masterClrMapping/>
  </p:clrMapOvr>
  <mc:AlternateContent xmlns:mc="http://schemas.openxmlformats.org/markup-compatibility/2006" xmlns:p14="http://schemas.microsoft.com/office/powerpoint/2010/main">
    <mc:Choice Requires="p14">
      <p:transition spd="slow" p14:dur="2000" advTm="5397"/>
    </mc:Choice>
    <mc:Fallback xmlns="">
      <p:transition spd="slow" advTm="53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2CE7E42D-F4E5-46BC-83C2-A8F5AD3BDE72}"/>
              </a:ext>
            </a:extLst>
          </p:cNvPr>
          <p:cNvSpPr>
            <a:spLocks noGrp="1" noChangeArrowheads="1"/>
          </p:cNvSpPr>
          <p:nvPr>
            <p:ph type="title" idx="4294967295"/>
          </p:nvPr>
        </p:nvSpPr>
        <p:spPr>
          <a:xfrm>
            <a:off x="1176865" y="598211"/>
            <a:ext cx="6799262" cy="631825"/>
          </a:xfrm>
        </p:spPr>
        <p:txBody>
          <a:bodyPr>
            <a:normAutofit fontScale="90000"/>
          </a:bodyPr>
          <a:lstStyle/>
          <a:p>
            <a:pPr eaLnBrk="1" hangingPunct="1"/>
            <a:r>
              <a:rPr lang="en-GB" altLang="en-US" b="1" dirty="0"/>
              <a:t>Scripts</a:t>
            </a:r>
          </a:p>
        </p:txBody>
      </p:sp>
      <p:sp>
        <p:nvSpPr>
          <p:cNvPr id="17413" name="Rectangle 3">
            <a:extLst>
              <a:ext uri="{FF2B5EF4-FFF2-40B4-BE49-F238E27FC236}">
                <a16:creationId xmlns:a16="http://schemas.microsoft.com/office/drawing/2014/main" id="{05734EDA-A7CF-4E28-9080-5B63F1738FD6}"/>
              </a:ext>
            </a:extLst>
          </p:cNvPr>
          <p:cNvSpPr>
            <a:spLocks noGrp="1" noChangeArrowheads="1"/>
          </p:cNvSpPr>
          <p:nvPr>
            <p:ph type="body" idx="4294967295"/>
          </p:nvPr>
        </p:nvSpPr>
        <p:spPr>
          <a:xfrm>
            <a:off x="762000" y="1155116"/>
            <a:ext cx="7772400" cy="1078189"/>
          </a:xfrm>
        </p:spPr>
        <p:txBody>
          <a:bodyPr>
            <a:normAutofit fontScale="92500" lnSpcReduction="10000"/>
          </a:bodyPr>
          <a:lstStyle/>
          <a:p>
            <a:pPr eaLnBrk="1" hangingPunct="1"/>
            <a:r>
              <a:rPr lang="en-GB" altLang="en-US" sz="2800" dirty="0"/>
              <a:t>MATLAB editor</a:t>
            </a:r>
          </a:p>
          <a:p>
            <a:pPr eaLnBrk="1" hangingPunct="1"/>
            <a:r>
              <a:rPr lang="en-GB" altLang="en-US" sz="2800" dirty="0"/>
              <a:t>Use scripts to execute a series of MATLAB commands</a:t>
            </a:r>
          </a:p>
          <a:p>
            <a:pPr eaLnBrk="1" hangingPunct="1"/>
            <a:endParaRPr lang="en-GB" altLang="en-US" dirty="0"/>
          </a:p>
        </p:txBody>
      </p:sp>
      <p:sp>
        <p:nvSpPr>
          <p:cNvPr id="17416" name="Text Box 8">
            <a:extLst>
              <a:ext uri="{FF2B5EF4-FFF2-40B4-BE49-F238E27FC236}">
                <a16:creationId xmlns:a16="http://schemas.microsoft.com/office/drawing/2014/main" id="{07ACAC92-DD12-4330-9DC9-4671E7309392}"/>
              </a:ext>
            </a:extLst>
          </p:cNvPr>
          <p:cNvSpPr txBox="1">
            <a:spLocks noChangeArrowheads="1"/>
          </p:cNvSpPr>
          <p:nvPr/>
        </p:nvSpPr>
        <p:spPr bwMode="auto">
          <a:xfrm>
            <a:off x="-1103582" y="3843337"/>
            <a:ext cx="2362200" cy="11969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dirty="0"/>
              <a:t>Press to create new m-file in the </a:t>
            </a:r>
            <a:r>
              <a:rPr lang="en-GB" altLang="en-US" dirty="0" err="1"/>
              <a:t>matlab</a:t>
            </a:r>
            <a:r>
              <a:rPr lang="en-GB" altLang="en-US" dirty="0"/>
              <a:t> editor</a:t>
            </a:r>
          </a:p>
        </p:txBody>
      </p:sp>
      <p:sp>
        <p:nvSpPr>
          <p:cNvPr id="17417" name="Line 9">
            <a:extLst>
              <a:ext uri="{FF2B5EF4-FFF2-40B4-BE49-F238E27FC236}">
                <a16:creationId xmlns:a16="http://schemas.microsoft.com/office/drawing/2014/main" id="{53C55170-326E-49F9-91D1-730C2226EAAE}"/>
              </a:ext>
            </a:extLst>
          </p:cNvPr>
          <p:cNvSpPr>
            <a:spLocks noChangeShapeType="1"/>
          </p:cNvSpPr>
          <p:nvPr/>
        </p:nvSpPr>
        <p:spPr bwMode="auto">
          <a:xfrm flipV="1">
            <a:off x="762000" y="3570286"/>
            <a:ext cx="496618" cy="2730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 name="Picture 7"/>
          <p:cNvPicPr>
            <a:picLocks noChangeAspect="1"/>
          </p:cNvPicPr>
          <p:nvPr/>
        </p:nvPicPr>
        <p:blipFill>
          <a:blip r:embed="rId2"/>
          <a:stretch>
            <a:fillRect/>
          </a:stretch>
        </p:blipFill>
        <p:spPr>
          <a:xfrm>
            <a:off x="1306244" y="2226800"/>
            <a:ext cx="6665120" cy="3920229"/>
          </a:xfrm>
          <a:prstGeom prst="rect">
            <a:avLst/>
          </a:prstGeom>
        </p:spPr>
      </p:pic>
    </p:spTree>
    <p:extLst>
      <p:ext uri="{BB962C8B-B14F-4D97-AF65-F5344CB8AC3E}">
        <p14:creationId xmlns:p14="http://schemas.microsoft.com/office/powerpoint/2010/main" val="3663579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a:extLst>
              <a:ext uri="{FF2B5EF4-FFF2-40B4-BE49-F238E27FC236}">
                <a16:creationId xmlns:a16="http://schemas.microsoft.com/office/drawing/2014/main" id="{27041383-E738-4031-9693-05C4EBBF8171}"/>
              </a:ext>
            </a:extLst>
          </p:cNvPr>
          <p:cNvSpPr>
            <a:spLocks noGrp="1" noChangeArrowheads="1"/>
          </p:cNvSpPr>
          <p:nvPr>
            <p:ph type="body" idx="4294967295"/>
          </p:nvPr>
        </p:nvSpPr>
        <p:spPr>
          <a:xfrm>
            <a:off x="838200" y="1600200"/>
            <a:ext cx="7434618" cy="4648200"/>
          </a:xfrm>
        </p:spPr>
        <p:txBody>
          <a:bodyPr>
            <a:normAutofit fontScale="32500" lnSpcReduction="20000"/>
          </a:bodyPr>
          <a:lstStyle/>
          <a:p>
            <a:pPr algn="just" eaLnBrk="1" hangingPunct="1"/>
            <a:r>
              <a:rPr lang="en-GB" altLang="en-US" sz="8600" dirty="0"/>
              <a:t>Are used to </a:t>
            </a:r>
            <a:r>
              <a:rPr lang="en-GB" altLang="en-US" sz="8600" dirty="0">
                <a:highlight>
                  <a:srgbClr val="FFFF00"/>
                </a:highlight>
              </a:rPr>
              <a:t>store variables and matrices in the MATLAB workspace </a:t>
            </a:r>
            <a:r>
              <a:rPr lang="en-GB" altLang="en-US" sz="8600" dirty="0"/>
              <a:t>(memory).</a:t>
            </a:r>
          </a:p>
          <a:p>
            <a:pPr algn="just" eaLnBrk="1" hangingPunct="1"/>
            <a:r>
              <a:rPr lang="en-GB" altLang="en-US" sz="8600" dirty="0"/>
              <a:t>Can be executed from the MATLAB command line by typing the (case sensitive!) filename of the script file.</a:t>
            </a:r>
          </a:p>
          <a:p>
            <a:pPr algn="just" eaLnBrk="1" hangingPunct="1">
              <a:buFontTx/>
              <a:buNone/>
            </a:pPr>
            <a:r>
              <a:rPr lang="en-GB" altLang="en-US" sz="8600" dirty="0"/>
              <a:t>	&gt;&gt; </a:t>
            </a:r>
            <a:r>
              <a:rPr lang="en-GB" altLang="en-US" sz="8600" dirty="0" err="1">
                <a:highlight>
                  <a:srgbClr val="FFFF00"/>
                </a:highlight>
              </a:rPr>
              <a:t>myscript</a:t>
            </a:r>
            <a:endParaRPr lang="en-GB" altLang="en-US" sz="8600" dirty="0">
              <a:highlight>
                <a:srgbClr val="FFFF00"/>
              </a:highlight>
            </a:endParaRPr>
          </a:p>
          <a:p>
            <a:pPr algn="just" eaLnBrk="1" hangingPunct="1"/>
            <a:r>
              <a:rPr lang="en-GB" altLang="en-US" sz="8600" dirty="0"/>
              <a:t>Can be opened in the editor by the following</a:t>
            </a:r>
          </a:p>
          <a:p>
            <a:pPr algn="just" eaLnBrk="1" hangingPunct="1">
              <a:buFontTx/>
              <a:buNone/>
            </a:pPr>
            <a:r>
              <a:rPr lang="en-GB" altLang="en-US" sz="8600" dirty="0"/>
              <a:t>	&gt;&gt; </a:t>
            </a:r>
            <a:r>
              <a:rPr lang="en-GB" altLang="en-US" sz="8600" dirty="0">
                <a:highlight>
                  <a:srgbClr val="FFFF00"/>
                </a:highlight>
              </a:rPr>
              <a:t>open </a:t>
            </a:r>
            <a:r>
              <a:rPr lang="en-GB" altLang="en-US" sz="8600" dirty="0" err="1">
                <a:highlight>
                  <a:srgbClr val="FFFF00"/>
                </a:highlight>
              </a:rPr>
              <a:t>myscript</a:t>
            </a:r>
            <a:endParaRPr lang="en-GB" altLang="en-US" sz="8600" dirty="0">
              <a:highlight>
                <a:srgbClr val="FFFF00"/>
              </a:highlight>
            </a:endParaRPr>
          </a:p>
          <a:p>
            <a:pPr marL="228600" indent="-228600" algn="just">
              <a:lnSpc>
                <a:spcPct val="120000"/>
              </a:lnSpc>
            </a:pPr>
            <a:r>
              <a:rPr lang="en-US" sz="8600" dirty="0">
                <a:solidFill>
                  <a:srgbClr val="401F00"/>
                </a:solidFill>
                <a:cs typeface="Times New Roman"/>
              </a:rPr>
              <a:t>always have </a:t>
            </a:r>
            <a:r>
              <a:rPr lang="en-US" sz="8600" spc="-5" dirty="0">
                <a:solidFill>
                  <a:srgbClr val="401F00"/>
                </a:solidFill>
                <a:cs typeface="Times New Roman"/>
              </a:rPr>
              <a:t>filenames </a:t>
            </a:r>
            <a:r>
              <a:rPr lang="en-US" sz="8600" dirty="0">
                <a:solidFill>
                  <a:srgbClr val="401F00"/>
                </a:solidFill>
                <a:cs typeface="Times New Roman"/>
              </a:rPr>
              <a:t>ending</a:t>
            </a:r>
            <a:r>
              <a:rPr lang="en-US" sz="8600" spc="-60" dirty="0">
                <a:solidFill>
                  <a:srgbClr val="401F00"/>
                </a:solidFill>
                <a:cs typeface="Times New Roman"/>
              </a:rPr>
              <a:t> </a:t>
            </a:r>
            <a:r>
              <a:rPr lang="en-US" sz="8600" spc="-5" dirty="0">
                <a:solidFill>
                  <a:srgbClr val="401F00"/>
                </a:solidFill>
                <a:cs typeface="Times New Roman"/>
              </a:rPr>
              <a:t>with</a:t>
            </a:r>
            <a:r>
              <a:rPr lang="en-US" sz="8600" dirty="0">
                <a:cs typeface="Times New Roman"/>
              </a:rPr>
              <a:t> </a:t>
            </a:r>
            <a:r>
              <a:rPr lang="en-US" sz="8600" b="1" dirty="0">
                <a:solidFill>
                  <a:srgbClr val="FF0000"/>
                </a:solidFill>
                <a:cs typeface="Times New Roman"/>
              </a:rPr>
              <a:t>“</a:t>
            </a:r>
            <a:r>
              <a:rPr lang="en-US" sz="8600" b="1" spc="-5" dirty="0">
                <a:solidFill>
                  <a:srgbClr val="FF0000"/>
                </a:solidFill>
                <a:cs typeface="Times New Roman"/>
              </a:rPr>
              <a:t>.</a:t>
            </a:r>
            <a:r>
              <a:rPr lang="en-US" sz="8600" b="1" spc="-5" dirty="0">
                <a:solidFill>
                  <a:srgbClr val="FF0000"/>
                </a:solidFill>
                <a:highlight>
                  <a:srgbClr val="FFFF00"/>
                </a:highlight>
                <a:cs typeface="Times New Roman"/>
              </a:rPr>
              <a:t>m</a:t>
            </a:r>
            <a:r>
              <a:rPr lang="en-US" sz="8600" b="1" spc="-5" dirty="0">
                <a:solidFill>
                  <a:srgbClr val="FF0000"/>
                </a:solidFill>
                <a:cs typeface="Times New Roman"/>
              </a:rPr>
              <a:t>”</a:t>
            </a:r>
            <a:r>
              <a:rPr lang="en-US" sz="8600" spc="-5" dirty="0">
                <a:solidFill>
                  <a:srgbClr val="401F00"/>
                </a:solidFill>
                <a:cs typeface="Times New Roman"/>
              </a:rPr>
              <a:t>.</a:t>
            </a:r>
            <a:endParaRPr lang="en-GB" altLang="en-US" sz="8600" dirty="0"/>
          </a:p>
          <a:p>
            <a:pPr eaLnBrk="1" hangingPunct="1">
              <a:lnSpc>
                <a:spcPct val="120000"/>
              </a:lnSpc>
              <a:buFontTx/>
              <a:buNone/>
            </a:pPr>
            <a:endParaRPr lang="en-GB" altLang="en-US" dirty="0"/>
          </a:p>
          <a:p>
            <a:pPr eaLnBrk="1" hangingPunct="1">
              <a:lnSpc>
                <a:spcPct val="120000"/>
              </a:lnSpc>
            </a:pPr>
            <a:endParaRPr lang="en-GB" altLang="en-US" sz="2000" dirty="0"/>
          </a:p>
        </p:txBody>
      </p:sp>
      <p:sp>
        <p:nvSpPr>
          <p:cNvPr id="18443" name="Text Box 10">
            <a:extLst>
              <a:ext uri="{FF2B5EF4-FFF2-40B4-BE49-F238E27FC236}">
                <a16:creationId xmlns:a16="http://schemas.microsoft.com/office/drawing/2014/main" id="{39FD2107-A4D7-40A6-9189-F455B2886E8C}"/>
              </a:ext>
            </a:extLst>
          </p:cNvPr>
          <p:cNvSpPr txBox="1">
            <a:spLocks noChangeArrowheads="1"/>
          </p:cNvSpPr>
          <p:nvPr/>
        </p:nvSpPr>
        <p:spPr bwMode="auto">
          <a:xfrm>
            <a:off x="6781800" y="62484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GB" altLang="en-US"/>
          </a:p>
        </p:txBody>
      </p:sp>
      <p:sp>
        <p:nvSpPr>
          <p:cNvPr id="3" name="TextBox 2"/>
          <p:cNvSpPr txBox="1"/>
          <p:nvPr/>
        </p:nvSpPr>
        <p:spPr>
          <a:xfrm>
            <a:off x="2590800" y="838200"/>
            <a:ext cx="4191000" cy="646331"/>
          </a:xfrm>
          <a:prstGeom prst="rect">
            <a:avLst/>
          </a:prstGeom>
          <a:noFill/>
        </p:spPr>
        <p:txBody>
          <a:bodyPr wrap="square" rtlCol="0">
            <a:spAutoFit/>
          </a:bodyPr>
          <a:lstStyle/>
          <a:p>
            <a:pPr algn="ctr"/>
            <a:r>
              <a:rPr lang="en-US" sz="3600" b="1" dirty="0"/>
              <a:t>Scripts</a:t>
            </a:r>
          </a:p>
        </p:txBody>
      </p:sp>
    </p:spTree>
    <p:extLst>
      <p:ext uri="{BB962C8B-B14F-4D97-AF65-F5344CB8AC3E}">
        <p14:creationId xmlns:p14="http://schemas.microsoft.com/office/powerpoint/2010/main" val="3862200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4AB88B-3949-424E-B53D-56FB062F2F54}"/>
              </a:ext>
            </a:extLst>
          </p:cNvPr>
          <p:cNvSpPr/>
          <p:nvPr/>
        </p:nvSpPr>
        <p:spPr>
          <a:xfrm>
            <a:off x="2362200" y="2667000"/>
            <a:ext cx="4984698" cy="1067600"/>
          </a:xfrm>
          <a:prstGeom prst="rect">
            <a:avLst/>
          </a:prstGeom>
        </p:spPr>
        <p:txBody>
          <a:bodyPr wrap="none">
            <a:spAutoFit/>
          </a:bodyPr>
          <a:lstStyle/>
          <a:p>
            <a:pPr marL="17145">
              <a:lnSpc>
                <a:spcPct val="150000"/>
              </a:lnSpc>
              <a:spcBef>
                <a:spcPts val="100"/>
              </a:spcBef>
            </a:pPr>
            <a:r>
              <a:rPr lang="en-US" sz="4800" b="1" dirty="0">
                <a:latin typeface="Times New Roman"/>
                <a:cs typeface="Times New Roman"/>
              </a:rPr>
              <a:t>Various Toolboxes</a:t>
            </a:r>
          </a:p>
        </p:txBody>
      </p:sp>
    </p:spTree>
    <p:extLst>
      <p:ext uri="{BB962C8B-B14F-4D97-AF65-F5344CB8AC3E}">
        <p14:creationId xmlns:p14="http://schemas.microsoft.com/office/powerpoint/2010/main" val="234737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04114"/>
            <a:ext cx="7543800" cy="3603551"/>
          </a:xfrm>
          <a:prstGeom prst="rect">
            <a:avLst/>
          </a:prstGeom>
        </p:spPr>
        <p:txBody>
          <a:bodyPr wrap="square">
            <a:spAutoFit/>
          </a:bodyPr>
          <a:lstStyle/>
          <a:p>
            <a:pPr marR="5080" lvl="1" indent="-411163" algn="just">
              <a:lnSpc>
                <a:spcPct val="100000"/>
              </a:lnSpc>
              <a:spcBef>
                <a:spcPts val="480"/>
              </a:spcBef>
              <a:buClr>
                <a:srgbClr val="CE9963"/>
              </a:buClr>
              <a:buFont typeface="Arial" panose="020B0604020202020204" pitchFamily="34" charset="0"/>
              <a:buChar char="•"/>
              <a:tabLst>
                <a:tab pos="342900" algn="l"/>
                <a:tab pos="514350" algn="l"/>
              </a:tabLst>
            </a:pPr>
            <a:r>
              <a:rPr lang="en-US" sz="2800" spc="-15" dirty="0">
                <a:solidFill>
                  <a:srgbClr val="401F00"/>
                </a:solidFill>
                <a:cs typeface="Times New Roman"/>
              </a:rPr>
              <a:t>Toolboxes </a:t>
            </a:r>
            <a:r>
              <a:rPr lang="en-US" sz="2800" dirty="0">
                <a:solidFill>
                  <a:srgbClr val="401F00"/>
                </a:solidFill>
                <a:cs typeface="Times New Roman"/>
              </a:rPr>
              <a:t>are </a:t>
            </a:r>
            <a:r>
              <a:rPr lang="en-US" sz="2800" dirty="0">
                <a:solidFill>
                  <a:srgbClr val="401F00"/>
                </a:solidFill>
                <a:highlight>
                  <a:srgbClr val="FFFF00"/>
                </a:highlight>
                <a:cs typeface="Times New Roman"/>
              </a:rPr>
              <a:t>comprehensive </a:t>
            </a:r>
            <a:r>
              <a:rPr lang="en-US" sz="2800" spc="-5" dirty="0">
                <a:solidFill>
                  <a:srgbClr val="401F00"/>
                </a:solidFill>
                <a:highlight>
                  <a:srgbClr val="FFFF00"/>
                </a:highlight>
                <a:cs typeface="Times New Roman"/>
              </a:rPr>
              <a:t>collections </a:t>
            </a:r>
            <a:r>
              <a:rPr lang="en-US" sz="2800" dirty="0">
                <a:solidFill>
                  <a:srgbClr val="401F00"/>
                </a:solidFill>
                <a:cs typeface="Times New Roman"/>
              </a:rPr>
              <a:t>of </a:t>
            </a:r>
            <a:r>
              <a:rPr lang="en-US" sz="2800" spc="-35" dirty="0">
                <a:solidFill>
                  <a:srgbClr val="401F00"/>
                </a:solidFill>
                <a:cs typeface="Times New Roman"/>
              </a:rPr>
              <a:t>MATLAB </a:t>
            </a:r>
            <a:r>
              <a:rPr lang="en-US" sz="2800" dirty="0">
                <a:solidFill>
                  <a:srgbClr val="401F00"/>
                </a:solidFill>
                <a:cs typeface="Times New Roman"/>
              </a:rPr>
              <a:t>functions </a:t>
            </a:r>
            <a:r>
              <a:rPr lang="en-US" sz="2800" spc="5" dirty="0">
                <a:solidFill>
                  <a:srgbClr val="401F00"/>
                </a:solidFill>
                <a:cs typeface="Times New Roman"/>
              </a:rPr>
              <a:t>(M-</a:t>
            </a:r>
            <a:r>
              <a:rPr lang="en-US" sz="2800" spc="-5" dirty="0">
                <a:solidFill>
                  <a:srgbClr val="401F00"/>
                </a:solidFill>
                <a:cs typeface="Times New Roman"/>
              </a:rPr>
              <a:t>files) </a:t>
            </a:r>
            <a:r>
              <a:rPr lang="en-US" sz="2800" dirty="0">
                <a:solidFill>
                  <a:srgbClr val="401F00"/>
                </a:solidFill>
                <a:cs typeface="Times New Roman"/>
              </a:rPr>
              <a:t>that extend the </a:t>
            </a:r>
            <a:r>
              <a:rPr lang="en-US" sz="2800" spc="-35" dirty="0">
                <a:solidFill>
                  <a:srgbClr val="401F00"/>
                </a:solidFill>
                <a:cs typeface="Times New Roman"/>
              </a:rPr>
              <a:t>MATLAB </a:t>
            </a:r>
            <a:r>
              <a:rPr lang="en-US" sz="2800" spc="-5" dirty="0">
                <a:solidFill>
                  <a:srgbClr val="401F00"/>
                </a:solidFill>
                <a:cs typeface="Times New Roman"/>
              </a:rPr>
              <a:t>environment </a:t>
            </a:r>
            <a:r>
              <a:rPr lang="en-US" sz="2800" dirty="0">
                <a:solidFill>
                  <a:srgbClr val="401F00"/>
                </a:solidFill>
                <a:cs typeface="Times New Roman"/>
              </a:rPr>
              <a:t>to solve particular</a:t>
            </a:r>
            <a:r>
              <a:rPr lang="en-US" sz="2800" spc="-120" dirty="0">
                <a:solidFill>
                  <a:srgbClr val="401F00"/>
                </a:solidFill>
                <a:cs typeface="Times New Roman"/>
              </a:rPr>
              <a:t> </a:t>
            </a:r>
            <a:r>
              <a:rPr lang="en-US" sz="2800" dirty="0">
                <a:solidFill>
                  <a:srgbClr val="401F00"/>
                </a:solidFill>
                <a:cs typeface="Times New Roman"/>
              </a:rPr>
              <a:t>classes  of</a:t>
            </a:r>
            <a:r>
              <a:rPr lang="en-US" sz="2800" spc="-20" dirty="0">
                <a:solidFill>
                  <a:srgbClr val="401F00"/>
                </a:solidFill>
                <a:cs typeface="Times New Roman"/>
              </a:rPr>
              <a:t> </a:t>
            </a:r>
            <a:r>
              <a:rPr lang="en-US" sz="2800" dirty="0">
                <a:solidFill>
                  <a:srgbClr val="401F00"/>
                </a:solidFill>
                <a:cs typeface="Times New Roman"/>
              </a:rPr>
              <a:t>problems.</a:t>
            </a:r>
            <a:endParaRPr lang="en-US" sz="2800" dirty="0">
              <a:cs typeface="Times New Roman"/>
            </a:endParaRPr>
          </a:p>
          <a:p>
            <a:pPr marL="400050" marR="5080" lvl="1" indent="-400050" algn="just">
              <a:lnSpc>
                <a:spcPct val="100000"/>
              </a:lnSpc>
              <a:spcBef>
                <a:spcPts val="480"/>
              </a:spcBef>
              <a:buClr>
                <a:srgbClr val="CE9963"/>
              </a:buClr>
              <a:buFont typeface="Arial" panose="020B0604020202020204" pitchFamily="34" charset="0"/>
              <a:buChar char="•"/>
              <a:tabLst>
                <a:tab pos="400050" algn="l"/>
              </a:tabLst>
            </a:pPr>
            <a:r>
              <a:rPr lang="en-US" sz="2800" dirty="0">
                <a:solidFill>
                  <a:srgbClr val="401F00"/>
                </a:solidFill>
                <a:cs typeface="Times New Roman"/>
              </a:rPr>
              <a:t>Areas in which toolboxes are available include </a:t>
            </a:r>
            <a:r>
              <a:rPr lang="en-US" sz="2800" dirty="0">
                <a:solidFill>
                  <a:srgbClr val="401F00"/>
                </a:solidFill>
                <a:highlight>
                  <a:srgbClr val="FFFF00"/>
                </a:highlight>
                <a:cs typeface="Times New Roman"/>
              </a:rPr>
              <a:t>signal processing</a:t>
            </a:r>
            <a:r>
              <a:rPr lang="en-US" sz="2800" dirty="0">
                <a:solidFill>
                  <a:srgbClr val="401F00"/>
                </a:solidFill>
                <a:cs typeface="Times New Roman"/>
              </a:rPr>
              <a:t>,  </a:t>
            </a:r>
            <a:r>
              <a:rPr lang="en-US" sz="2800" dirty="0">
                <a:solidFill>
                  <a:srgbClr val="401F00"/>
                </a:solidFill>
                <a:highlight>
                  <a:srgbClr val="FFFF00"/>
                </a:highlight>
                <a:cs typeface="Times New Roman"/>
              </a:rPr>
              <a:t>control </a:t>
            </a:r>
            <a:r>
              <a:rPr lang="en-US" sz="2800" spc="-5" dirty="0">
                <a:solidFill>
                  <a:srgbClr val="401F00"/>
                </a:solidFill>
                <a:highlight>
                  <a:srgbClr val="FFFF00"/>
                </a:highlight>
                <a:cs typeface="Times New Roman"/>
              </a:rPr>
              <a:t>systems, </a:t>
            </a:r>
            <a:r>
              <a:rPr lang="en-US" sz="2800" dirty="0">
                <a:solidFill>
                  <a:srgbClr val="401F00"/>
                </a:solidFill>
                <a:highlight>
                  <a:srgbClr val="FFFF00"/>
                </a:highlight>
                <a:cs typeface="Times New Roman"/>
              </a:rPr>
              <a:t>neural networks, </a:t>
            </a:r>
            <a:r>
              <a:rPr lang="en-US" sz="2800" spc="-5" dirty="0">
                <a:solidFill>
                  <a:srgbClr val="401F00"/>
                </a:solidFill>
                <a:highlight>
                  <a:srgbClr val="FFFF00"/>
                </a:highlight>
                <a:cs typeface="Times New Roman"/>
              </a:rPr>
              <a:t>communications, wavelets,</a:t>
            </a:r>
            <a:r>
              <a:rPr lang="en-US" sz="2800" spc="-90" dirty="0">
                <a:solidFill>
                  <a:srgbClr val="401F00"/>
                </a:solidFill>
                <a:highlight>
                  <a:srgbClr val="FFFF00"/>
                </a:highlight>
                <a:cs typeface="Times New Roman"/>
              </a:rPr>
              <a:t> </a:t>
            </a:r>
            <a:r>
              <a:rPr lang="en-US" sz="2800" dirty="0">
                <a:solidFill>
                  <a:srgbClr val="401F00"/>
                </a:solidFill>
                <a:highlight>
                  <a:srgbClr val="FFFF00"/>
                </a:highlight>
                <a:cs typeface="Times New Roman"/>
              </a:rPr>
              <a:t>Data  Acquisition, </a:t>
            </a:r>
            <a:r>
              <a:rPr lang="en-US" sz="2800" spc="-5" dirty="0">
                <a:solidFill>
                  <a:srgbClr val="401F00"/>
                </a:solidFill>
                <a:highlight>
                  <a:srgbClr val="FFFF00"/>
                </a:highlight>
                <a:cs typeface="Times New Roman"/>
              </a:rPr>
              <a:t>simulation, </a:t>
            </a:r>
            <a:r>
              <a:rPr lang="en-US" sz="2800" dirty="0">
                <a:solidFill>
                  <a:srgbClr val="401F00"/>
                </a:solidFill>
                <a:highlight>
                  <a:srgbClr val="FFFF00"/>
                </a:highlight>
                <a:cs typeface="Times New Roman"/>
              </a:rPr>
              <a:t>and </a:t>
            </a:r>
            <a:r>
              <a:rPr lang="en-US" sz="2800" spc="-5" dirty="0">
                <a:solidFill>
                  <a:srgbClr val="401F00"/>
                </a:solidFill>
                <a:highlight>
                  <a:srgbClr val="FFFF00"/>
                </a:highlight>
                <a:cs typeface="Times New Roman"/>
              </a:rPr>
              <a:t>many</a:t>
            </a:r>
            <a:r>
              <a:rPr lang="en-US" sz="2800" spc="-75" dirty="0">
                <a:solidFill>
                  <a:srgbClr val="401F00"/>
                </a:solidFill>
                <a:highlight>
                  <a:srgbClr val="FFFF00"/>
                </a:highlight>
                <a:cs typeface="Times New Roman"/>
              </a:rPr>
              <a:t> </a:t>
            </a:r>
            <a:r>
              <a:rPr lang="en-US" sz="2800" dirty="0">
                <a:solidFill>
                  <a:srgbClr val="401F00"/>
                </a:solidFill>
                <a:highlight>
                  <a:srgbClr val="FFFF00"/>
                </a:highlight>
                <a:cs typeface="Times New Roman"/>
              </a:rPr>
              <a:t>others.</a:t>
            </a:r>
            <a:endParaRPr lang="en-US" sz="2800" dirty="0">
              <a:highlight>
                <a:srgbClr val="FFFF00"/>
              </a:highlight>
              <a:cs typeface="Times New Roman"/>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C09124C0-7CDC-4079-BAD2-9A09FB5AB4C9}"/>
                  </a:ext>
                </a:extLst>
              </p14:cNvPr>
              <p14:cNvContentPartPr/>
              <p14:nvPr/>
            </p14:nvContentPartPr>
            <p14:xfrm>
              <a:off x="3956596" y="1869644"/>
              <a:ext cx="3949920" cy="109800"/>
            </p14:xfrm>
          </p:contentPart>
        </mc:Choice>
        <mc:Fallback>
          <p:pic>
            <p:nvPicPr>
              <p:cNvPr id="3" name="Ink 2">
                <a:extLst>
                  <a:ext uri="{FF2B5EF4-FFF2-40B4-BE49-F238E27FC236}">
                    <a16:creationId xmlns:a16="http://schemas.microsoft.com/office/drawing/2014/main" id="{C09124C0-7CDC-4079-BAD2-9A09FB5AB4C9}"/>
                  </a:ext>
                </a:extLst>
              </p:cNvPr>
              <p:cNvPicPr/>
              <p:nvPr/>
            </p:nvPicPr>
            <p:blipFill>
              <a:blip r:embed="rId3"/>
              <a:stretch>
                <a:fillRect/>
              </a:stretch>
            </p:blipFill>
            <p:spPr>
              <a:xfrm>
                <a:off x="3947596" y="1860644"/>
                <a:ext cx="39675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0D89D41B-B790-4FA0-9295-94907E82685A}"/>
                  </a:ext>
                </a:extLst>
              </p14:cNvPr>
              <p14:cNvContentPartPr/>
              <p14:nvPr/>
            </p14:nvContentPartPr>
            <p14:xfrm>
              <a:off x="1438036" y="2385524"/>
              <a:ext cx="2972160" cy="75240"/>
            </p14:xfrm>
          </p:contentPart>
        </mc:Choice>
        <mc:Fallback>
          <p:pic>
            <p:nvPicPr>
              <p:cNvPr id="4" name="Ink 3">
                <a:extLst>
                  <a:ext uri="{FF2B5EF4-FFF2-40B4-BE49-F238E27FC236}">
                    <a16:creationId xmlns:a16="http://schemas.microsoft.com/office/drawing/2014/main" id="{0D89D41B-B790-4FA0-9295-94907E82685A}"/>
                  </a:ext>
                </a:extLst>
              </p:cNvPr>
              <p:cNvPicPr/>
              <p:nvPr/>
            </p:nvPicPr>
            <p:blipFill>
              <a:blip r:embed="rId5"/>
              <a:stretch>
                <a:fillRect/>
              </a:stretch>
            </p:blipFill>
            <p:spPr>
              <a:xfrm>
                <a:off x="1429036" y="2376524"/>
                <a:ext cx="298980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76B07859-75A1-4728-ADED-5C182561D5B3}"/>
                  </a:ext>
                </a:extLst>
              </p14:cNvPr>
              <p14:cNvContentPartPr/>
              <p14:nvPr/>
            </p14:nvContentPartPr>
            <p14:xfrm>
              <a:off x="2975956" y="2751644"/>
              <a:ext cx="1655280" cy="360"/>
            </p14:xfrm>
          </p:contentPart>
        </mc:Choice>
        <mc:Fallback>
          <p:pic>
            <p:nvPicPr>
              <p:cNvPr id="5" name="Ink 4">
                <a:extLst>
                  <a:ext uri="{FF2B5EF4-FFF2-40B4-BE49-F238E27FC236}">
                    <a16:creationId xmlns:a16="http://schemas.microsoft.com/office/drawing/2014/main" id="{76B07859-75A1-4728-ADED-5C182561D5B3}"/>
                  </a:ext>
                </a:extLst>
              </p:cNvPr>
              <p:cNvPicPr/>
              <p:nvPr/>
            </p:nvPicPr>
            <p:blipFill>
              <a:blip r:embed="rId7"/>
              <a:stretch>
                <a:fillRect/>
              </a:stretch>
            </p:blipFill>
            <p:spPr>
              <a:xfrm>
                <a:off x="2966956" y="2742644"/>
                <a:ext cx="1672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0DA61929-012E-478D-BE90-E6F6ED761A2D}"/>
                  </a:ext>
                </a:extLst>
              </p14:cNvPr>
              <p14:cNvContentPartPr/>
              <p14:nvPr/>
            </p14:nvContentPartPr>
            <p14:xfrm>
              <a:off x="1330036" y="4122884"/>
              <a:ext cx="6971400" cy="17640"/>
            </p14:xfrm>
          </p:contentPart>
        </mc:Choice>
        <mc:Fallback>
          <p:pic>
            <p:nvPicPr>
              <p:cNvPr id="6" name="Ink 5">
                <a:extLst>
                  <a:ext uri="{FF2B5EF4-FFF2-40B4-BE49-F238E27FC236}">
                    <a16:creationId xmlns:a16="http://schemas.microsoft.com/office/drawing/2014/main" id="{0DA61929-012E-478D-BE90-E6F6ED761A2D}"/>
                  </a:ext>
                </a:extLst>
              </p:cNvPr>
              <p:cNvPicPr/>
              <p:nvPr/>
            </p:nvPicPr>
            <p:blipFill>
              <a:blip r:embed="rId9"/>
              <a:stretch>
                <a:fillRect/>
              </a:stretch>
            </p:blipFill>
            <p:spPr>
              <a:xfrm>
                <a:off x="1321036" y="4114244"/>
                <a:ext cx="69890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3B44C8B4-D1C0-40A5-AA8D-E87541562CAF}"/>
                  </a:ext>
                </a:extLst>
              </p14:cNvPr>
              <p14:cNvContentPartPr/>
              <p14:nvPr/>
            </p14:nvContentPartPr>
            <p14:xfrm>
              <a:off x="3258196" y="4488644"/>
              <a:ext cx="1542960" cy="9720"/>
            </p14:xfrm>
          </p:contentPart>
        </mc:Choice>
        <mc:Fallback>
          <p:pic>
            <p:nvPicPr>
              <p:cNvPr id="7" name="Ink 6">
                <a:extLst>
                  <a:ext uri="{FF2B5EF4-FFF2-40B4-BE49-F238E27FC236}">
                    <a16:creationId xmlns:a16="http://schemas.microsoft.com/office/drawing/2014/main" id="{3B44C8B4-D1C0-40A5-AA8D-E87541562CAF}"/>
                  </a:ext>
                </a:extLst>
              </p:cNvPr>
              <p:cNvPicPr/>
              <p:nvPr/>
            </p:nvPicPr>
            <p:blipFill>
              <a:blip r:embed="rId11"/>
              <a:stretch>
                <a:fillRect/>
              </a:stretch>
            </p:blipFill>
            <p:spPr>
              <a:xfrm>
                <a:off x="3249556" y="4479644"/>
                <a:ext cx="15606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67ECE26F-599D-4265-9357-7498CFF5ACAC}"/>
                  </a:ext>
                </a:extLst>
              </p14:cNvPr>
              <p14:cNvContentPartPr/>
              <p14:nvPr/>
            </p14:nvContentPartPr>
            <p14:xfrm>
              <a:off x="3141916" y="4970324"/>
              <a:ext cx="1040040" cy="18000"/>
            </p14:xfrm>
          </p:contentPart>
        </mc:Choice>
        <mc:Fallback>
          <p:pic>
            <p:nvPicPr>
              <p:cNvPr id="8" name="Ink 7">
                <a:extLst>
                  <a:ext uri="{FF2B5EF4-FFF2-40B4-BE49-F238E27FC236}">
                    <a16:creationId xmlns:a16="http://schemas.microsoft.com/office/drawing/2014/main" id="{67ECE26F-599D-4265-9357-7498CFF5ACAC}"/>
                  </a:ext>
                </a:extLst>
              </p:cNvPr>
              <p:cNvPicPr/>
              <p:nvPr/>
            </p:nvPicPr>
            <p:blipFill>
              <a:blip r:embed="rId13"/>
              <a:stretch>
                <a:fillRect/>
              </a:stretch>
            </p:blipFill>
            <p:spPr>
              <a:xfrm>
                <a:off x="3133276" y="4961324"/>
                <a:ext cx="1057680" cy="35640"/>
              </a:xfrm>
              <a:prstGeom prst="rect">
                <a:avLst/>
              </a:prstGeom>
            </p:spPr>
          </p:pic>
        </mc:Fallback>
      </mc:AlternateContent>
    </p:spTree>
    <p:extLst>
      <p:ext uri="{BB962C8B-B14F-4D97-AF65-F5344CB8AC3E}">
        <p14:creationId xmlns:p14="http://schemas.microsoft.com/office/powerpoint/2010/main" val="3852178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285661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638780-DFD1-475B-818A-5E6A4C265273}"/>
              </a:ext>
            </a:extLst>
          </p:cNvPr>
          <p:cNvSpPr/>
          <p:nvPr/>
        </p:nvSpPr>
        <p:spPr>
          <a:xfrm>
            <a:off x="2514600" y="2743200"/>
            <a:ext cx="4745851" cy="1067600"/>
          </a:xfrm>
          <a:prstGeom prst="rect">
            <a:avLst/>
          </a:prstGeom>
        </p:spPr>
        <p:txBody>
          <a:bodyPr wrap="none">
            <a:spAutoFit/>
          </a:bodyPr>
          <a:lstStyle/>
          <a:p>
            <a:pPr marL="17145">
              <a:lnSpc>
                <a:spcPct val="150000"/>
              </a:lnSpc>
              <a:spcBef>
                <a:spcPts val="100"/>
              </a:spcBef>
            </a:pPr>
            <a:r>
              <a:rPr lang="en-IN" sz="4800" b="1" spc="-5" dirty="0">
                <a:latin typeface="Times New Roman"/>
                <a:cs typeface="Times New Roman"/>
              </a:rPr>
              <a:t>Basic </a:t>
            </a:r>
            <a:r>
              <a:rPr lang="en-IN" sz="4800" b="1" dirty="0">
                <a:latin typeface="Times New Roman"/>
                <a:cs typeface="Times New Roman"/>
              </a:rPr>
              <a:t>commands </a:t>
            </a:r>
          </a:p>
        </p:txBody>
      </p:sp>
    </p:spTree>
    <p:extLst>
      <p:ext uri="{BB962C8B-B14F-4D97-AF65-F5344CB8AC3E}">
        <p14:creationId xmlns:p14="http://schemas.microsoft.com/office/powerpoint/2010/main" val="4128668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21025550"/>
              </p:ext>
            </p:extLst>
          </p:nvPr>
        </p:nvGraphicFramePr>
        <p:xfrm>
          <a:off x="0" y="380997"/>
          <a:ext cx="9129713" cy="6172205"/>
        </p:xfrm>
        <a:graphic>
          <a:graphicData uri="http://schemas.openxmlformats.org/drawingml/2006/table">
            <a:tbl>
              <a:tblPr firstRow="1" bandRow="1">
                <a:tableStyleId>{5C22544A-7EE6-4342-B048-85BDC9FD1C3A}</a:tableStyleId>
              </a:tblPr>
              <a:tblGrid>
                <a:gridCol w="1587614">
                  <a:extLst>
                    <a:ext uri="{9D8B030D-6E8A-4147-A177-3AD203B41FA5}">
                      <a16:colId xmlns:a16="http://schemas.microsoft.com/office/drawing/2014/main" val="20000"/>
                    </a:ext>
                  </a:extLst>
                </a:gridCol>
                <a:gridCol w="7542099">
                  <a:extLst>
                    <a:ext uri="{9D8B030D-6E8A-4147-A177-3AD203B41FA5}">
                      <a16:colId xmlns:a16="http://schemas.microsoft.com/office/drawing/2014/main" val="20001"/>
                    </a:ext>
                  </a:extLst>
                </a:gridCol>
              </a:tblGrid>
              <a:tr h="422023">
                <a:tc>
                  <a:txBody>
                    <a:bodyPr/>
                    <a:lstStyle/>
                    <a:p>
                      <a:pPr algn="ctr"/>
                      <a:r>
                        <a:rPr lang="en-US" dirty="0"/>
                        <a:t>Command</a:t>
                      </a:r>
                    </a:p>
                  </a:txBody>
                  <a:tcPr/>
                </a:tc>
                <a:tc>
                  <a:txBody>
                    <a:bodyPr/>
                    <a:lstStyle/>
                    <a:p>
                      <a:pPr algn="ctr"/>
                      <a:r>
                        <a:rPr lang="en-US" dirty="0"/>
                        <a:t>Description</a:t>
                      </a:r>
                    </a:p>
                  </a:txBody>
                  <a:tcPr/>
                </a:tc>
                <a:extLst>
                  <a:ext uri="{0D108BD9-81ED-4DB2-BD59-A6C34878D82A}">
                    <a16:rowId xmlns:a16="http://schemas.microsoft.com/office/drawing/2014/main" val="10000"/>
                  </a:ext>
                </a:extLst>
              </a:tr>
              <a:tr h="422023">
                <a:tc>
                  <a:txBody>
                    <a:bodyPr/>
                    <a:lstStyle/>
                    <a:p>
                      <a:pPr algn="ctr"/>
                      <a:r>
                        <a:rPr lang="en-US" altLang="en-US" b="1" dirty="0">
                          <a:highlight>
                            <a:srgbClr val="FFFF00"/>
                          </a:highlight>
                        </a:rPr>
                        <a:t>%</a:t>
                      </a:r>
                      <a:endParaRPr lang="en-US" b="1" dirty="0">
                        <a:highlight>
                          <a:srgbClr val="FFFF00"/>
                        </a:highligh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a:t>used to denote a comment</a:t>
                      </a:r>
                      <a:endParaRPr lang="en-US" dirty="0"/>
                    </a:p>
                  </a:txBody>
                  <a:tcPr/>
                </a:tc>
                <a:extLst>
                  <a:ext uri="{0D108BD9-81ED-4DB2-BD59-A6C34878D82A}">
                    <a16:rowId xmlns:a16="http://schemas.microsoft.com/office/drawing/2014/main" val="10001"/>
                  </a:ext>
                </a:extLst>
              </a:tr>
              <a:tr h="1715847">
                <a:tc>
                  <a:txBody>
                    <a:bodyPr/>
                    <a:lstStyle/>
                    <a:p>
                      <a:pPr algn="ctr"/>
                      <a:r>
                        <a:rPr lang="en-US" altLang="en-US" b="1" dirty="0"/>
                        <a:t>;</a:t>
                      </a:r>
                      <a:endParaRPr lang="en-US" b="1" dirty="0"/>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altLang="en-US" dirty="0"/>
                        <a:t>suppresses display of value (when placed at end of a statement).</a:t>
                      </a:r>
                      <a:r>
                        <a:rPr lang="en-US" altLang="en-US" baseline="0" dirty="0"/>
                        <a:t> </a:t>
                      </a:r>
                      <a:r>
                        <a:rPr lang="en-US" sz="1800" b="0" i="0" u="none" strike="noStrike" kern="1200" baseline="0" dirty="0">
                          <a:solidFill>
                            <a:schemeClr val="dk1"/>
                          </a:solidFill>
                          <a:latin typeface="+mn-lt"/>
                          <a:ea typeface="+mn-ea"/>
                          <a:cs typeface="+mn-cs"/>
                        </a:rPr>
                        <a:t>However, echoing the results of calculations makes a great quick-and-dirty debugging tool. If you are not certain what the results of a specific assignment statement are, just leave off the semicolon from that statement, and the results will be displayed in the Command Window as the statement is executed.</a:t>
                      </a:r>
                      <a:endParaRPr lang="en-US" dirty="0"/>
                    </a:p>
                  </a:txBody>
                  <a:tcPr/>
                </a:tc>
                <a:extLst>
                  <a:ext uri="{0D108BD9-81ED-4DB2-BD59-A6C34878D82A}">
                    <a16:rowId xmlns:a16="http://schemas.microsoft.com/office/drawing/2014/main" val="10002"/>
                  </a:ext>
                </a:extLst>
              </a:tr>
              <a:tr h="451539">
                <a:tc>
                  <a:txBody>
                    <a:bodyPr/>
                    <a:lstStyle/>
                    <a:p>
                      <a:pPr algn="ctr"/>
                      <a:r>
                        <a:rPr lang="en-US" altLang="en-US" b="1" dirty="0">
                          <a:highlight>
                            <a:srgbClr val="FFFF00"/>
                          </a:highlight>
                        </a:rPr>
                        <a:t>...</a:t>
                      </a:r>
                      <a:endParaRPr lang="en-US" b="1" dirty="0">
                        <a:highlight>
                          <a:srgbClr val="FFFF00"/>
                        </a:highligh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a:t>continues the statement on next line</a:t>
                      </a:r>
                      <a:endParaRPr lang="en-US" dirty="0"/>
                    </a:p>
                  </a:txBody>
                  <a:tcPr/>
                </a:tc>
                <a:extLst>
                  <a:ext uri="{0D108BD9-81ED-4DB2-BD59-A6C34878D82A}">
                    <a16:rowId xmlns:a16="http://schemas.microsoft.com/office/drawing/2014/main" val="10003"/>
                  </a:ext>
                </a:extLst>
              </a:tr>
              <a:tr h="451539">
                <a:tc>
                  <a:txBody>
                    <a:bodyPr/>
                    <a:lstStyle/>
                    <a:p>
                      <a:pPr algn="ctr"/>
                      <a:r>
                        <a:rPr lang="en-US" altLang="en-US" b="1" dirty="0" err="1"/>
                        <a:t>inf</a:t>
                      </a:r>
                      <a:r>
                        <a:rPr lang="en-US" altLang="en-US" b="1" dirty="0"/>
                        <a:t>	</a:t>
                      </a:r>
                      <a:endParaRPr lang="en-US" b="1" dirty="0"/>
                    </a:p>
                  </a:txBody>
                  <a:tcPr/>
                </a:tc>
                <a:tc>
                  <a:txBody>
                    <a:bodyPr/>
                    <a:lstStyle/>
                    <a:p>
                      <a:pPr algn="l" eaLnBrk="1" hangingPunct="1"/>
                      <a:r>
                        <a:rPr lang="en-US" altLang="en-US" dirty="0"/>
                        <a:t>infinity</a:t>
                      </a:r>
                    </a:p>
                  </a:txBody>
                  <a:tcPr/>
                </a:tc>
                <a:extLst>
                  <a:ext uri="{0D108BD9-81ED-4DB2-BD59-A6C34878D82A}">
                    <a16:rowId xmlns:a16="http://schemas.microsoft.com/office/drawing/2014/main" val="10004"/>
                  </a:ext>
                </a:extLst>
              </a:tr>
              <a:tr h="451539">
                <a:tc>
                  <a:txBody>
                    <a:bodyPr/>
                    <a:lstStyle/>
                    <a:p>
                      <a:pPr algn="ctr"/>
                      <a:r>
                        <a:rPr lang="en-US" altLang="en-US" b="1" dirty="0" err="1"/>
                        <a:t>NaN</a:t>
                      </a:r>
                      <a:endParaRPr lang="en-US" b="1" dirty="0"/>
                    </a:p>
                  </a:txBody>
                  <a:tcPr/>
                </a:tc>
                <a:tc>
                  <a:txBody>
                    <a:bodyPr/>
                    <a:lstStyle/>
                    <a:p>
                      <a:pPr algn="l"/>
                      <a:r>
                        <a:rPr lang="en-US" altLang="en-US" dirty="0"/>
                        <a:t>not-a number, e.g., 0/0</a:t>
                      </a:r>
                      <a:endParaRPr lang="en-US" dirty="0"/>
                    </a:p>
                  </a:txBody>
                  <a:tcPr/>
                </a:tc>
                <a:extLst>
                  <a:ext uri="{0D108BD9-81ED-4DB2-BD59-A6C34878D82A}">
                    <a16:rowId xmlns:a16="http://schemas.microsoft.com/office/drawing/2014/main" val="4082799895"/>
                  </a:ext>
                </a:extLst>
              </a:tr>
              <a:tr h="451539">
                <a:tc>
                  <a:txBody>
                    <a:bodyPr/>
                    <a:lstStyle/>
                    <a:p>
                      <a:pPr algn="ctr"/>
                      <a:r>
                        <a:rPr lang="en-US" altLang="en-US" b="1" dirty="0">
                          <a:highlight>
                            <a:srgbClr val="FFFF00"/>
                          </a:highlight>
                        </a:rPr>
                        <a:t>who, </a:t>
                      </a:r>
                      <a:r>
                        <a:rPr lang="en-US" altLang="en-US" b="1" dirty="0" err="1">
                          <a:highlight>
                            <a:srgbClr val="FFFF00"/>
                          </a:highlight>
                        </a:rPr>
                        <a:t>whos</a:t>
                      </a:r>
                      <a:r>
                        <a:rPr lang="en-US" altLang="en-US" b="1" dirty="0">
                          <a:highlight>
                            <a:srgbClr val="FFFF00"/>
                          </a:highlight>
                        </a:rPr>
                        <a:t> </a:t>
                      </a:r>
                      <a:endParaRPr lang="en-US" b="1" dirty="0">
                        <a:highlight>
                          <a:srgbClr val="FFFF00"/>
                        </a:highlight>
                      </a:endParaRPr>
                    </a:p>
                  </a:txBody>
                  <a:tcPr/>
                </a:tc>
                <a:tc>
                  <a:txBody>
                    <a:bodyPr/>
                    <a:lstStyle/>
                    <a:p>
                      <a:pPr algn="l"/>
                      <a:r>
                        <a:rPr lang="en-US" altLang="en-US" dirty="0"/>
                        <a:t>current workspace </a:t>
                      </a:r>
                      <a:r>
                        <a:rPr lang="en-US" altLang="en-US" dirty="0" err="1"/>
                        <a:t>varibles</a:t>
                      </a:r>
                      <a:endParaRPr lang="en-US" dirty="0"/>
                    </a:p>
                  </a:txBody>
                  <a:tcPr/>
                </a:tc>
                <a:extLst>
                  <a:ext uri="{0D108BD9-81ED-4DB2-BD59-A6C34878D82A}">
                    <a16:rowId xmlns:a16="http://schemas.microsoft.com/office/drawing/2014/main" val="3316761569"/>
                  </a:ext>
                </a:extLst>
              </a:tr>
              <a:tr h="451539">
                <a:tc>
                  <a:txBody>
                    <a:bodyPr/>
                    <a:lstStyle/>
                    <a:p>
                      <a:pPr algn="ctr"/>
                      <a:r>
                        <a:rPr lang="en-US" altLang="en-US" b="1" dirty="0">
                          <a:highlight>
                            <a:srgbClr val="FFFF00"/>
                          </a:highlight>
                        </a:rPr>
                        <a:t>clear all </a:t>
                      </a:r>
                      <a:endParaRPr lang="en-US" b="1" dirty="0">
                        <a:highlight>
                          <a:srgbClr val="FFFF00"/>
                        </a:highlight>
                      </a:endParaRPr>
                    </a:p>
                  </a:txBody>
                  <a:tcPr/>
                </a:tc>
                <a:tc>
                  <a:txBody>
                    <a:bodyPr/>
                    <a:lstStyle/>
                    <a:p>
                      <a:pPr algn="l"/>
                      <a:r>
                        <a:rPr lang="en-US" altLang="en-US" dirty="0"/>
                        <a:t>clear workspace variables</a:t>
                      </a:r>
                      <a:endParaRPr lang="en-US" dirty="0"/>
                    </a:p>
                  </a:txBody>
                  <a:tcPr/>
                </a:tc>
                <a:extLst>
                  <a:ext uri="{0D108BD9-81ED-4DB2-BD59-A6C34878D82A}">
                    <a16:rowId xmlns:a16="http://schemas.microsoft.com/office/drawing/2014/main" val="3139018265"/>
                  </a:ext>
                </a:extLst>
              </a:tr>
              <a:tr h="451539">
                <a:tc>
                  <a:txBody>
                    <a:bodyPr/>
                    <a:lstStyle/>
                    <a:p>
                      <a:pPr algn="ctr"/>
                      <a:r>
                        <a:rPr lang="en-US" altLang="en-US" b="1" dirty="0"/>
                        <a:t>close all</a:t>
                      </a:r>
                      <a:endParaRPr lang="en-US" b="1" dirty="0"/>
                    </a:p>
                  </a:txBody>
                  <a:tcPr/>
                </a:tc>
                <a:tc>
                  <a:txBody>
                    <a:bodyPr/>
                    <a:lstStyle/>
                    <a:p>
                      <a:pPr algn="l"/>
                      <a:r>
                        <a:rPr lang="en-US" altLang="en-US" dirty="0"/>
                        <a:t>close all figures</a:t>
                      </a:r>
                      <a:endParaRPr lang="en-US" dirty="0"/>
                    </a:p>
                  </a:txBody>
                  <a:tcPr/>
                </a:tc>
                <a:extLst>
                  <a:ext uri="{0D108BD9-81ED-4DB2-BD59-A6C34878D82A}">
                    <a16:rowId xmlns:a16="http://schemas.microsoft.com/office/drawing/2014/main" val="3514574305"/>
                  </a:ext>
                </a:extLst>
              </a:tr>
              <a:tr h="451539">
                <a:tc>
                  <a:txBody>
                    <a:bodyPr/>
                    <a:lstStyle/>
                    <a:p>
                      <a:pPr algn="ctr"/>
                      <a:r>
                        <a:rPr lang="en-US" altLang="en-US" b="1" dirty="0" err="1">
                          <a:highlight>
                            <a:srgbClr val="FFFF00"/>
                          </a:highlight>
                        </a:rPr>
                        <a:t>clc</a:t>
                      </a:r>
                      <a:endParaRPr lang="en-US" b="1" dirty="0">
                        <a:highlight>
                          <a:srgbClr val="FFFF00"/>
                        </a:highlight>
                      </a:endParaRPr>
                    </a:p>
                  </a:txBody>
                  <a:tcPr/>
                </a:tc>
                <a:tc>
                  <a:txBody>
                    <a:bodyPr/>
                    <a:lstStyle/>
                    <a:p>
                      <a:pPr algn="l"/>
                      <a:r>
                        <a:rPr lang="en-US" altLang="en-US" dirty="0"/>
                        <a:t>clear screen</a:t>
                      </a:r>
                      <a:endParaRPr lang="en-US" dirty="0"/>
                    </a:p>
                  </a:txBody>
                  <a:tcPr/>
                </a:tc>
                <a:extLst>
                  <a:ext uri="{0D108BD9-81ED-4DB2-BD59-A6C34878D82A}">
                    <a16:rowId xmlns:a16="http://schemas.microsoft.com/office/drawing/2014/main" val="1550019255"/>
                  </a:ext>
                </a:extLst>
              </a:tr>
              <a:tr h="451539">
                <a:tc>
                  <a:txBody>
                    <a:bodyPr/>
                    <a:lstStyle/>
                    <a:p>
                      <a:pPr algn="ctr"/>
                      <a:r>
                        <a:rPr lang="en-US" altLang="en-US" b="1" dirty="0" err="1"/>
                        <a:t>clf</a:t>
                      </a:r>
                      <a:endParaRPr lang="en-US"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dirty="0"/>
                        <a:t>clear figure</a:t>
                      </a:r>
                    </a:p>
                  </a:txBody>
                  <a:tcPr/>
                </a:tc>
                <a:extLst>
                  <a:ext uri="{0D108BD9-81ED-4DB2-BD59-A6C34878D82A}">
                    <a16:rowId xmlns:a16="http://schemas.microsoft.com/office/drawing/2014/main" val="1291859786"/>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D965CE5-0F35-40DA-A11E-37B3107EF35A}"/>
                  </a:ext>
                </a:extLst>
              </p14:cNvPr>
              <p14:cNvContentPartPr/>
              <p14:nvPr/>
            </p14:nvContentPartPr>
            <p14:xfrm>
              <a:off x="265516" y="908444"/>
              <a:ext cx="376560" cy="203400"/>
            </p14:xfrm>
          </p:contentPart>
        </mc:Choice>
        <mc:Fallback>
          <p:pic>
            <p:nvPicPr>
              <p:cNvPr id="2" name="Ink 1">
                <a:extLst>
                  <a:ext uri="{FF2B5EF4-FFF2-40B4-BE49-F238E27FC236}">
                    <a16:creationId xmlns:a16="http://schemas.microsoft.com/office/drawing/2014/main" id="{7D965CE5-0F35-40DA-A11E-37B3107EF35A}"/>
                  </a:ext>
                </a:extLst>
              </p:cNvPr>
              <p:cNvPicPr/>
              <p:nvPr/>
            </p:nvPicPr>
            <p:blipFill>
              <a:blip r:embed="rId4"/>
              <a:stretch>
                <a:fillRect/>
              </a:stretch>
            </p:blipFill>
            <p:spPr>
              <a:xfrm>
                <a:off x="256876" y="899804"/>
                <a:ext cx="3942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B5ED04D2-6DBB-4585-AE55-2AE033C15B5D}"/>
                  </a:ext>
                </a:extLst>
              </p14:cNvPr>
              <p14:cNvContentPartPr/>
              <p14:nvPr/>
            </p14:nvContentPartPr>
            <p14:xfrm>
              <a:off x="374236" y="1429004"/>
              <a:ext cx="264960" cy="128160"/>
            </p14:xfrm>
          </p:contentPart>
        </mc:Choice>
        <mc:Fallback>
          <p:pic>
            <p:nvPicPr>
              <p:cNvPr id="4" name="Ink 3">
                <a:extLst>
                  <a:ext uri="{FF2B5EF4-FFF2-40B4-BE49-F238E27FC236}">
                    <a16:creationId xmlns:a16="http://schemas.microsoft.com/office/drawing/2014/main" id="{B5ED04D2-6DBB-4585-AE55-2AE033C15B5D}"/>
                  </a:ext>
                </a:extLst>
              </p:cNvPr>
              <p:cNvPicPr/>
              <p:nvPr/>
            </p:nvPicPr>
            <p:blipFill>
              <a:blip r:embed="rId6"/>
              <a:stretch>
                <a:fillRect/>
              </a:stretch>
            </p:blipFill>
            <p:spPr>
              <a:xfrm>
                <a:off x="365236" y="1420364"/>
                <a:ext cx="28260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683D6898-E697-42AC-A828-54BEF5D20F1C}"/>
                  </a:ext>
                </a:extLst>
              </p14:cNvPr>
              <p14:cNvContentPartPr/>
              <p14:nvPr/>
            </p14:nvContentPartPr>
            <p14:xfrm>
              <a:off x="298996" y="3124604"/>
              <a:ext cx="333720" cy="44640"/>
            </p14:xfrm>
          </p:contentPart>
        </mc:Choice>
        <mc:Fallback>
          <p:pic>
            <p:nvPicPr>
              <p:cNvPr id="5" name="Ink 4">
                <a:extLst>
                  <a:ext uri="{FF2B5EF4-FFF2-40B4-BE49-F238E27FC236}">
                    <a16:creationId xmlns:a16="http://schemas.microsoft.com/office/drawing/2014/main" id="{683D6898-E697-42AC-A828-54BEF5D20F1C}"/>
                  </a:ext>
                </a:extLst>
              </p:cNvPr>
              <p:cNvPicPr/>
              <p:nvPr/>
            </p:nvPicPr>
            <p:blipFill>
              <a:blip r:embed="rId8"/>
              <a:stretch>
                <a:fillRect/>
              </a:stretch>
            </p:blipFill>
            <p:spPr>
              <a:xfrm>
                <a:off x="289996" y="3115964"/>
                <a:ext cx="35136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4F13D5A9-BDDF-42C3-A7AD-06F33B8B536E}"/>
                  </a:ext>
                </a:extLst>
              </p14:cNvPr>
              <p14:cNvContentPartPr/>
              <p14:nvPr/>
            </p14:nvContentPartPr>
            <p14:xfrm>
              <a:off x="241036" y="3590804"/>
              <a:ext cx="207720" cy="360"/>
            </p14:xfrm>
          </p:contentPart>
        </mc:Choice>
        <mc:Fallback>
          <p:pic>
            <p:nvPicPr>
              <p:cNvPr id="6" name="Ink 5">
                <a:extLst>
                  <a:ext uri="{FF2B5EF4-FFF2-40B4-BE49-F238E27FC236}">
                    <a16:creationId xmlns:a16="http://schemas.microsoft.com/office/drawing/2014/main" id="{4F13D5A9-BDDF-42C3-A7AD-06F33B8B536E}"/>
                  </a:ext>
                </a:extLst>
              </p:cNvPr>
              <p:cNvPicPr/>
              <p:nvPr/>
            </p:nvPicPr>
            <p:blipFill>
              <a:blip r:embed="rId10"/>
              <a:stretch>
                <a:fillRect/>
              </a:stretch>
            </p:blipFill>
            <p:spPr>
              <a:xfrm>
                <a:off x="232036" y="3581804"/>
                <a:ext cx="225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67E796F2-3B4F-4B07-893E-10B529EBF5F6}"/>
                  </a:ext>
                </a:extLst>
              </p14:cNvPr>
              <p14:cNvContentPartPr/>
              <p14:nvPr/>
            </p14:nvContentPartPr>
            <p14:xfrm>
              <a:off x="207556" y="3989684"/>
              <a:ext cx="233640" cy="360"/>
            </p14:xfrm>
          </p:contentPart>
        </mc:Choice>
        <mc:Fallback>
          <p:pic>
            <p:nvPicPr>
              <p:cNvPr id="7" name="Ink 6">
                <a:extLst>
                  <a:ext uri="{FF2B5EF4-FFF2-40B4-BE49-F238E27FC236}">
                    <a16:creationId xmlns:a16="http://schemas.microsoft.com/office/drawing/2014/main" id="{67E796F2-3B4F-4B07-893E-10B529EBF5F6}"/>
                  </a:ext>
                </a:extLst>
              </p:cNvPr>
              <p:cNvPicPr/>
              <p:nvPr/>
            </p:nvPicPr>
            <p:blipFill>
              <a:blip r:embed="rId12"/>
              <a:stretch>
                <a:fillRect/>
              </a:stretch>
            </p:blipFill>
            <p:spPr>
              <a:xfrm>
                <a:off x="198916" y="3981044"/>
                <a:ext cx="251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14F05990-D266-4D8C-B079-DE2346E035AF}"/>
                  </a:ext>
                </a:extLst>
              </p14:cNvPr>
              <p14:cNvContentPartPr/>
              <p14:nvPr/>
            </p14:nvContentPartPr>
            <p14:xfrm>
              <a:off x="74716" y="4538324"/>
              <a:ext cx="207000" cy="360"/>
            </p14:xfrm>
          </p:contentPart>
        </mc:Choice>
        <mc:Fallback>
          <p:pic>
            <p:nvPicPr>
              <p:cNvPr id="8" name="Ink 7">
                <a:extLst>
                  <a:ext uri="{FF2B5EF4-FFF2-40B4-BE49-F238E27FC236}">
                    <a16:creationId xmlns:a16="http://schemas.microsoft.com/office/drawing/2014/main" id="{14F05990-D266-4D8C-B079-DE2346E035AF}"/>
                  </a:ext>
                </a:extLst>
              </p:cNvPr>
              <p:cNvPicPr/>
              <p:nvPr/>
            </p:nvPicPr>
            <p:blipFill>
              <a:blip r:embed="rId14"/>
              <a:stretch>
                <a:fillRect/>
              </a:stretch>
            </p:blipFill>
            <p:spPr>
              <a:xfrm>
                <a:off x="66076" y="4529684"/>
                <a:ext cx="224640" cy="18000"/>
              </a:xfrm>
              <a:prstGeom prst="rect">
                <a:avLst/>
              </a:prstGeom>
            </p:spPr>
          </p:pic>
        </mc:Fallback>
      </mc:AlternateContent>
    </p:spTree>
    <p:extLst>
      <p:ext uri="{BB962C8B-B14F-4D97-AF65-F5344CB8AC3E}">
        <p14:creationId xmlns:p14="http://schemas.microsoft.com/office/powerpoint/2010/main" val="3835540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819400"/>
            <a:ext cx="7105855" cy="1951816"/>
          </a:xfrm>
          <a:prstGeom prst="rect">
            <a:avLst/>
          </a:prstGeom>
        </p:spPr>
        <p:txBody>
          <a:bodyPr wrap="none">
            <a:spAutoFit/>
          </a:bodyPr>
          <a:lstStyle/>
          <a:p>
            <a:pPr marL="17145" algn="ctr">
              <a:lnSpc>
                <a:spcPct val="150000"/>
              </a:lnSpc>
              <a:spcBef>
                <a:spcPts val="100"/>
              </a:spcBef>
            </a:pPr>
            <a:r>
              <a:rPr lang="en-IN" sz="4000" b="1" spc="-35" dirty="0">
                <a:latin typeface="Times New Roman" panose="02020603050405020304" pitchFamily="18" charset="0"/>
                <a:cs typeface="Times New Roman" panose="02020603050405020304" pitchFamily="18" charset="0"/>
              </a:rPr>
              <a:t>Using MATLAB as a Calculator</a:t>
            </a:r>
          </a:p>
          <a:p>
            <a:pPr marL="17145" algn="ctr">
              <a:lnSpc>
                <a:spcPct val="150000"/>
              </a:lnSpc>
              <a:spcBef>
                <a:spcPts val="100"/>
              </a:spcBef>
            </a:pPr>
            <a:r>
              <a:rPr lang="en-IN" sz="4000" b="1" spc="-35" dirty="0">
                <a:latin typeface="Times New Roman" panose="02020603050405020304" pitchFamily="18" charset="0"/>
                <a:cs typeface="Times New Roman" panose="02020603050405020304" pitchFamily="18" charset="0"/>
              </a:rPr>
              <a:t>(See 2.8 of Chapman Book)</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18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6400" y="975953"/>
            <a:ext cx="2895600" cy="5246272"/>
          </a:xfrm>
          <a:prstGeom prst="rect">
            <a:avLst/>
          </a:prstGeom>
        </p:spPr>
      </p:pic>
      <p:pic>
        <p:nvPicPr>
          <p:cNvPr id="3" name="Picture 2"/>
          <p:cNvPicPr>
            <a:picLocks noChangeAspect="1"/>
          </p:cNvPicPr>
          <p:nvPr/>
        </p:nvPicPr>
        <p:blipFill>
          <a:blip r:embed="rId3"/>
          <a:stretch>
            <a:fillRect/>
          </a:stretch>
        </p:blipFill>
        <p:spPr>
          <a:xfrm>
            <a:off x="5257800" y="973541"/>
            <a:ext cx="2971800" cy="5328013"/>
          </a:xfrm>
          <a:prstGeom prst="rect">
            <a:avLst/>
          </a:prstGeom>
        </p:spPr>
      </p:pic>
      <p:sp>
        <p:nvSpPr>
          <p:cNvPr id="4" name="TextBox 3"/>
          <p:cNvSpPr txBox="1"/>
          <p:nvPr/>
        </p:nvSpPr>
        <p:spPr>
          <a:xfrm>
            <a:off x="1143000" y="450321"/>
            <a:ext cx="2442400" cy="523220"/>
          </a:xfrm>
          <a:prstGeom prst="rect">
            <a:avLst/>
          </a:prstGeom>
          <a:noFill/>
        </p:spPr>
        <p:txBody>
          <a:bodyPr wrap="none" rtlCol="0">
            <a:spAutoFit/>
          </a:bodyPr>
          <a:lstStyle/>
          <a:p>
            <a:r>
              <a:rPr lang="en-US" sz="2800" b="1" dirty="0"/>
              <a:t>Array Addition</a:t>
            </a:r>
          </a:p>
        </p:txBody>
      </p:sp>
      <p:sp>
        <p:nvSpPr>
          <p:cNvPr id="5" name="TextBox 4"/>
          <p:cNvSpPr txBox="1"/>
          <p:nvPr/>
        </p:nvSpPr>
        <p:spPr>
          <a:xfrm>
            <a:off x="5248275" y="450321"/>
            <a:ext cx="2863989" cy="523220"/>
          </a:xfrm>
          <a:prstGeom prst="rect">
            <a:avLst/>
          </a:prstGeom>
          <a:noFill/>
        </p:spPr>
        <p:txBody>
          <a:bodyPr wrap="none" rtlCol="0">
            <a:spAutoFit/>
          </a:bodyPr>
          <a:lstStyle/>
          <a:p>
            <a:r>
              <a:rPr lang="en-US" sz="2800" b="1" dirty="0"/>
              <a:t>Array Subtraction</a:t>
            </a: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AAD1E12E-D1DF-4652-93CF-6E73A0C5C947}"/>
                  </a:ext>
                </a:extLst>
              </p14:cNvPr>
              <p14:cNvContentPartPr/>
              <p14:nvPr/>
            </p14:nvContentPartPr>
            <p14:xfrm>
              <a:off x="747916" y="760844"/>
              <a:ext cx="583560" cy="508320"/>
            </p14:xfrm>
          </p:contentPart>
        </mc:Choice>
        <mc:Fallback>
          <p:pic>
            <p:nvPicPr>
              <p:cNvPr id="6" name="Ink 5">
                <a:extLst>
                  <a:ext uri="{FF2B5EF4-FFF2-40B4-BE49-F238E27FC236}">
                    <a16:creationId xmlns:a16="http://schemas.microsoft.com/office/drawing/2014/main" id="{AAD1E12E-D1DF-4652-93CF-6E73A0C5C947}"/>
                  </a:ext>
                </a:extLst>
              </p:cNvPr>
              <p:cNvPicPr/>
              <p:nvPr/>
            </p:nvPicPr>
            <p:blipFill>
              <a:blip r:embed="rId5"/>
              <a:stretch>
                <a:fillRect/>
              </a:stretch>
            </p:blipFill>
            <p:spPr>
              <a:xfrm>
                <a:off x="738916" y="752204"/>
                <a:ext cx="601200" cy="525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DB1D3D87-EEDE-4DA3-AC81-59429FC265B0}"/>
                  </a:ext>
                </a:extLst>
              </p14:cNvPr>
              <p14:cNvContentPartPr/>
              <p14:nvPr/>
            </p14:nvContentPartPr>
            <p14:xfrm>
              <a:off x="823156" y="2854964"/>
              <a:ext cx="402480" cy="202680"/>
            </p14:xfrm>
          </p:contentPart>
        </mc:Choice>
        <mc:Fallback>
          <p:pic>
            <p:nvPicPr>
              <p:cNvPr id="7" name="Ink 6">
                <a:extLst>
                  <a:ext uri="{FF2B5EF4-FFF2-40B4-BE49-F238E27FC236}">
                    <a16:creationId xmlns:a16="http://schemas.microsoft.com/office/drawing/2014/main" id="{DB1D3D87-EEDE-4DA3-AC81-59429FC265B0}"/>
                  </a:ext>
                </a:extLst>
              </p:cNvPr>
              <p:cNvPicPr/>
              <p:nvPr/>
            </p:nvPicPr>
            <p:blipFill>
              <a:blip r:embed="rId7"/>
              <a:stretch>
                <a:fillRect/>
              </a:stretch>
            </p:blipFill>
            <p:spPr>
              <a:xfrm>
                <a:off x="814156" y="2846324"/>
                <a:ext cx="4201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3AF51B77-58E9-4CB2-B519-FE7499EC7D43}"/>
                  </a:ext>
                </a:extLst>
              </p14:cNvPr>
              <p14:cNvContentPartPr/>
              <p14:nvPr/>
            </p14:nvContentPartPr>
            <p14:xfrm>
              <a:off x="931156" y="4550564"/>
              <a:ext cx="362520" cy="268920"/>
            </p14:xfrm>
          </p:contentPart>
        </mc:Choice>
        <mc:Fallback>
          <p:pic>
            <p:nvPicPr>
              <p:cNvPr id="8" name="Ink 7">
                <a:extLst>
                  <a:ext uri="{FF2B5EF4-FFF2-40B4-BE49-F238E27FC236}">
                    <a16:creationId xmlns:a16="http://schemas.microsoft.com/office/drawing/2014/main" id="{3AF51B77-58E9-4CB2-B519-FE7499EC7D43}"/>
                  </a:ext>
                </a:extLst>
              </p:cNvPr>
              <p:cNvPicPr/>
              <p:nvPr/>
            </p:nvPicPr>
            <p:blipFill>
              <a:blip r:embed="rId9"/>
              <a:stretch>
                <a:fillRect/>
              </a:stretch>
            </p:blipFill>
            <p:spPr>
              <a:xfrm>
                <a:off x="922156" y="4541924"/>
                <a:ext cx="38016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AFDBC4D3-0E7C-4741-9799-0E5FF86E1047}"/>
                  </a:ext>
                </a:extLst>
              </p14:cNvPr>
              <p14:cNvContentPartPr/>
              <p14:nvPr/>
            </p14:nvContentPartPr>
            <p14:xfrm>
              <a:off x="5328196" y="913484"/>
              <a:ext cx="222840" cy="310320"/>
            </p14:xfrm>
          </p:contentPart>
        </mc:Choice>
        <mc:Fallback>
          <p:pic>
            <p:nvPicPr>
              <p:cNvPr id="9" name="Ink 8">
                <a:extLst>
                  <a:ext uri="{FF2B5EF4-FFF2-40B4-BE49-F238E27FC236}">
                    <a16:creationId xmlns:a16="http://schemas.microsoft.com/office/drawing/2014/main" id="{AFDBC4D3-0E7C-4741-9799-0E5FF86E1047}"/>
                  </a:ext>
                </a:extLst>
              </p:cNvPr>
              <p:cNvPicPr/>
              <p:nvPr/>
            </p:nvPicPr>
            <p:blipFill>
              <a:blip r:embed="rId11"/>
              <a:stretch>
                <a:fillRect/>
              </a:stretch>
            </p:blipFill>
            <p:spPr>
              <a:xfrm>
                <a:off x="5319556" y="904484"/>
                <a:ext cx="24048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3B9447A7-73ED-4ECF-A2A3-13BC6AE602E0}"/>
                  </a:ext>
                </a:extLst>
              </p14:cNvPr>
              <p14:cNvContentPartPr/>
              <p14:nvPr/>
            </p14:nvContentPartPr>
            <p14:xfrm>
              <a:off x="5677396" y="1229924"/>
              <a:ext cx="1659960" cy="33840"/>
            </p14:xfrm>
          </p:contentPart>
        </mc:Choice>
        <mc:Fallback>
          <p:pic>
            <p:nvPicPr>
              <p:cNvPr id="10" name="Ink 9">
                <a:extLst>
                  <a:ext uri="{FF2B5EF4-FFF2-40B4-BE49-F238E27FC236}">
                    <a16:creationId xmlns:a16="http://schemas.microsoft.com/office/drawing/2014/main" id="{3B9447A7-73ED-4ECF-A2A3-13BC6AE602E0}"/>
                  </a:ext>
                </a:extLst>
              </p:cNvPr>
              <p:cNvPicPr/>
              <p:nvPr/>
            </p:nvPicPr>
            <p:blipFill>
              <a:blip r:embed="rId13"/>
              <a:stretch>
                <a:fillRect/>
              </a:stretch>
            </p:blipFill>
            <p:spPr>
              <a:xfrm>
                <a:off x="5668756" y="1221284"/>
                <a:ext cx="1677600" cy="51480"/>
              </a:xfrm>
              <a:prstGeom prst="rect">
                <a:avLst/>
              </a:prstGeom>
            </p:spPr>
          </p:pic>
        </mc:Fallback>
      </mc:AlternateContent>
      <p:grpSp>
        <p:nvGrpSpPr>
          <p:cNvPr id="13" name="Group 12">
            <a:extLst>
              <a:ext uri="{FF2B5EF4-FFF2-40B4-BE49-F238E27FC236}">
                <a16:creationId xmlns:a16="http://schemas.microsoft.com/office/drawing/2014/main" id="{588521A4-19A7-4B69-B54C-4957E73ABE06}"/>
              </a:ext>
            </a:extLst>
          </p:cNvPr>
          <p:cNvGrpSpPr/>
          <p:nvPr/>
        </p:nvGrpSpPr>
        <p:grpSpPr>
          <a:xfrm>
            <a:off x="5635996" y="2866844"/>
            <a:ext cx="2436480" cy="175680"/>
            <a:chOff x="5635996" y="2866844"/>
            <a:chExt cx="2436480" cy="175680"/>
          </a:xfrm>
        </p:grpSpPr>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53AE7312-5348-48E8-8C76-2550AFD35D31}"/>
                    </a:ext>
                  </a:extLst>
                </p14:cNvPr>
                <p14:cNvContentPartPr/>
                <p14:nvPr/>
              </p14:nvContentPartPr>
              <p14:xfrm>
                <a:off x="5635996" y="2866844"/>
                <a:ext cx="1339200" cy="175680"/>
              </p14:xfrm>
            </p:contentPart>
          </mc:Choice>
          <mc:Fallback>
            <p:pic>
              <p:nvPicPr>
                <p:cNvPr id="11" name="Ink 10">
                  <a:extLst>
                    <a:ext uri="{FF2B5EF4-FFF2-40B4-BE49-F238E27FC236}">
                      <a16:creationId xmlns:a16="http://schemas.microsoft.com/office/drawing/2014/main" id="{53AE7312-5348-48E8-8C76-2550AFD35D31}"/>
                    </a:ext>
                  </a:extLst>
                </p:cNvPr>
                <p:cNvPicPr/>
                <p:nvPr/>
              </p:nvPicPr>
              <p:blipFill>
                <a:blip r:embed="rId15"/>
                <a:stretch>
                  <a:fillRect/>
                </a:stretch>
              </p:blipFill>
              <p:spPr>
                <a:xfrm>
                  <a:off x="5626996" y="2857844"/>
                  <a:ext cx="13568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C2CC309E-E25E-45CC-BD58-9E04647BF09E}"/>
                    </a:ext>
                  </a:extLst>
                </p14:cNvPr>
                <p14:cNvContentPartPr/>
                <p14:nvPr/>
              </p14:nvContentPartPr>
              <p14:xfrm>
                <a:off x="6442036" y="2949284"/>
                <a:ext cx="1630440" cy="51840"/>
              </p14:xfrm>
            </p:contentPart>
          </mc:Choice>
          <mc:Fallback>
            <p:pic>
              <p:nvPicPr>
                <p:cNvPr id="12" name="Ink 11">
                  <a:extLst>
                    <a:ext uri="{FF2B5EF4-FFF2-40B4-BE49-F238E27FC236}">
                      <a16:creationId xmlns:a16="http://schemas.microsoft.com/office/drawing/2014/main" id="{C2CC309E-E25E-45CC-BD58-9E04647BF09E}"/>
                    </a:ext>
                  </a:extLst>
                </p:cNvPr>
                <p:cNvPicPr/>
                <p:nvPr/>
              </p:nvPicPr>
              <p:blipFill>
                <a:blip r:embed="rId17"/>
                <a:stretch>
                  <a:fillRect/>
                </a:stretch>
              </p:blipFill>
              <p:spPr>
                <a:xfrm>
                  <a:off x="6433396" y="2940644"/>
                  <a:ext cx="1648080" cy="69480"/>
                </a:xfrm>
                <a:prstGeom prst="rect">
                  <a:avLst/>
                </a:prstGeom>
              </p:spPr>
            </p:pic>
          </mc:Fallback>
        </mc:AlternateContent>
      </p:grpSp>
    </p:spTree>
    <p:extLst>
      <p:ext uri="{BB962C8B-B14F-4D97-AF65-F5344CB8AC3E}">
        <p14:creationId xmlns:p14="http://schemas.microsoft.com/office/powerpoint/2010/main" val="2748421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3085" y="1143000"/>
            <a:ext cx="2514600" cy="5293895"/>
          </a:xfrm>
          <a:prstGeom prst="rect">
            <a:avLst/>
          </a:prstGeom>
        </p:spPr>
      </p:pic>
      <p:pic>
        <p:nvPicPr>
          <p:cNvPr id="3" name="Picture 2"/>
          <p:cNvPicPr>
            <a:picLocks noChangeAspect="1"/>
          </p:cNvPicPr>
          <p:nvPr/>
        </p:nvPicPr>
        <p:blipFill>
          <a:blip r:embed="rId3"/>
          <a:stretch>
            <a:fillRect/>
          </a:stretch>
        </p:blipFill>
        <p:spPr>
          <a:xfrm>
            <a:off x="5105400" y="914399"/>
            <a:ext cx="2301693" cy="5293895"/>
          </a:xfrm>
          <a:prstGeom prst="rect">
            <a:avLst/>
          </a:prstGeom>
        </p:spPr>
      </p:pic>
      <p:sp>
        <p:nvSpPr>
          <p:cNvPr id="4" name="TextBox 3"/>
          <p:cNvSpPr txBox="1"/>
          <p:nvPr/>
        </p:nvSpPr>
        <p:spPr>
          <a:xfrm>
            <a:off x="511772" y="419395"/>
            <a:ext cx="2917227" cy="830997"/>
          </a:xfrm>
          <a:prstGeom prst="rect">
            <a:avLst/>
          </a:prstGeom>
          <a:noFill/>
        </p:spPr>
        <p:txBody>
          <a:bodyPr wrap="square" rtlCol="0">
            <a:spAutoFit/>
          </a:bodyPr>
          <a:lstStyle/>
          <a:p>
            <a:r>
              <a:rPr lang="en-US" sz="2400" b="1" dirty="0"/>
              <a:t>Element by Element Array Multiplication</a:t>
            </a:r>
          </a:p>
        </p:txBody>
      </p:sp>
      <p:sp>
        <p:nvSpPr>
          <p:cNvPr id="5" name="TextBox 4"/>
          <p:cNvSpPr txBox="1"/>
          <p:nvPr/>
        </p:nvSpPr>
        <p:spPr>
          <a:xfrm>
            <a:off x="4839544" y="447970"/>
            <a:ext cx="2833404" cy="461665"/>
          </a:xfrm>
          <a:prstGeom prst="rect">
            <a:avLst/>
          </a:prstGeom>
          <a:noFill/>
        </p:spPr>
        <p:txBody>
          <a:bodyPr wrap="none" rtlCol="0">
            <a:spAutoFit/>
          </a:bodyPr>
          <a:lstStyle/>
          <a:p>
            <a:r>
              <a:rPr lang="en-US" sz="2400" b="1" dirty="0"/>
              <a:t>Array Multiplication</a:t>
            </a: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2B4C7E5-546F-4037-BAC4-4064A3B543DD}"/>
                  </a:ext>
                </a:extLst>
              </p14:cNvPr>
              <p14:cNvContentPartPr/>
              <p14:nvPr/>
            </p14:nvContentPartPr>
            <p14:xfrm>
              <a:off x="681676" y="1287164"/>
              <a:ext cx="485640" cy="225360"/>
            </p14:xfrm>
          </p:contentPart>
        </mc:Choice>
        <mc:Fallback>
          <p:pic>
            <p:nvPicPr>
              <p:cNvPr id="6" name="Ink 5">
                <a:extLst>
                  <a:ext uri="{FF2B5EF4-FFF2-40B4-BE49-F238E27FC236}">
                    <a16:creationId xmlns:a16="http://schemas.microsoft.com/office/drawing/2014/main" id="{42B4C7E5-546F-4037-BAC4-4064A3B543DD}"/>
                  </a:ext>
                </a:extLst>
              </p:cNvPr>
              <p:cNvPicPr/>
              <p:nvPr/>
            </p:nvPicPr>
            <p:blipFill>
              <a:blip r:embed="rId5"/>
              <a:stretch>
                <a:fillRect/>
              </a:stretch>
            </p:blipFill>
            <p:spPr>
              <a:xfrm>
                <a:off x="672676" y="1278524"/>
                <a:ext cx="5032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307FF76C-C662-4B63-99AD-266E66C30F6E}"/>
                  </a:ext>
                </a:extLst>
              </p14:cNvPr>
              <p14:cNvContentPartPr/>
              <p14:nvPr/>
            </p14:nvContentPartPr>
            <p14:xfrm>
              <a:off x="706516" y="2960084"/>
              <a:ext cx="341640" cy="191880"/>
            </p14:xfrm>
          </p:contentPart>
        </mc:Choice>
        <mc:Fallback>
          <p:pic>
            <p:nvPicPr>
              <p:cNvPr id="7" name="Ink 6">
                <a:extLst>
                  <a:ext uri="{FF2B5EF4-FFF2-40B4-BE49-F238E27FC236}">
                    <a16:creationId xmlns:a16="http://schemas.microsoft.com/office/drawing/2014/main" id="{307FF76C-C662-4B63-99AD-266E66C30F6E}"/>
                  </a:ext>
                </a:extLst>
              </p:cNvPr>
              <p:cNvPicPr/>
              <p:nvPr/>
            </p:nvPicPr>
            <p:blipFill>
              <a:blip r:embed="rId7"/>
              <a:stretch>
                <a:fillRect/>
              </a:stretch>
            </p:blipFill>
            <p:spPr>
              <a:xfrm>
                <a:off x="697516" y="2951084"/>
                <a:ext cx="3592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E49A6589-4762-47A6-B9C2-1796F57E073B}"/>
                  </a:ext>
                </a:extLst>
              </p14:cNvPr>
              <p14:cNvContentPartPr/>
              <p14:nvPr/>
            </p14:nvContentPartPr>
            <p14:xfrm>
              <a:off x="681676" y="4795004"/>
              <a:ext cx="376560" cy="117000"/>
            </p14:xfrm>
          </p:contentPart>
        </mc:Choice>
        <mc:Fallback>
          <p:pic>
            <p:nvPicPr>
              <p:cNvPr id="8" name="Ink 7">
                <a:extLst>
                  <a:ext uri="{FF2B5EF4-FFF2-40B4-BE49-F238E27FC236}">
                    <a16:creationId xmlns:a16="http://schemas.microsoft.com/office/drawing/2014/main" id="{E49A6589-4762-47A6-B9C2-1796F57E073B}"/>
                  </a:ext>
                </a:extLst>
              </p:cNvPr>
              <p:cNvPicPr/>
              <p:nvPr/>
            </p:nvPicPr>
            <p:blipFill>
              <a:blip r:embed="rId9"/>
              <a:stretch>
                <a:fillRect/>
              </a:stretch>
            </p:blipFill>
            <p:spPr>
              <a:xfrm>
                <a:off x="672676" y="4786364"/>
                <a:ext cx="394200" cy="134640"/>
              </a:xfrm>
              <a:prstGeom prst="rect">
                <a:avLst/>
              </a:prstGeom>
            </p:spPr>
          </p:pic>
        </mc:Fallback>
      </mc:AlternateContent>
    </p:spTree>
    <p:extLst>
      <p:ext uri="{BB962C8B-B14F-4D97-AF65-F5344CB8AC3E}">
        <p14:creationId xmlns:p14="http://schemas.microsoft.com/office/powerpoint/2010/main" val="178352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A0BE5A-FC32-44E1-A90B-110D6464DC77}"/>
              </a:ext>
            </a:extLst>
          </p:cNvPr>
          <p:cNvSpPr/>
          <p:nvPr/>
        </p:nvSpPr>
        <p:spPr>
          <a:xfrm>
            <a:off x="2438400" y="2895600"/>
            <a:ext cx="4586320" cy="830997"/>
          </a:xfrm>
          <a:prstGeom prst="rect">
            <a:avLst/>
          </a:prstGeom>
        </p:spPr>
        <p:txBody>
          <a:bodyPr wrap="none">
            <a:spAutoFit/>
          </a:bodyPr>
          <a:lstStyle/>
          <a:p>
            <a:pPr marL="12700">
              <a:spcBef>
                <a:spcPts val="110"/>
              </a:spcBef>
            </a:pPr>
            <a:r>
              <a:rPr lang="en-IN" sz="4800" b="1" spc="5" dirty="0">
                <a:latin typeface="Times New Roman"/>
                <a:cs typeface="Times New Roman"/>
              </a:rPr>
              <a:t>Why MATLAB?</a:t>
            </a:r>
            <a:endParaRPr lang="en-IN" sz="4800" b="1" dirty="0">
              <a:latin typeface="Times New Roman"/>
              <a:cs typeface="Times New Roman"/>
            </a:endParaRPr>
          </a:p>
        </p:txBody>
      </p:sp>
    </p:spTree>
    <p:extLst>
      <p:ext uri="{BB962C8B-B14F-4D97-AF65-F5344CB8AC3E}">
        <p14:creationId xmlns:p14="http://schemas.microsoft.com/office/powerpoint/2010/main" val="2332824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05000" y="533400"/>
            <a:ext cx="2057400" cy="5677524"/>
          </a:xfrm>
          <a:prstGeom prst="rect">
            <a:avLst/>
          </a:prstGeom>
        </p:spPr>
      </p:pic>
      <p:pic>
        <p:nvPicPr>
          <p:cNvPr id="3" name="Picture 2"/>
          <p:cNvPicPr>
            <a:picLocks noChangeAspect="1"/>
          </p:cNvPicPr>
          <p:nvPr/>
        </p:nvPicPr>
        <p:blipFill>
          <a:blip r:embed="rId3"/>
          <a:stretch>
            <a:fillRect/>
          </a:stretch>
        </p:blipFill>
        <p:spPr>
          <a:xfrm>
            <a:off x="4876800" y="533400"/>
            <a:ext cx="2140518" cy="5677524"/>
          </a:xfrm>
          <a:prstGeom prst="rect">
            <a:avLst/>
          </a:prstGeom>
        </p:spPr>
      </p:pic>
      <p:sp>
        <p:nvSpPr>
          <p:cNvPr id="5" name="Rectangle 2"/>
          <p:cNvSpPr>
            <a:spLocks noChangeArrowheads="1"/>
          </p:cNvSpPr>
          <p:nvPr/>
        </p:nvSpPr>
        <p:spPr bwMode="auto">
          <a:xfrm>
            <a:off x="2721130" y="3470326"/>
            <a:ext cx="1664858" cy="67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7457" rIns="66654"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sz="2000" b="1" dirty="0"/>
              <a:t>Slash or right </a:t>
            </a:r>
          </a:p>
          <a:p>
            <a:pPr lvl="0" algn="ctr" defTabSz="914400" eaLnBrk="0" fontAlgn="base" hangingPunct="0">
              <a:spcBef>
                <a:spcPct val="0"/>
              </a:spcBef>
              <a:spcAft>
                <a:spcPct val="0"/>
              </a:spcAft>
            </a:pPr>
            <a:r>
              <a:rPr lang="en-US" sz="2000" b="1" dirty="0"/>
              <a:t>matrix divide</a:t>
            </a:r>
          </a:p>
        </p:txBody>
      </p:sp>
      <p:sp>
        <p:nvSpPr>
          <p:cNvPr id="6" name="Rectangle 5"/>
          <p:cNvSpPr/>
          <p:nvPr/>
        </p:nvSpPr>
        <p:spPr>
          <a:xfrm>
            <a:off x="5767113" y="3404471"/>
            <a:ext cx="1859805" cy="646331"/>
          </a:xfrm>
          <a:prstGeom prst="rect">
            <a:avLst/>
          </a:prstGeom>
        </p:spPr>
        <p:txBody>
          <a:bodyPr wrap="none">
            <a:spAutoFit/>
          </a:bodyPr>
          <a:lstStyle/>
          <a:p>
            <a:pPr lvl="0" algn="ctr" defTabSz="914400" eaLnBrk="0" fontAlgn="base" hangingPunct="0">
              <a:spcBef>
                <a:spcPct val="0"/>
              </a:spcBef>
              <a:spcAft>
                <a:spcPct val="0"/>
              </a:spcAft>
            </a:pPr>
            <a:r>
              <a:rPr lang="en-US" b="1" dirty="0"/>
              <a:t>Backslash or left </a:t>
            </a:r>
          </a:p>
          <a:p>
            <a:pPr lvl="0" algn="ctr" defTabSz="914400" eaLnBrk="0" fontAlgn="base" hangingPunct="0">
              <a:spcBef>
                <a:spcPct val="0"/>
              </a:spcBef>
              <a:spcAft>
                <a:spcPct val="0"/>
              </a:spcAft>
            </a:pPr>
            <a:r>
              <a:rPr lang="en-US" b="1" dirty="0"/>
              <a:t>matrix divide</a:t>
            </a:r>
          </a:p>
        </p:txBody>
      </p:sp>
      <p:cxnSp>
        <p:nvCxnSpPr>
          <p:cNvPr id="13" name="Straight Arrow Connector 12"/>
          <p:cNvCxnSpPr/>
          <p:nvPr/>
        </p:nvCxnSpPr>
        <p:spPr>
          <a:xfrm>
            <a:off x="2438400" y="3645275"/>
            <a:ext cx="282730" cy="164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6" idx="1"/>
          </p:cNvCxnSpPr>
          <p:nvPr/>
        </p:nvCxnSpPr>
        <p:spPr>
          <a:xfrm>
            <a:off x="5486400" y="3676071"/>
            <a:ext cx="280713" cy="515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033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447800"/>
            <a:ext cx="2819400" cy="4634389"/>
          </a:xfrm>
          <a:prstGeom prst="rect">
            <a:avLst/>
          </a:prstGeom>
        </p:spPr>
      </p:pic>
      <p:sp>
        <p:nvSpPr>
          <p:cNvPr id="3" name="TextBox 2"/>
          <p:cNvSpPr txBox="1"/>
          <p:nvPr/>
        </p:nvSpPr>
        <p:spPr>
          <a:xfrm>
            <a:off x="533400" y="685800"/>
            <a:ext cx="3464410" cy="461665"/>
          </a:xfrm>
          <a:prstGeom prst="rect">
            <a:avLst/>
          </a:prstGeom>
          <a:noFill/>
        </p:spPr>
        <p:txBody>
          <a:bodyPr wrap="none" rtlCol="0">
            <a:spAutoFit/>
          </a:bodyPr>
          <a:lstStyle/>
          <a:p>
            <a:r>
              <a:rPr lang="en-US" sz="2400" b="1" dirty="0"/>
              <a:t>Using transpose operator</a:t>
            </a:r>
          </a:p>
        </p:txBody>
      </p:sp>
      <p:pic>
        <p:nvPicPr>
          <p:cNvPr id="4" name="Picture 3"/>
          <p:cNvPicPr>
            <a:picLocks noChangeAspect="1"/>
          </p:cNvPicPr>
          <p:nvPr/>
        </p:nvPicPr>
        <p:blipFill>
          <a:blip r:embed="rId3"/>
          <a:stretch>
            <a:fillRect/>
          </a:stretch>
        </p:blipFill>
        <p:spPr>
          <a:xfrm>
            <a:off x="4572000" y="1418944"/>
            <a:ext cx="2452688" cy="4692099"/>
          </a:xfrm>
          <a:prstGeom prst="rect">
            <a:avLst/>
          </a:prstGeom>
        </p:spPr>
      </p:pic>
      <p:sp>
        <p:nvSpPr>
          <p:cNvPr id="5" name="TextBox 4"/>
          <p:cNvSpPr txBox="1"/>
          <p:nvPr/>
        </p:nvSpPr>
        <p:spPr>
          <a:xfrm>
            <a:off x="4538662" y="681037"/>
            <a:ext cx="3380734" cy="461665"/>
          </a:xfrm>
          <a:prstGeom prst="rect">
            <a:avLst/>
          </a:prstGeom>
          <a:noFill/>
        </p:spPr>
        <p:txBody>
          <a:bodyPr wrap="none" rtlCol="0">
            <a:spAutoFit/>
          </a:bodyPr>
          <a:lstStyle/>
          <a:p>
            <a:r>
              <a:rPr lang="en-US" sz="2400" b="1" dirty="0"/>
              <a:t>Square root of a number</a:t>
            </a:r>
          </a:p>
        </p:txBody>
      </p:sp>
    </p:spTree>
    <p:extLst>
      <p:ext uri="{BB962C8B-B14F-4D97-AF65-F5344CB8AC3E}">
        <p14:creationId xmlns:p14="http://schemas.microsoft.com/office/powerpoint/2010/main" val="286570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FDC5DF-B909-40E3-8D47-F92027CBB043}"/>
              </a:ext>
            </a:extLst>
          </p:cNvPr>
          <p:cNvSpPr>
            <a:spLocks noGrp="1"/>
          </p:cNvSpPr>
          <p:nvPr>
            <p:ph idx="4294967295"/>
          </p:nvPr>
        </p:nvSpPr>
        <p:spPr>
          <a:xfrm>
            <a:off x="914400" y="762000"/>
            <a:ext cx="7467600" cy="5257800"/>
          </a:xfrm>
        </p:spPr>
        <p:txBody>
          <a:bodyPr>
            <a:normAutofit/>
          </a:bodyPr>
          <a:lstStyle/>
          <a:p>
            <a:endParaRPr lang="en-IN" sz="2800" dirty="0"/>
          </a:p>
          <a:p>
            <a:r>
              <a:rPr lang="en-IN" sz="2800" dirty="0"/>
              <a:t>To be </a:t>
            </a:r>
            <a:r>
              <a:rPr lang="en-IN" sz="2800" dirty="0">
                <a:highlight>
                  <a:srgbClr val="FFFF00"/>
                </a:highlight>
              </a:rPr>
              <a:t>confident about the design model or the new theoretical concept </a:t>
            </a:r>
            <a:r>
              <a:rPr lang="en-IN" sz="2800" dirty="0"/>
              <a:t>actually makes the sense</a:t>
            </a:r>
          </a:p>
          <a:p>
            <a:r>
              <a:rPr lang="en-IN" sz="2800" dirty="0">
                <a:highlight>
                  <a:srgbClr val="FFFF00"/>
                </a:highlight>
              </a:rPr>
              <a:t>Easy to work </a:t>
            </a:r>
            <a:r>
              <a:rPr lang="en-IN" sz="2800" dirty="0"/>
              <a:t>with Linear Algebra</a:t>
            </a:r>
          </a:p>
          <a:p>
            <a:r>
              <a:rPr lang="en-IN" sz="2800" dirty="0"/>
              <a:t>Getting involved in </a:t>
            </a:r>
            <a:r>
              <a:rPr lang="en-IN" sz="2800" dirty="0">
                <a:highlight>
                  <a:srgbClr val="FFFF00"/>
                </a:highlight>
              </a:rPr>
              <a:t>science</a:t>
            </a:r>
          </a:p>
          <a:p>
            <a:r>
              <a:rPr lang="en-IN" sz="2800" dirty="0"/>
              <a:t>Exploring </a:t>
            </a:r>
            <a:r>
              <a:rPr lang="en-IN" sz="2800" dirty="0">
                <a:highlight>
                  <a:srgbClr val="FFFF00"/>
                </a:highlight>
              </a:rPr>
              <a:t>research</a:t>
            </a:r>
            <a:r>
              <a:rPr lang="en-IN" sz="2800" dirty="0"/>
              <a:t> with MATLAB</a:t>
            </a:r>
          </a:p>
          <a:p>
            <a:r>
              <a:rPr lang="en-IN" sz="2800" dirty="0"/>
              <a:t>Walking through a </a:t>
            </a:r>
            <a:r>
              <a:rPr lang="en-IN" sz="2800" dirty="0">
                <a:highlight>
                  <a:srgbClr val="FFFF00"/>
                </a:highlight>
              </a:rPr>
              <a:t>simulation</a:t>
            </a:r>
          </a:p>
          <a:p>
            <a:r>
              <a:rPr lang="en-IN" sz="2800" dirty="0"/>
              <a:t>Image Processing</a:t>
            </a:r>
          </a:p>
          <a:p>
            <a:r>
              <a:rPr lang="en-IN" sz="2800" dirty="0">
                <a:highlight>
                  <a:srgbClr val="FFFF00"/>
                </a:highlight>
              </a:rPr>
              <a:t>Embracing programming </a:t>
            </a:r>
            <a:r>
              <a:rPr lang="en-IN" sz="2800" dirty="0"/>
              <a:t>using computer science</a:t>
            </a:r>
          </a:p>
        </p:txBody>
      </p:sp>
    </p:spTree>
    <p:extLst>
      <p:ext uri="{BB962C8B-B14F-4D97-AF65-F5344CB8AC3E}">
        <p14:creationId xmlns:p14="http://schemas.microsoft.com/office/powerpoint/2010/main" val="199829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4181" y="838200"/>
            <a:ext cx="5735638" cy="629660"/>
          </a:xfrm>
          <a:prstGeom prst="rect">
            <a:avLst/>
          </a:prstGeom>
        </p:spPr>
        <p:txBody>
          <a:bodyPr vert="horz" wrap="square" lIns="0" tIns="13970" rIns="0" bIns="0" rtlCol="0">
            <a:spAutoFit/>
          </a:bodyPr>
          <a:lstStyle/>
          <a:p>
            <a:pPr marL="12700">
              <a:lnSpc>
                <a:spcPct val="100000"/>
              </a:lnSpc>
              <a:spcBef>
                <a:spcPts val="110"/>
              </a:spcBef>
            </a:pPr>
            <a:r>
              <a:rPr lang="en-US" sz="4000" b="1" spc="-20" dirty="0">
                <a:solidFill>
                  <a:schemeClr val="tx1"/>
                </a:solidFill>
                <a:latin typeface="Times New Roman"/>
                <a:cs typeface="Times New Roman"/>
              </a:rPr>
              <a:t>What is </a:t>
            </a:r>
            <a:r>
              <a:rPr sz="4000" b="1" spc="5" dirty="0">
                <a:solidFill>
                  <a:schemeClr val="tx1"/>
                </a:solidFill>
                <a:latin typeface="Times New Roman"/>
                <a:cs typeface="Times New Roman"/>
              </a:rPr>
              <a:t>M</a:t>
            </a:r>
            <a:r>
              <a:rPr lang="en-IN" sz="4000" b="1" spc="5" dirty="0">
                <a:solidFill>
                  <a:schemeClr val="tx1"/>
                </a:solidFill>
                <a:latin typeface="Times New Roman"/>
                <a:cs typeface="Times New Roman"/>
              </a:rPr>
              <a:t>ATLAB?</a:t>
            </a:r>
            <a:endParaRPr sz="4000" b="1" dirty="0">
              <a:solidFill>
                <a:schemeClr val="tx1"/>
              </a:solidFill>
              <a:latin typeface="Times New Roman"/>
              <a:cs typeface="Times New Roman"/>
            </a:endParaRPr>
          </a:p>
        </p:txBody>
      </p:sp>
      <p:sp>
        <p:nvSpPr>
          <p:cNvPr id="4" name="object 4"/>
          <p:cNvSpPr/>
          <p:nvPr/>
        </p:nvSpPr>
        <p:spPr>
          <a:xfrm>
            <a:off x="8464295" y="6082284"/>
            <a:ext cx="338327" cy="403859"/>
          </a:xfrm>
          <a:prstGeom prst="rect">
            <a:avLst/>
          </a:prstGeom>
          <a:blipFill>
            <a:blip r:embed="rId2" cstate="print"/>
            <a:stretch>
              <a:fillRect/>
            </a:stretch>
          </a:blipFill>
        </p:spPr>
        <p:txBody>
          <a:bodyPr wrap="square" lIns="0" tIns="0" rIns="0" bIns="0" rtlCol="0"/>
          <a:lstStyle/>
          <a:p>
            <a:endParaRPr/>
          </a:p>
        </p:txBody>
      </p:sp>
      <p:sp>
        <p:nvSpPr>
          <p:cNvPr id="9" name="object 6">
            <a:extLst>
              <a:ext uri="{FF2B5EF4-FFF2-40B4-BE49-F238E27FC236}">
                <a16:creationId xmlns:a16="http://schemas.microsoft.com/office/drawing/2014/main" id="{45A329D1-6AD7-4B4E-90F3-0B4CE7CDFBE1}"/>
              </a:ext>
            </a:extLst>
          </p:cNvPr>
          <p:cNvSpPr/>
          <p:nvPr/>
        </p:nvSpPr>
        <p:spPr>
          <a:xfrm>
            <a:off x="1143000" y="1828800"/>
            <a:ext cx="6705600" cy="41148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6277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5E19D8-0E00-40EC-8C95-8A62B9E95D9B}"/>
              </a:ext>
            </a:extLst>
          </p:cNvPr>
          <p:cNvSpPr/>
          <p:nvPr/>
        </p:nvSpPr>
        <p:spPr>
          <a:xfrm>
            <a:off x="685800" y="533400"/>
            <a:ext cx="7696200" cy="5909310"/>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GB" altLang="en-US" sz="2800" dirty="0"/>
              <a:t>Stands for </a:t>
            </a:r>
            <a:r>
              <a:rPr lang="en-GB" altLang="en-US" sz="2800" dirty="0" err="1">
                <a:solidFill>
                  <a:srgbClr val="7030A0"/>
                </a:solidFill>
                <a:highlight>
                  <a:srgbClr val="FFFF00"/>
                </a:highlight>
              </a:rPr>
              <a:t>MAT</a:t>
            </a:r>
            <a:r>
              <a:rPr lang="en-GB" altLang="en-US" sz="2800" dirty="0" err="1">
                <a:highlight>
                  <a:srgbClr val="FFFF00"/>
                </a:highlight>
              </a:rPr>
              <a:t>rix</a:t>
            </a:r>
            <a:r>
              <a:rPr lang="en-GB" altLang="en-US" sz="2800" dirty="0">
                <a:highlight>
                  <a:srgbClr val="FFFF00"/>
                </a:highlight>
              </a:rPr>
              <a:t> </a:t>
            </a:r>
            <a:r>
              <a:rPr lang="en-GB" altLang="en-US" sz="2800" dirty="0" err="1">
                <a:solidFill>
                  <a:srgbClr val="7030A0"/>
                </a:solidFill>
                <a:highlight>
                  <a:srgbClr val="FFFF00"/>
                </a:highlight>
              </a:rPr>
              <a:t>LAB</a:t>
            </a:r>
            <a:r>
              <a:rPr lang="en-GB" altLang="en-US" sz="2800" dirty="0" err="1">
                <a:highlight>
                  <a:srgbClr val="FFFF00"/>
                </a:highlight>
              </a:rPr>
              <a:t>oratory</a:t>
            </a:r>
            <a:endParaRPr lang="en-GB" altLang="en-US" sz="2800" dirty="0">
              <a:highlight>
                <a:srgbClr val="FFFF00"/>
              </a:highlight>
            </a:endParaRPr>
          </a:p>
          <a:p>
            <a:pPr marL="457200" indent="-457200" algn="just">
              <a:lnSpc>
                <a:spcPct val="150000"/>
              </a:lnSpc>
              <a:buFont typeface="Arial" panose="020B0604020202020204" pitchFamily="34" charset="0"/>
              <a:buChar char="•"/>
            </a:pPr>
            <a:r>
              <a:rPr lang="en-US" sz="2800" dirty="0">
                <a:solidFill>
                  <a:srgbClr val="401F00"/>
                </a:solidFill>
                <a:cs typeface="Times New Roman"/>
              </a:rPr>
              <a:t>The </a:t>
            </a:r>
            <a:r>
              <a:rPr lang="en-US" sz="2800" spc="-5" dirty="0">
                <a:solidFill>
                  <a:srgbClr val="401F00"/>
                </a:solidFill>
                <a:cs typeface="Times New Roman"/>
              </a:rPr>
              <a:t>programming </a:t>
            </a:r>
            <a:r>
              <a:rPr lang="en-US" sz="2800" dirty="0">
                <a:solidFill>
                  <a:srgbClr val="401F00"/>
                </a:solidFill>
                <a:cs typeface="Times New Roman"/>
              </a:rPr>
              <a:t>language </a:t>
            </a:r>
            <a:r>
              <a:rPr lang="en-US" sz="2800" spc="-5" dirty="0">
                <a:solidFill>
                  <a:srgbClr val="401F00"/>
                </a:solidFill>
                <a:cs typeface="Times New Roman"/>
              </a:rPr>
              <a:t>is </a:t>
            </a:r>
            <a:r>
              <a:rPr lang="en-US" sz="2800" dirty="0">
                <a:solidFill>
                  <a:srgbClr val="401F00"/>
                </a:solidFill>
                <a:cs typeface="Times New Roman"/>
              </a:rPr>
              <a:t>exceptionally </a:t>
            </a:r>
            <a:r>
              <a:rPr lang="en-US" sz="2800" dirty="0">
                <a:solidFill>
                  <a:srgbClr val="401F00"/>
                </a:solidFill>
                <a:highlight>
                  <a:srgbClr val="FFFF00"/>
                </a:highlight>
                <a:cs typeface="Times New Roman"/>
              </a:rPr>
              <a:t>straightforward and </a:t>
            </a:r>
            <a:r>
              <a:rPr lang="en-GB" sz="2800" dirty="0">
                <a:solidFill>
                  <a:srgbClr val="401F00"/>
                </a:solidFill>
                <a:highlight>
                  <a:srgbClr val="FFFF00"/>
                </a:highlight>
                <a:cs typeface="Times New Roman"/>
              </a:rPr>
              <a:t>I</a:t>
            </a:r>
            <a:r>
              <a:rPr lang="en-US" sz="2800" dirty="0" err="1">
                <a:solidFill>
                  <a:srgbClr val="401F00"/>
                </a:solidFill>
                <a:highlight>
                  <a:srgbClr val="FFFF00"/>
                </a:highlight>
                <a:cs typeface="Times New Roman"/>
              </a:rPr>
              <a:t>nteractive</a:t>
            </a:r>
            <a:r>
              <a:rPr lang="en-US" sz="2800" dirty="0">
                <a:solidFill>
                  <a:srgbClr val="401F00"/>
                </a:solidFill>
                <a:highlight>
                  <a:srgbClr val="FFFF00"/>
                </a:highlight>
                <a:cs typeface="Times New Roman"/>
              </a:rPr>
              <a:t> </a:t>
            </a:r>
            <a:r>
              <a:rPr lang="en-US" sz="2800" spc="-5" dirty="0">
                <a:solidFill>
                  <a:srgbClr val="401F00"/>
                </a:solidFill>
                <a:highlight>
                  <a:srgbClr val="FFFF00"/>
                </a:highlight>
                <a:cs typeface="Times New Roman"/>
              </a:rPr>
              <a:t>whose </a:t>
            </a:r>
            <a:r>
              <a:rPr lang="en-US" sz="2800" dirty="0">
                <a:solidFill>
                  <a:srgbClr val="401F00"/>
                </a:solidFill>
                <a:highlight>
                  <a:srgbClr val="FFFF00"/>
                </a:highlight>
                <a:cs typeface="Times New Roman"/>
              </a:rPr>
              <a:t>basic data</a:t>
            </a:r>
            <a:r>
              <a:rPr lang="en-US" sz="2800" spc="-90" dirty="0">
                <a:solidFill>
                  <a:srgbClr val="401F00"/>
                </a:solidFill>
                <a:highlight>
                  <a:srgbClr val="FFFF00"/>
                </a:highlight>
                <a:cs typeface="Times New Roman"/>
              </a:rPr>
              <a:t> </a:t>
            </a:r>
            <a:r>
              <a:rPr lang="en-US" sz="2800" spc="-5" dirty="0">
                <a:solidFill>
                  <a:srgbClr val="401F00"/>
                </a:solidFill>
                <a:highlight>
                  <a:srgbClr val="FFFF00"/>
                </a:highlight>
                <a:cs typeface="Times New Roman"/>
              </a:rPr>
              <a:t>element  </a:t>
            </a:r>
            <a:r>
              <a:rPr lang="en-US" sz="2800" dirty="0">
                <a:solidFill>
                  <a:srgbClr val="401F00"/>
                </a:solidFill>
                <a:highlight>
                  <a:srgbClr val="FFFF00"/>
                </a:highlight>
                <a:cs typeface="Times New Roman"/>
              </a:rPr>
              <a:t>is an </a:t>
            </a:r>
            <a:r>
              <a:rPr lang="en-US" sz="2800" b="1" dirty="0">
                <a:solidFill>
                  <a:srgbClr val="FF0000"/>
                </a:solidFill>
                <a:highlight>
                  <a:srgbClr val="FFFF00"/>
                </a:highlight>
                <a:cs typeface="Times New Roman"/>
              </a:rPr>
              <a:t>array</a:t>
            </a:r>
            <a:r>
              <a:rPr lang="en-US" sz="2800" dirty="0">
                <a:solidFill>
                  <a:srgbClr val="FF0000"/>
                </a:solidFill>
                <a:highlight>
                  <a:srgbClr val="FFFF00"/>
                </a:highlight>
                <a:cs typeface="Times New Roman"/>
              </a:rPr>
              <a:t> </a:t>
            </a:r>
            <a:r>
              <a:rPr lang="en-US" sz="2800" dirty="0">
                <a:solidFill>
                  <a:srgbClr val="401F00"/>
                </a:solidFill>
                <a:cs typeface="Times New Roman"/>
              </a:rPr>
              <a:t>that does not require</a:t>
            </a:r>
            <a:r>
              <a:rPr lang="en-US" sz="2800" spc="-100" dirty="0">
                <a:solidFill>
                  <a:srgbClr val="401F00"/>
                </a:solidFill>
                <a:cs typeface="Times New Roman"/>
              </a:rPr>
              <a:t> </a:t>
            </a:r>
            <a:r>
              <a:rPr lang="en-US" sz="2800" spc="-5" dirty="0">
                <a:solidFill>
                  <a:srgbClr val="401F00"/>
                </a:solidFill>
                <a:cs typeface="Times New Roman"/>
              </a:rPr>
              <a:t>dimensioning.</a:t>
            </a:r>
            <a:endParaRPr lang="en-US" sz="2800" dirty="0">
              <a:cs typeface="Times New Roman"/>
            </a:endParaRPr>
          </a:p>
          <a:p>
            <a:pPr marL="457200" indent="-457200" algn="just">
              <a:lnSpc>
                <a:spcPct val="150000"/>
              </a:lnSpc>
              <a:buFont typeface="Arial" panose="020B0604020202020204" pitchFamily="34" charset="0"/>
              <a:buChar char="•"/>
            </a:pPr>
            <a:r>
              <a:rPr lang="en-GB" altLang="en-US" sz="2800" dirty="0">
                <a:highlight>
                  <a:srgbClr val="FFFF00"/>
                </a:highlight>
              </a:rPr>
              <a:t>Scientific </a:t>
            </a:r>
            <a:r>
              <a:rPr lang="en-GB" altLang="en-US" sz="2800" dirty="0"/>
              <a:t>programming environment</a:t>
            </a:r>
          </a:p>
          <a:p>
            <a:pPr marL="457200" indent="-457200" algn="just">
              <a:lnSpc>
                <a:spcPct val="150000"/>
              </a:lnSpc>
              <a:buFont typeface="Arial" panose="020B0604020202020204" pitchFamily="34" charset="0"/>
              <a:buChar char="•"/>
            </a:pPr>
            <a:r>
              <a:rPr lang="en-GB" altLang="en-US" sz="2800" dirty="0"/>
              <a:t>Great </a:t>
            </a:r>
            <a:r>
              <a:rPr lang="en-GB" altLang="en-US" sz="2800" dirty="0">
                <a:highlight>
                  <a:srgbClr val="FFFF00"/>
                </a:highlight>
              </a:rPr>
              <a:t>visualisation capabilities</a:t>
            </a:r>
          </a:p>
          <a:p>
            <a:pPr marL="457200" indent="-457200" algn="just">
              <a:lnSpc>
                <a:spcPct val="150000"/>
              </a:lnSpc>
              <a:buFont typeface="Arial" panose="020B0604020202020204" pitchFamily="34" charset="0"/>
              <a:buChar char="•"/>
            </a:pPr>
            <a:r>
              <a:rPr lang="en-GB" altLang="en-US" sz="2800" dirty="0"/>
              <a:t>Loads of </a:t>
            </a:r>
            <a:r>
              <a:rPr lang="en-GB" altLang="en-US" sz="2800" dirty="0">
                <a:highlight>
                  <a:srgbClr val="FFFF00"/>
                </a:highlight>
              </a:rPr>
              <a:t>built-in functions</a:t>
            </a:r>
          </a:p>
          <a:p>
            <a:pPr marL="457200" indent="-457200" algn="just">
              <a:lnSpc>
                <a:spcPct val="150000"/>
              </a:lnSpc>
              <a:buFont typeface="Arial" panose="020B0604020202020204" pitchFamily="34" charset="0"/>
              <a:buChar char="•"/>
            </a:pPr>
            <a:r>
              <a:rPr lang="en-GB" altLang="en-US" sz="2800" dirty="0"/>
              <a:t>Easy to </a:t>
            </a:r>
            <a:r>
              <a:rPr lang="en-GB" altLang="en-US" sz="2800" dirty="0">
                <a:highlight>
                  <a:srgbClr val="FFFF00"/>
                </a:highlight>
              </a:rPr>
              <a:t>learn and simple to use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33ED2E2-72F1-4B4B-B84D-3D86530BCD9F}"/>
                  </a:ext>
                </a:extLst>
              </p14:cNvPr>
              <p14:cNvContentPartPr/>
              <p14:nvPr/>
            </p14:nvContentPartPr>
            <p14:xfrm>
              <a:off x="3856876" y="3016604"/>
              <a:ext cx="888840" cy="26640"/>
            </p14:xfrm>
          </p:contentPart>
        </mc:Choice>
        <mc:Fallback>
          <p:pic>
            <p:nvPicPr>
              <p:cNvPr id="2" name="Ink 1">
                <a:extLst>
                  <a:ext uri="{FF2B5EF4-FFF2-40B4-BE49-F238E27FC236}">
                    <a16:creationId xmlns:a16="http://schemas.microsoft.com/office/drawing/2014/main" id="{733ED2E2-72F1-4B4B-B84D-3D86530BCD9F}"/>
                  </a:ext>
                </a:extLst>
              </p:cNvPr>
              <p:cNvPicPr/>
              <p:nvPr/>
            </p:nvPicPr>
            <p:blipFill>
              <a:blip r:embed="rId3"/>
              <a:stretch>
                <a:fillRect/>
              </a:stretch>
            </p:blipFill>
            <p:spPr>
              <a:xfrm>
                <a:off x="3847876" y="3007964"/>
                <a:ext cx="90648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FEE5CEE5-248D-4FB5-840A-C6F57D0C4604}"/>
                  </a:ext>
                </a:extLst>
              </p14:cNvPr>
              <p14:cNvContentPartPr/>
              <p14:nvPr/>
            </p14:nvContentPartPr>
            <p14:xfrm>
              <a:off x="2227876" y="4954484"/>
              <a:ext cx="3259800" cy="17640"/>
            </p14:xfrm>
          </p:contentPart>
        </mc:Choice>
        <mc:Fallback>
          <p:pic>
            <p:nvPicPr>
              <p:cNvPr id="3" name="Ink 2">
                <a:extLst>
                  <a:ext uri="{FF2B5EF4-FFF2-40B4-BE49-F238E27FC236}">
                    <a16:creationId xmlns:a16="http://schemas.microsoft.com/office/drawing/2014/main" id="{FEE5CEE5-248D-4FB5-840A-C6F57D0C4604}"/>
                  </a:ext>
                </a:extLst>
              </p:cNvPr>
              <p:cNvPicPr/>
              <p:nvPr/>
            </p:nvPicPr>
            <p:blipFill>
              <a:blip r:embed="rId5"/>
              <a:stretch>
                <a:fillRect/>
              </a:stretch>
            </p:blipFill>
            <p:spPr>
              <a:xfrm>
                <a:off x="2218876" y="4945484"/>
                <a:ext cx="32774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43E875B7-45ED-4931-9F39-4B288DA0E25F}"/>
                  </a:ext>
                </a:extLst>
              </p14:cNvPr>
              <p14:cNvContentPartPr/>
              <p14:nvPr/>
            </p14:nvContentPartPr>
            <p14:xfrm>
              <a:off x="2643316" y="5569364"/>
              <a:ext cx="2327400" cy="9360"/>
            </p14:xfrm>
          </p:contentPart>
        </mc:Choice>
        <mc:Fallback>
          <p:pic>
            <p:nvPicPr>
              <p:cNvPr id="5" name="Ink 4">
                <a:extLst>
                  <a:ext uri="{FF2B5EF4-FFF2-40B4-BE49-F238E27FC236}">
                    <a16:creationId xmlns:a16="http://schemas.microsoft.com/office/drawing/2014/main" id="{43E875B7-45ED-4931-9F39-4B288DA0E25F}"/>
                  </a:ext>
                </a:extLst>
              </p:cNvPr>
              <p:cNvPicPr/>
              <p:nvPr/>
            </p:nvPicPr>
            <p:blipFill>
              <a:blip r:embed="rId7"/>
              <a:stretch>
                <a:fillRect/>
              </a:stretch>
            </p:blipFill>
            <p:spPr>
              <a:xfrm>
                <a:off x="2634316" y="5560364"/>
                <a:ext cx="23450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0E16466D-9D6E-4974-B72F-E6B9E462A16D}"/>
                  </a:ext>
                </a:extLst>
              </p14:cNvPr>
              <p14:cNvContentPartPr/>
              <p14:nvPr/>
            </p14:nvContentPartPr>
            <p14:xfrm>
              <a:off x="2443876" y="6167324"/>
              <a:ext cx="2875680" cy="59760"/>
            </p14:xfrm>
          </p:contentPart>
        </mc:Choice>
        <mc:Fallback>
          <p:pic>
            <p:nvPicPr>
              <p:cNvPr id="6" name="Ink 5">
                <a:extLst>
                  <a:ext uri="{FF2B5EF4-FFF2-40B4-BE49-F238E27FC236}">
                    <a16:creationId xmlns:a16="http://schemas.microsoft.com/office/drawing/2014/main" id="{0E16466D-9D6E-4974-B72F-E6B9E462A16D}"/>
                  </a:ext>
                </a:extLst>
              </p:cNvPr>
              <p:cNvPicPr/>
              <p:nvPr/>
            </p:nvPicPr>
            <p:blipFill>
              <a:blip r:embed="rId9"/>
              <a:stretch>
                <a:fillRect/>
              </a:stretch>
            </p:blipFill>
            <p:spPr>
              <a:xfrm>
                <a:off x="2434876" y="6158324"/>
                <a:ext cx="2893320" cy="77400"/>
              </a:xfrm>
              <a:prstGeom prst="rect">
                <a:avLst/>
              </a:prstGeom>
            </p:spPr>
          </p:pic>
        </mc:Fallback>
      </mc:AlternateContent>
    </p:spTree>
    <p:extLst>
      <p:ext uri="{BB962C8B-B14F-4D97-AF65-F5344CB8AC3E}">
        <p14:creationId xmlns:p14="http://schemas.microsoft.com/office/powerpoint/2010/main" val="137046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32080">
              <a:lnSpc>
                <a:spcPts val="1655"/>
              </a:lnSpc>
            </a:pPr>
            <a:fld id="{81D60167-4931-47E6-BA6A-407CBD079E47}" type="slidenum">
              <a:rPr spc="-40" dirty="0"/>
              <a:t>7</a:t>
            </a:fld>
            <a:endParaRPr spc="-40" dirty="0"/>
          </a:p>
        </p:txBody>
      </p:sp>
      <p:sp>
        <p:nvSpPr>
          <p:cNvPr id="2" name="object 2"/>
          <p:cNvSpPr txBox="1">
            <a:spLocks noGrp="1"/>
          </p:cNvSpPr>
          <p:nvPr>
            <p:ph type="title" idx="4294967295"/>
          </p:nvPr>
        </p:nvSpPr>
        <p:spPr>
          <a:xfrm>
            <a:off x="2667000" y="762000"/>
            <a:ext cx="4114800" cy="628650"/>
          </a:xfrm>
          <a:prstGeom prst="rect">
            <a:avLst/>
          </a:prstGeom>
        </p:spPr>
        <p:txBody>
          <a:bodyPr vert="horz" wrap="square" lIns="0" tIns="13335" rIns="0" bIns="0" rtlCol="0">
            <a:spAutoFit/>
          </a:bodyPr>
          <a:lstStyle/>
          <a:p>
            <a:pPr marL="12700">
              <a:lnSpc>
                <a:spcPct val="100000"/>
              </a:lnSpc>
              <a:spcBef>
                <a:spcPts val="105"/>
              </a:spcBef>
            </a:pPr>
            <a:r>
              <a:rPr b="1" dirty="0">
                <a:solidFill>
                  <a:schemeClr val="tx1"/>
                </a:solidFill>
                <a:latin typeface="Times New Roman"/>
                <a:cs typeface="Times New Roman"/>
              </a:rPr>
              <a:t>M</a:t>
            </a:r>
            <a:r>
              <a:rPr lang="en-US" b="1" dirty="0">
                <a:solidFill>
                  <a:schemeClr val="tx1"/>
                </a:solidFill>
                <a:latin typeface="Times New Roman"/>
                <a:cs typeface="Times New Roman"/>
              </a:rPr>
              <a:t>ATLAB</a:t>
            </a:r>
            <a:r>
              <a:rPr b="1" spc="-80" dirty="0">
                <a:solidFill>
                  <a:schemeClr val="tx1"/>
                </a:solidFill>
                <a:latin typeface="Times New Roman"/>
                <a:cs typeface="Times New Roman"/>
              </a:rPr>
              <a:t> </a:t>
            </a:r>
            <a:r>
              <a:rPr b="1" dirty="0">
                <a:solidFill>
                  <a:schemeClr val="tx1"/>
                </a:solidFill>
                <a:latin typeface="Times New Roman"/>
                <a:cs typeface="Times New Roman"/>
              </a:rPr>
              <a:t>History</a:t>
            </a:r>
            <a:endParaRPr dirty="0">
              <a:solidFill>
                <a:schemeClr val="tx1"/>
              </a:solidFill>
              <a:latin typeface="Times New Roman"/>
              <a:cs typeface="Times New Roman"/>
            </a:endParaRPr>
          </a:p>
        </p:txBody>
      </p:sp>
      <p:sp>
        <p:nvSpPr>
          <p:cNvPr id="3" name="object 3"/>
          <p:cNvSpPr txBox="1"/>
          <p:nvPr/>
        </p:nvSpPr>
        <p:spPr>
          <a:xfrm>
            <a:off x="427701" y="1823310"/>
            <a:ext cx="7948930" cy="4137223"/>
          </a:xfrm>
          <a:prstGeom prst="rect">
            <a:avLst/>
          </a:prstGeom>
        </p:spPr>
        <p:txBody>
          <a:bodyPr vert="horz" wrap="square" lIns="0" tIns="12700" rIns="0" bIns="0" rtlCol="0">
            <a:spAutoFit/>
          </a:bodyPr>
          <a:lstStyle/>
          <a:p>
            <a:pPr marL="354965" marR="5080" indent="-342900" algn="just">
              <a:lnSpc>
                <a:spcPct val="150000"/>
              </a:lnSpc>
              <a:spcBef>
                <a:spcPts val="100"/>
              </a:spcBef>
              <a:buClr>
                <a:srgbClr val="CE9963"/>
              </a:buClr>
              <a:buSzPct val="89583"/>
              <a:buFont typeface="Arial" panose="020B0604020202020204" pitchFamily="34" charset="0"/>
              <a:buChar char="•"/>
              <a:tabLst>
                <a:tab pos="356235" algn="l"/>
              </a:tabLst>
            </a:pPr>
            <a:r>
              <a:rPr sz="2000" dirty="0">
                <a:solidFill>
                  <a:srgbClr val="401F00"/>
                </a:solidFill>
                <a:cs typeface="Times New Roman"/>
              </a:rPr>
              <a:t>In the </a:t>
            </a:r>
            <a:r>
              <a:rPr sz="2000" spc="-185" dirty="0">
                <a:solidFill>
                  <a:srgbClr val="401F00"/>
                </a:solidFill>
                <a:cs typeface="Times New Roman"/>
              </a:rPr>
              <a:t>1970</a:t>
            </a:r>
            <a:r>
              <a:rPr lang="en-US" sz="2000" spc="-185" dirty="0">
                <a:solidFill>
                  <a:srgbClr val="401F00"/>
                </a:solidFill>
                <a:cs typeface="Times New Roman"/>
              </a:rPr>
              <a:t>‘ </a:t>
            </a:r>
            <a:r>
              <a:rPr sz="2000" spc="-185" dirty="0">
                <a:solidFill>
                  <a:srgbClr val="401F00"/>
                </a:solidFill>
                <a:cs typeface="Times New Roman"/>
              </a:rPr>
              <a:t>s, </a:t>
            </a:r>
            <a:r>
              <a:rPr sz="2000" dirty="0">
                <a:solidFill>
                  <a:srgbClr val="401F00"/>
                </a:solidFill>
                <a:cs typeface="Times New Roman"/>
              </a:rPr>
              <a:t>Cleve </a:t>
            </a:r>
            <a:r>
              <a:rPr sz="2000" spc="-5" dirty="0">
                <a:solidFill>
                  <a:srgbClr val="401F00"/>
                </a:solidFill>
                <a:cs typeface="Times New Roman"/>
              </a:rPr>
              <a:t>Moler </a:t>
            </a:r>
            <a:r>
              <a:rPr sz="2000" dirty="0">
                <a:solidFill>
                  <a:srgbClr val="401F00"/>
                </a:solidFill>
                <a:cs typeface="Times New Roman"/>
              </a:rPr>
              <a:t>“Professor of Math &amp; </a:t>
            </a:r>
            <a:r>
              <a:rPr sz="2000" spc="-5" dirty="0">
                <a:solidFill>
                  <a:srgbClr val="401F00"/>
                </a:solidFill>
                <a:cs typeface="Times New Roman"/>
              </a:rPr>
              <a:t>Computer  </a:t>
            </a:r>
            <a:r>
              <a:rPr sz="2000" dirty="0">
                <a:solidFill>
                  <a:srgbClr val="401F00"/>
                </a:solidFill>
                <a:cs typeface="Times New Roman"/>
              </a:rPr>
              <a:t>Science, Chief </a:t>
            </a:r>
            <a:r>
              <a:rPr sz="2000" spc="-5" dirty="0">
                <a:solidFill>
                  <a:srgbClr val="401F00"/>
                </a:solidFill>
                <a:cs typeface="Times New Roman"/>
              </a:rPr>
              <a:t>Author </a:t>
            </a:r>
            <a:r>
              <a:rPr sz="2000" dirty="0">
                <a:solidFill>
                  <a:srgbClr val="401F00"/>
                </a:solidFill>
                <a:cs typeface="Times New Roman"/>
              </a:rPr>
              <a:t>of </a:t>
            </a:r>
            <a:r>
              <a:rPr sz="2000" spc="-5" dirty="0">
                <a:solidFill>
                  <a:srgbClr val="401F00"/>
                </a:solidFill>
                <a:cs typeface="Times New Roman"/>
              </a:rPr>
              <a:t>MatLab </a:t>
            </a:r>
            <a:r>
              <a:rPr sz="2000" dirty="0">
                <a:solidFill>
                  <a:srgbClr val="401F00"/>
                </a:solidFill>
                <a:cs typeface="Times New Roman"/>
              </a:rPr>
              <a:t>and one of the Founders of  Mathworks.Inc” participated in developing </a:t>
            </a:r>
            <a:r>
              <a:rPr sz="2000" spc="-5" dirty="0">
                <a:solidFill>
                  <a:srgbClr val="401F00"/>
                </a:solidFill>
                <a:cs typeface="Times New Roman"/>
              </a:rPr>
              <a:t>(</a:t>
            </a:r>
            <a:r>
              <a:rPr sz="2000" spc="-5" dirty="0">
                <a:solidFill>
                  <a:srgbClr val="FF0000"/>
                </a:solidFill>
                <a:cs typeface="Times New Roman"/>
              </a:rPr>
              <a:t>EISPACK</a:t>
            </a:r>
            <a:r>
              <a:rPr sz="2000" spc="-5" dirty="0">
                <a:solidFill>
                  <a:srgbClr val="401F00"/>
                </a:solidFill>
                <a:cs typeface="Times New Roman"/>
              </a:rPr>
              <a:t>) </a:t>
            </a:r>
            <a:r>
              <a:rPr sz="2000" dirty="0">
                <a:solidFill>
                  <a:srgbClr val="401F00"/>
                </a:solidFill>
                <a:cs typeface="Times New Roman"/>
              </a:rPr>
              <a:t>and  </a:t>
            </a:r>
            <a:r>
              <a:rPr sz="2000" spc="-5" dirty="0">
                <a:solidFill>
                  <a:srgbClr val="401F00"/>
                </a:solidFill>
                <a:cs typeface="Times New Roman"/>
              </a:rPr>
              <a:t>(</a:t>
            </a:r>
            <a:r>
              <a:rPr sz="2000" spc="-5" dirty="0">
                <a:solidFill>
                  <a:srgbClr val="FF0000"/>
                </a:solidFill>
                <a:cs typeface="Times New Roman"/>
              </a:rPr>
              <a:t>LINPACK</a:t>
            </a:r>
            <a:r>
              <a:rPr sz="2000" spc="-5" dirty="0">
                <a:solidFill>
                  <a:srgbClr val="401F00"/>
                </a:solidFill>
                <a:cs typeface="Times New Roman"/>
              </a:rPr>
              <a:t>). </a:t>
            </a:r>
            <a:r>
              <a:rPr sz="2000" dirty="0">
                <a:solidFill>
                  <a:srgbClr val="401F00"/>
                </a:solidFill>
                <a:cs typeface="Times New Roman"/>
              </a:rPr>
              <a:t>Those were collection of Fortran subroutines</a:t>
            </a:r>
            <a:r>
              <a:rPr sz="2000" spc="-120" dirty="0">
                <a:solidFill>
                  <a:srgbClr val="401F00"/>
                </a:solidFill>
                <a:cs typeface="Times New Roman"/>
              </a:rPr>
              <a:t> </a:t>
            </a:r>
            <a:r>
              <a:rPr sz="2000" dirty="0">
                <a:solidFill>
                  <a:srgbClr val="401F00"/>
                </a:solidFill>
                <a:cs typeface="Times New Roman"/>
              </a:rPr>
              <a:t>for </a:t>
            </a:r>
            <a:r>
              <a:rPr sz="2000" dirty="0">
                <a:solidFill>
                  <a:srgbClr val="FF0000"/>
                </a:solidFill>
                <a:cs typeface="Times New Roman"/>
              </a:rPr>
              <a:t> solving linear equations and Eigen value</a:t>
            </a:r>
            <a:r>
              <a:rPr sz="2000" spc="-140" dirty="0">
                <a:solidFill>
                  <a:srgbClr val="FF0000"/>
                </a:solidFill>
                <a:cs typeface="Times New Roman"/>
              </a:rPr>
              <a:t> </a:t>
            </a:r>
            <a:r>
              <a:rPr sz="2000" dirty="0">
                <a:solidFill>
                  <a:srgbClr val="FF0000"/>
                </a:solidFill>
                <a:cs typeface="Times New Roman"/>
              </a:rPr>
              <a:t>problems</a:t>
            </a:r>
            <a:r>
              <a:rPr sz="2000" dirty="0">
                <a:solidFill>
                  <a:srgbClr val="401F00"/>
                </a:solidFill>
                <a:cs typeface="Times New Roman"/>
              </a:rPr>
              <a:t>.</a:t>
            </a:r>
            <a:endParaRPr lang="en-US" sz="2000" dirty="0">
              <a:cs typeface="Times New Roman"/>
            </a:endParaRPr>
          </a:p>
          <a:p>
            <a:pPr marL="354965" marR="5080" indent="-342900" algn="just">
              <a:lnSpc>
                <a:spcPct val="150000"/>
              </a:lnSpc>
              <a:spcBef>
                <a:spcPts val="100"/>
              </a:spcBef>
              <a:buClr>
                <a:srgbClr val="CE9963"/>
              </a:buClr>
              <a:buSzPct val="89583"/>
              <a:buFont typeface="Arial" panose="020B0604020202020204" pitchFamily="34" charset="0"/>
              <a:buChar char="•"/>
              <a:tabLst>
                <a:tab pos="356235" algn="l"/>
              </a:tabLst>
            </a:pPr>
            <a:r>
              <a:rPr sz="2000" dirty="0">
                <a:solidFill>
                  <a:srgbClr val="401F00"/>
                </a:solidFill>
                <a:cs typeface="Times New Roman"/>
              </a:rPr>
              <a:t>Later, when teaching courses in </a:t>
            </a:r>
            <a:r>
              <a:rPr sz="2000" spc="-5" dirty="0">
                <a:solidFill>
                  <a:srgbClr val="401F00"/>
                </a:solidFill>
                <a:cs typeface="Times New Roman"/>
              </a:rPr>
              <a:t>mathematics, </a:t>
            </a:r>
            <a:r>
              <a:rPr sz="2000" dirty="0">
                <a:solidFill>
                  <a:srgbClr val="401F00"/>
                </a:solidFill>
                <a:cs typeface="Times New Roman"/>
              </a:rPr>
              <a:t>Moler wanted  </a:t>
            </a:r>
            <a:r>
              <a:rPr sz="2000" spc="-5" dirty="0">
                <a:solidFill>
                  <a:srgbClr val="401F00"/>
                </a:solidFill>
                <a:cs typeface="Times New Roman"/>
              </a:rPr>
              <a:t>his </a:t>
            </a:r>
            <a:r>
              <a:rPr sz="2000" dirty="0">
                <a:solidFill>
                  <a:srgbClr val="401F00"/>
                </a:solidFill>
                <a:cs typeface="Times New Roman"/>
              </a:rPr>
              <a:t>students to be able to </a:t>
            </a:r>
            <a:r>
              <a:rPr sz="2000" spc="-5" dirty="0">
                <a:solidFill>
                  <a:srgbClr val="401F00"/>
                </a:solidFill>
                <a:cs typeface="Times New Roman"/>
              </a:rPr>
              <a:t>use LINPACK </a:t>
            </a:r>
            <a:r>
              <a:rPr sz="2000" dirty="0">
                <a:solidFill>
                  <a:srgbClr val="401F00"/>
                </a:solidFill>
                <a:cs typeface="Times New Roman"/>
              </a:rPr>
              <a:t>and </a:t>
            </a:r>
            <a:r>
              <a:rPr sz="2000" spc="-5" dirty="0">
                <a:solidFill>
                  <a:srgbClr val="401F00"/>
                </a:solidFill>
                <a:cs typeface="Times New Roman"/>
              </a:rPr>
              <a:t>EISPACK  </a:t>
            </a:r>
            <a:r>
              <a:rPr sz="2000" dirty="0">
                <a:solidFill>
                  <a:srgbClr val="401F00"/>
                </a:solidFill>
                <a:cs typeface="Times New Roman"/>
              </a:rPr>
              <a:t>without requiring knowledge of Fortran, so he developed</a:t>
            </a:r>
            <a:r>
              <a:rPr sz="2000" spc="-165" dirty="0">
                <a:solidFill>
                  <a:srgbClr val="401F00"/>
                </a:solidFill>
                <a:cs typeface="Times New Roman"/>
              </a:rPr>
              <a:t> </a:t>
            </a:r>
            <a:r>
              <a:rPr sz="2000" dirty="0">
                <a:solidFill>
                  <a:srgbClr val="401F00"/>
                </a:solidFill>
                <a:cs typeface="Times New Roman"/>
              </a:rPr>
              <a:t>the  </a:t>
            </a:r>
            <a:r>
              <a:rPr sz="2000" spc="-5" dirty="0">
                <a:solidFill>
                  <a:srgbClr val="401F00"/>
                </a:solidFill>
                <a:cs typeface="Times New Roman"/>
              </a:rPr>
              <a:t>first MATLAB </a:t>
            </a:r>
            <a:r>
              <a:rPr sz="2000" dirty="0">
                <a:solidFill>
                  <a:srgbClr val="401F00"/>
                </a:solidFill>
                <a:cs typeface="Times New Roman"/>
              </a:rPr>
              <a:t>in 1977 </a:t>
            </a:r>
            <a:r>
              <a:rPr sz="2000" spc="-5" dirty="0">
                <a:solidFill>
                  <a:srgbClr val="401F00"/>
                </a:solidFill>
                <a:cs typeface="Times New Roman"/>
              </a:rPr>
              <a:t>as </a:t>
            </a:r>
            <a:r>
              <a:rPr sz="2000" dirty="0">
                <a:solidFill>
                  <a:srgbClr val="401F00"/>
                </a:solidFill>
                <a:cs typeface="Times New Roman"/>
              </a:rPr>
              <a:t>an interactive system to access  </a:t>
            </a:r>
            <a:r>
              <a:rPr sz="2000" spc="-5" dirty="0">
                <a:solidFill>
                  <a:srgbClr val="401F00"/>
                </a:solidFill>
                <a:cs typeface="Times New Roman"/>
              </a:rPr>
              <a:t>LINPACK </a:t>
            </a:r>
            <a:r>
              <a:rPr sz="2000" dirty="0">
                <a:solidFill>
                  <a:srgbClr val="401F00"/>
                </a:solidFill>
                <a:cs typeface="Times New Roman"/>
              </a:rPr>
              <a:t>and</a:t>
            </a:r>
            <a:r>
              <a:rPr sz="2000" spc="10" dirty="0">
                <a:solidFill>
                  <a:srgbClr val="401F00"/>
                </a:solidFill>
                <a:cs typeface="Times New Roman"/>
              </a:rPr>
              <a:t> </a:t>
            </a:r>
            <a:r>
              <a:rPr sz="2000" spc="-5" dirty="0">
                <a:solidFill>
                  <a:srgbClr val="401F00"/>
                </a:solidFill>
                <a:cs typeface="Times New Roman"/>
              </a:rPr>
              <a:t>EISPACK.</a:t>
            </a:r>
            <a:endParaRPr sz="2000" dirty="0">
              <a:cs typeface="Times New Roman"/>
            </a:endParaRPr>
          </a:p>
        </p:txBody>
      </p:sp>
      <p:sp>
        <p:nvSpPr>
          <p:cNvPr id="4" name="object 4"/>
          <p:cNvSpPr/>
          <p:nvPr/>
        </p:nvSpPr>
        <p:spPr>
          <a:xfrm>
            <a:off x="8369807" y="6082284"/>
            <a:ext cx="432816" cy="40385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81560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32080">
              <a:lnSpc>
                <a:spcPts val="1655"/>
              </a:lnSpc>
            </a:pPr>
            <a:fld id="{81D60167-4931-47E6-BA6A-407CBD079E47}" type="slidenum">
              <a:rPr spc="-40" dirty="0"/>
              <a:t>8</a:t>
            </a:fld>
            <a:endParaRPr spc="-40" dirty="0"/>
          </a:p>
        </p:txBody>
      </p:sp>
      <p:sp>
        <p:nvSpPr>
          <p:cNvPr id="3" name="object 3"/>
          <p:cNvSpPr txBox="1"/>
          <p:nvPr/>
        </p:nvSpPr>
        <p:spPr>
          <a:xfrm>
            <a:off x="799973" y="1219200"/>
            <a:ext cx="7569834" cy="3917098"/>
          </a:xfrm>
          <a:prstGeom prst="rect">
            <a:avLst/>
          </a:prstGeom>
        </p:spPr>
        <p:txBody>
          <a:bodyPr vert="horz" wrap="square" lIns="0" tIns="13335" rIns="0" bIns="0" rtlCol="0">
            <a:spAutoFit/>
          </a:bodyPr>
          <a:lstStyle/>
          <a:p>
            <a:pPr marL="469265" indent="-457200" algn="just">
              <a:lnSpc>
                <a:spcPct val="150000"/>
              </a:lnSpc>
              <a:spcBef>
                <a:spcPts val="105"/>
              </a:spcBef>
              <a:buClr>
                <a:srgbClr val="CE9963"/>
              </a:buClr>
              <a:buSzPct val="90000"/>
              <a:buFont typeface="Arial" panose="020B0604020202020204" pitchFamily="34" charset="0"/>
              <a:buChar char="•"/>
              <a:tabLst>
                <a:tab pos="354965" algn="l"/>
                <a:tab pos="355600" algn="l"/>
              </a:tabLst>
            </a:pPr>
            <a:r>
              <a:rPr sz="2800" dirty="0">
                <a:solidFill>
                  <a:srgbClr val="401F00"/>
                </a:solidFill>
                <a:cs typeface="Times New Roman"/>
              </a:rPr>
              <a:t>The first </a:t>
            </a:r>
            <a:r>
              <a:rPr sz="2800" spc="-5" dirty="0">
                <a:solidFill>
                  <a:srgbClr val="401F00"/>
                </a:solidFill>
                <a:cs typeface="Times New Roman"/>
              </a:rPr>
              <a:t>Matlab </a:t>
            </a:r>
            <a:r>
              <a:rPr sz="2800" dirty="0">
                <a:solidFill>
                  <a:srgbClr val="401F00"/>
                </a:solidFill>
                <a:cs typeface="Times New Roman"/>
              </a:rPr>
              <a:t>was </a:t>
            </a:r>
            <a:r>
              <a:rPr sz="2800" spc="-5" dirty="0">
                <a:solidFill>
                  <a:srgbClr val="401F00"/>
                </a:solidFill>
                <a:cs typeface="Times New Roman"/>
              </a:rPr>
              <a:t>written </a:t>
            </a:r>
            <a:r>
              <a:rPr sz="2800" dirty="0">
                <a:solidFill>
                  <a:srgbClr val="401F00"/>
                </a:solidFill>
                <a:cs typeface="Times New Roman"/>
              </a:rPr>
              <a:t>in </a:t>
            </a:r>
            <a:r>
              <a:rPr sz="2800" spc="5" dirty="0">
                <a:solidFill>
                  <a:srgbClr val="FF0000"/>
                </a:solidFill>
                <a:highlight>
                  <a:srgbClr val="FFFF00"/>
                </a:highlight>
                <a:cs typeface="Times New Roman"/>
              </a:rPr>
              <a:t>2000 </a:t>
            </a:r>
            <a:r>
              <a:rPr sz="2800" spc="-5" dirty="0">
                <a:solidFill>
                  <a:srgbClr val="FF0000"/>
                </a:solidFill>
                <a:highlight>
                  <a:srgbClr val="FFFF00"/>
                </a:highlight>
                <a:cs typeface="Times New Roman"/>
              </a:rPr>
              <a:t>lines </a:t>
            </a:r>
            <a:r>
              <a:rPr sz="2800" dirty="0">
                <a:solidFill>
                  <a:srgbClr val="FF0000"/>
                </a:solidFill>
                <a:highlight>
                  <a:srgbClr val="FFFF00"/>
                </a:highlight>
                <a:cs typeface="Times New Roman"/>
              </a:rPr>
              <a:t>of Fortran</a:t>
            </a:r>
            <a:r>
              <a:rPr sz="2800" dirty="0">
                <a:solidFill>
                  <a:srgbClr val="FF0000"/>
                </a:solidFill>
                <a:cs typeface="Times New Roman"/>
              </a:rPr>
              <a:t>, </a:t>
            </a:r>
            <a:r>
              <a:rPr sz="2800" dirty="0">
                <a:solidFill>
                  <a:srgbClr val="401F00"/>
                </a:solidFill>
                <a:cs typeface="Times New Roman"/>
              </a:rPr>
              <a:t>with </a:t>
            </a:r>
            <a:r>
              <a:rPr sz="2800" spc="-5" dirty="0">
                <a:solidFill>
                  <a:srgbClr val="401F00"/>
                </a:solidFill>
                <a:highlight>
                  <a:srgbClr val="FFFF00"/>
                </a:highlight>
                <a:cs typeface="Times New Roman"/>
              </a:rPr>
              <a:t>Matrices</a:t>
            </a:r>
            <a:r>
              <a:rPr sz="2800" spc="-135" dirty="0">
                <a:solidFill>
                  <a:srgbClr val="401F00"/>
                </a:solidFill>
                <a:cs typeface="Times New Roman"/>
              </a:rPr>
              <a:t> </a:t>
            </a:r>
            <a:r>
              <a:rPr sz="2800" dirty="0">
                <a:solidFill>
                  <a:srgbClr val="401F00"/>
                </a:solidFill>
                <a:cs typeface="Times New Roman"/>
              </a:rPr>
              <a:t>as</a:t>
            </a:r>
            <a:r>
              <a:rPr lang="en-US" sz="2800" dirty="0">
                <a:cs typeface="Times New Roman"/>
              </a:rPr>
              <a:t> </a:t>
            </a:r>
            <a:r>
              <a:rPr sz="2800" dirty="0">
                <a:solidFill>
                  <a:srgbClr val="401F00"/>
                </a:solidFill>
                <a:cs typeface="Times New Roman"/>
              </a:rPr>
              <a:t>the only data </a:t>
            </a:r>
            <a:r>
              <a:rPr sz="2800" spc="-5" dirty="0">
                <a:solidFill>
                  <a:srgbClr val="401F00"/>
                </a:solidFill>
                <a:cs typeface="Times New Roman"/>
              </a:rPr>
              <a:t>type, </a:t>
            </a:r>
            <a:r>
              <a:rPr sz="2800" dirty="0">
                <a:solidFill>
                  <a:srgbClr val="401F00"/>
                </a:solidFill>
                <a:cs typeface="Times New Roman"/>
              </a:rPr>
              <a:t>80</a:t>
            </a:r>
            <a:r>
              <a:rPr lang="en-US" sz="2800" dirty="0">
                <a:solidFill>
                  <a:srgbClr val="401F00"/>
                </a:solidFill>
                <a:cs typeface="Times New Roman"/>
              </a:rPr>
              <a:t> </a:t>
            </a:r>
            <a:r>
              <a:rPr sz="2800" dirty="0">
                <a:solidFill>
                  <a:srgbClr val="401F00"/>
                </a:solidFill>
                <a:cs typeface="Times New Roman"/>
              </a:rPr>
              <a:t>functions, no .m </a:t>
            </a:r>
            <a:r>
              <a:rPr sz="2800" spc="-5" dirty="0">
                <a:solidFill>
                  <a:srgbClr val="401F00"/>
                </a:solidFill>
                <a:cs typeface="Times New Roman"/>
              </a:rPr>
              <a:t>files </a:t>
            </a:r>
            <a:r>
              <a:rPr sz="2800" dirty="0">
                <a:solidFill>
                  <a:srgbClr val="401F00"/>
                </a:solidFill>
                <a:cs typeface="Times New Roman"/>
              </a:rPr>
              <a:t>and no</a:t>
            </a:r>
            <a:r>
              <a:rPr sz="2800" spc="-180" dirty="0">
                <a:solidFill>
                  <a:srgbClr val="401F00"/>
                </a:solidFill>
                <a:cs typeface="Times New Roman"/>
              </a:rPr>
              <a:t> </a:t>
            </a:r>
            <a:r>
              <a:rPr sz="2800" dirty="0">
                <a:solidFill>
                  <a:srgbClr val="401F00"/>
                </a:solidFill>
                <a:cs typeface="Times New Roman"/>
              </a:rPr>
              <a:t>toolboxes.</a:t>
            </a:r>
            <a:endParaRPr lang="en-US" sz="2800" dirty="0">
              <a:cs typeface="Times New Roman"/>
            </a:endParaRPr>
          </a:p>
          <a:p>
            <a:pPr marL="469265" indent="-457200" algn="just">
              <a:lnSpc>
                <a:spcPct val="150000"/>
              </a:lnSpc>
              <a:spcBef>
                <a:spcPts val="105"/>
              </a:spcBef>
              <a:buClr>
                <a:srgbClr val="CE9963"/>
              </a:buClr>
              <a:buSzPct val="90000"/>
              <a:buFont typeface="Arial" panose="020B0604020202020204" pitchFamily="34" charset="0"/>
              <a:buChar char="•"/>
              <a:tabLst>
                <a:tab pos="354965" algn="l"/>
                <a:tab pos="355600" algn="l"/>
              </a:tabLst>
            </a:pPr>
            <a:r>
              <a:rPr sz="2800" spc="-5" dirty="0">
                <a:solidFill>
                  <a:srgbClr val="401F00"/>
                </a:solidFill>
                <a:cs typeface="Times New Roman"/>
              </a:rPr>
              <a:t>Jack Little, </a:t>
            </a:r>
            <a:r>
              <a:rPr sz="2800" spc="5" dirty="0">
                <a:solidFill>
                  <a:srgbClr val="401F00"/>
                </a:solidFill>
                <a:cs typeface="Times New Roman"/>
              </a:rPr>
              <a:t>one </a:t>
            </a:r>
            <a:r>
              <a:rPr sz="2800" dirty="0">
                <a:solidFill>
                  <a:srgbClr val="401F00"/>
                </a:solidFill>
                <a:cs typeface="Times New Roman"/>
              </a:rPr>
              <a:t>of </a:t>
            </a:r>
            <a:r>
              <a:rPr sz="2800" spc="-155" dirty="0" err="1">
                <a:solidFill>
                  <a:srgbClr val="401F00"/>
                </a:solidFill>
                <a:cs typeface="Times New Roman"/>
              </a:rPr>
              <a:t>Moler</a:t>
            </a:r>
            <a:r>
              <a:rPr lang="en-US" sz="2800" spc="-155" dirty="0" err="1">
                <a:solidFill>
                  <a:srgbClr val="401F00"/>
                </a:solidFill>
                <a:cs typeface="Times New Roman"/>
              </a:rPr>
              <a:t>'</a:t>
            </a:r>
            <a:r>
              <a:rPr sz="2800" spc="-155" dirty="0" err="1">
                <a:solidFill>
                  <a:srgbClr val="401F00"/>
                </a:solidFill>
                <a:cs typeface="Times New Roman"/>
              </a:rPr>
              <a:t>s</a:t>
            </a:r>
            <a:r>
              <a:rPr sz="2800" spc="-155" dirty="0">
                <a:solidFill>
                  <a:srgbClr val="401F00"/>
                </a:solidFill>
                <a:cs typeface="Times New Roman"/>
              </a:rPr>
              <a:t> </a:t>
            </a:r>
            <a:r>
              <a:rPr sz="2800" dirty="0">
                <a:solidFill>
                  <a:srgbClr val="401F00"/>
                </a:solidFill>
                <a:cs typeface="Times New Roman"/>
              </a:rPr>
              <a:t>students </a:t>
            </a:r>
            <a:r>
              <a:rPr sz="2800" spc="-5" dirty="0">
                <a:solidFill>
                  <a:srgbClr val="401F00"/>
                </a:solidFill>
                <a:cs typeface="Times New Roman"/>
              </a:rPr>
              <a:t>saw Matlab </a:t>
            </a:r>
            <a:r>
              <a:rPr sz="2800" dirty="0">
                <a:solidFill>
                  <a:srgbClr val="401F00"/>
                </a:solidFill>
                <a:cs typeface="Times New Roman"/>
              </a:rPr>
              <a:t>potentials in Control  </a:t>
            </a:r>
            <a:r>
              <a:rPr sz="2800" spc="-5" dirty="0">
                <a:solidFill>
                  <a:srgbClr val="401F00"/>
                </a:solidFill>
                <a:cs typeface="Times New Roman"/>
              </a:rPr>
              <a:t>systems </a:t>
            </a:r>
            <a:r>
              <a:rPr sz="2800" dirty="0">
                <a:solidFill>
                  <a:srgbClr val="401F00"/>
                </a:solidFill>
                <a:cs typeface="Times New Roman"/>
              </a:rPr>
              <a:t>&amp; Signal Processing.</a:t>
            </a:r>
            <a:endParaRPr lang="en-US" sz="2800" dirty="0">
              <a:solidFill>
                <a:srgbClr val="401F00"/>
              </a:solidFill>
              <a:cs typeface="Times New Roman"/>
            </a:endParaRPr>
          </a:p>
          <a:p>
            <a:pPr marL="469265" indent="-457200" algn="just">
              <a:lnSpc>
                <a:spcPct val="150000"/>
              </a:lnSpc>
              <a:spcBef>
                <a:spcPts val="105"/>
              </a:spcBef>
              <a:buClr>
                <a:srgbClr val="CE9963"/>
              </a:buClr>
              <a:buSzPct val="90000"/>
              <a:buFont typeface="Arial" panose="020B0604020202020204" pitchFamily="34" charset="0"/>
              <a:buChar char="•"/>
              <a:tabLst>
                <a:tab pos="354965" algn="l"/>
                <a:tab pos="355600" algn="l"/>
              </a:tabLst>
            </a:pPr>
            <a:r>
              <a:rPr sz="2800" dirty="0">
                <a:solidFill>
                  <a:srgbClr val="401F00"/>
                </a:solidFill>
                <a:cs typeface="Times New Roman"/>
              </a:rPr>
              <a:t>They founded together </a:t>
            </a:r>
            <a:r>
              <a:rPr sz="2800" dirty="0">
                <a:solidFill>
                  <a:srgbClr val="FF0000"/>
                </a:solidFill>
                <a:cs typeface="Times New Roman"/>
              </a:rPr>
              <a:t>Mathworks,</a:t>
            </a:r>
            <a:r>
              <a:rPr sz="2800" spc="-175" dirty="0">
                <a:solidFill>
                  <a:srgbClr val="FF0000"/>
                </a:solidFill>
                <a:cs typeface="Times New Roman"/>
              </a:rPr>
              <a:t> </a:t>
            </a:r>
            <a:r>
              <a:rPr sz="2800" dirty="0">
                <a:solidFill>
                  <a:srgbClr val="FF0000"/>
                </a:solidFill>
                <a:cs typeface="Times New Roman"/>
              </a:rPr>
              <a:t>Inc.  in</a:t>
            </a:r>
            <a:r>
              <a:rPr sz="2800" spc="-15" dirty="0">
                <a:solidFill>
                  <a:srgbClr val="FF0000"/>
                </a:solidFill>
                <a:cs typeface="Times New Roman"/>
              </a:rPr>
              <a:t> </a:t>
            </a:r>
            <a:r>
              <a:rPr sz="2800" spc="5" dirty="0">
                <a:solidFill>
                  <a:srgbClr val="FF0000"/>
                </a:solidFill>
                <a:cs typeface="Times New Roman"/>
              </a:rPr>
              <a:t>1980</a:t>
            </a:r>
            <a:endParaRPr lang="en-US" sz="2800" dirty="0">
              <a:cs typeface="Times New Roman"/>
            </a:endParaRPr>
          </a:p>
        </p:txBody>
      </p:sp>
      <p:sp>
        <p:nvSpPr>
          <p:cNvPr id="4" name="object 4"/>
          <p:cNvSpPr/>
          <p:nvPr/>
        </p:nvSpPr>
        <p:spPr>
          <a:xfrm>
            <a:off x="8369807" y="6082284"/>
            <a:ext cx="432816" cy="403859"/>
          </a:xfrm>
          <a:prstGeom prst="rect">
            <a:avLst/>
          </a:prstGeom>
          <a:blipFill>
            <a:blip r:embed="rId2" cstate="print"/>
            <a:stretch>
              <a:fillRect/>
            </a:stretch>
          </a:blip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EF1C7FB-2A27-4407-9F6A-E6DCD280252B}"/>
                  </a:ext>
                </a:extLst>
              </p14:cNvPr>
              <p14:cNvContentPartPr/>
              <p14:nvPr/>
            </p14:nvContentPartPr>
            <p14:xfrm>
              <a:off x="6349876" y="1236764"/>
              <a:ext cx="1134000" cy="669600"/>
            </p14:xfrm>
          </p:contentPart>
        </mc:Choice>
        <mc:Fallback>
          <p:pic>
            <p:nvPicPr>
              <p:cNvPr id="2" name="Ink 1">
                <a:extLst>
                  <a:ext uri="{FF2B5EF4-FFF2-40B4-BE49-F238E27FC236}">
                    <a16:creationId xmlns:a16="http://schemas.microsoft.com/office/drawing/2014/main" id="{DEF1C7FB-2A27-4407-9F6A-E6DCD280252B}"/>
                  </a:ext>
                </a:extLst>
              </p:cNvPr>
              <p:cNvPicPr/>
              <p:nvPr/>
            </p:nvPicPr>
            <p:blipFill>
              <a:blip r:embed="rId4"/>
              <a:stretch>
                <a:fillRect/>
              </a:stretch>
            </p:blipFill>
            <p:spPr>
              <a:xfrm>
                <a:off x="6341236" y="1228124"/>
                <a:ext cx="1151640" cy="687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B0C95708-BACA-48AD-9A7B-CAEABC04C6D6}"/>
                  </a:ext>
                </a:extLst>
              </p14:cNvPr>
              <p14:cNvContentPartPr/>
              <p14:nvPr/>
            </p14:nvContentPartPr>
            <p14:xfrm>
              <a:off x="1363156" y="2468684"/>
              <a:ext cx="839520" cy="9000"/>
            </p14:xfrm>
          </p:contentPart>
        </mc:Choice>
        <mc:Fallback>
          <p:pic>
            <p:nvPicPr>
              <p:cNvPr id="6" name="Ink 5">
                <a:extLst>
                  <a:ext uri="{FF2B5EF4-FFF2-40B4-BE49-F238E27FC236}">
                    <a16:creationId xmlns:a16="http://schemas.microsoft.com/office/drawing/2014/main" id="{B0C95708-BACA-48AD-9A7B-CAEABC04C6D6}"/>
                  </a:ext>
                </a:extLst>
              </p:cNvPr>
              <p:cNvPicPr/>
              <p:nvPr/>
            </p:nvPicPr>
            <p:blipFill>
              <a:blip r:embed="rId6"/>
              <a:stretch>
                <a:fillRect/>
              </a:stretch>
            </p:blipFill>
            <p:spPr>
              <a:xfrm>
                <a:off x="1354156" y="2460044"/>
                <a:ext cx="85716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4438FC32-1784-4F67-935E-1E83AE3941E3}"/>
                  </a:ext>
                </a:extLst>
              </p14:cNvPr>
              <p14:cNvContentPartPr/>
              <p14:nvPr/>
            </p14:nvContentPartPr>
            <p14:xfrm>
              <a:off x="3197716" y="1852724"/>
              <a:ext cx="1416240" cy="808560"/>
            </p14:xfrm>
          </p:contentPart>
        </mc:Choice>
        <mc:Fallback>
          <p:pic>
            <p:nvPicPr>
              <p:cNvPr id="7" name="Ink 6">
                <a:extLst>
                  <a:ext uri="{FF2B5EF4-FFF2-40B4-BE49-F238E27FC236}">
                    <a16:creationId xmlns:a16="http://schemas.microsoft.com/office/drawing/2014/main" id="{4438FC32-1784-4F67-935E-1E83AE3941E3}"/>
                  </a:ext>
                </a:extLst>
              </p:cNvPr>
              <p:cNvPicPr/>
              <p:nvPr/>
            </p:nvPicPr>
            <p:blipFill>
              <a:blip r:embed="rId8"/>
              <a:stretch>
                <a:fillRect/>
              </a:stretch>
            </p:blipFill>
            <p:spPr>
              <a:xfrm>
                <a:off x="3188716" y="1844084"/>
                <a:ext cx="1433880" cy="826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8725BAF7-5A3E-48B4-85AA-E1F2BBB04093}"/>
                  </a:ext>
                </a:extLst>
              </p14:cNvPr>
              <p14:cNvContentPartPr/>
              <p14:nvPr/>
            </p14:nvContentPartPr>
            <p14:xfrm>
              <a:off x="8029996" y="2435564"/>
              <a:ext cx="281160" cy="26280"/>
            </p14:xfrm>
          </p:contentPart>
        </mc:Choice>
        <mc:Fallback>
          <p:pic>
            <p:nvPicPr>
              <p:cNvPr id="8" name="Ink 7">
                <a:extLst>
                  <a:ext uri="{FF2B5EF4-FFF2-40B4-BE49-F238E27FC236}">
                    <a16:creationId xmlns:a16="http://schemas.microsoft.com/office/drawing/2014/main" id="{8725BAF7-5A3E-48B4-85AA-E1F2BBB04093}"/>
                  </a:ext>
                </a:extLst>
              </p:cNvPr>
              <p:cNvPicPr/>
              <p:nvPr/>
            </p:nvPicPr>
            <p:blipFill>
              <a:blip r:embed="rId10"/>
              <a:stretch>
                <a:fillRect/>
              </a:stretch>
            </p:blipFill>
            <p:spPr>
              <a:xfrm>
                <a:off x="8020996" y="2426564"/>
                <a:ext cx="29880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604C536B-8F18-403C-900B-B0B367228A49}"/>
                  </a:ext>
                </a:extLst>
              </p14:cNvPr>
              <p14:cNvContentPartPr/>
              <p14:nvPr/>
            </p14:nvContentPartPr>
            <p14:xfrm>
              <a:off x="1354876" y="3050804"/>
              <a:ext cx="4957920" cy="100800"/>
            </p14:xfrm>
          </p:contentPart>
        </mc:Choice>
        <mc:Fallback>
          <p:pic>
            <p:nvPicPr>
              <p:cNvPr id="9" name="Ink 8">
                <a:extLst>
                  <a:ext uri="{FF2B5EF4-FFF2-40B4-BE49-F238E27FC236}">
                    <a16:creationId xmlns:a16="http://schemas.microsoft.com/office/drawing/2014/main" id="{604C536B-8F18-403C-900B-B0B367228A49}"/>
                  </a:ext>
                </a:extLst>
              </p:cNvPr>
              <p:cNvPicPr/>
              <p:nvPr/>
            </p:nvPicPr>
            <p:blipFill>
              <a:blip r:embed="rId12"/>
              <a:stretch>
                <a:fillRect/>
              </a:stretch>
            </p:blipFill>
            <p:spPr>
              <a:xfrm>
                <a:off x="1345876" y="3041804"/>
                <a:ext cx="4975560" cy="118440"/>
              </a:xfrm>
              <a:prstGeom prst="rect">
                <a:avLst/>
              </a:prstGeom>
            </p:spPr>
          </p:pic>
        </mc:Fallback>
      </mc:AlternateContent>
    </p:spTree>
    <p:extLst>
      <p:ext uri="{BB962C8B-B14F-4D97-AF65-F5344CB8AC3E}">
        <p14:creationId xmlns:p14="http://schemas.microsoft.com/office/powerpoint/2010/main" val="155275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143000"/>
            <a:ext cx="7162800" cy="3336811"/>
          </a:xfrm>
          <a:prstGeom prst="rect">
            <a:avLst/>
          </a:prstGeom>
        </p:spPr>
        <p:txBody>
          <a:bodyPr wrap="square">
            <a:spAutoFit/>
          </a:bodyPr>
          <a:lstStyle/>
          <a:p>
            <a:pPr marL="469265" indent="-457200" algn="just">
              <a:lnSpc>
                <a:spcPct val="150000"/>
              </a:lnSpc>
              <a:spcBef>
                <a:spcPts val="105"/>
              </a:spcBef>
              <a:buClr>
                <a:srgbClr val="CE9963"/>
              </a:buClr>
              <a:buSzPct val="90000"/>
              <a:buFont typeface="Arial" panose="020B0604020202020204" pitchFamily="34" charset="0"/>
              <a:buChar char="•"/>
              <a:tabLst>
                <a:tab pos="354965" algn="l"/>
                <a:tab pos="355600" algn="l"/>
              </a:tabLst>
            </a:pPr>
            <a:r>
              <a:rPr lang="en-US" sz="2800" dirty="0" err="1">
                <a:solidFill>
                  <a:srgbClr val="401F00"/>
                </a:solidFill>
                <a:cs typeface="Times New Roman"/>
              </a:rPr>
              <a:t>Mathworks</a:t>
            </a:r>
            <a:r>
              <a:rPr lang="en-US" sz="2800" dirty="0">
                <a:solidFill>
                  <a:srgbClr val="401F00"/>
                </a:solidFill>
                <a:cs typeface="Times New Roman"/>
              </a:rPr>
              <a:t> is </a:t>
            </a:r>
            <a:r>
              <a:rPr lang="en-US" sz="2800" spc="5" dirty="0">
                <a:solidFill>
                  <a:srgbClr val="401F00"/>
                </a:solidFill>
                <a:cs typeface="Times New Roman"/>
              </a:rPr>
              <a:t>now </a:t>
            </a:r>
            <a:r>
              <a:rPr lang="en-US" sz="2800" dirty="0">
                <a:solidFill>
                  <a:srgbClr val="401F00"/>
                </a:solidFill>
                <a:cs typeface="Times New Roman"/>
              </a:rPr>
              <a:t>responsible for development, </a:t>
            </a:r>
            <a:r>
              <a:rPr lang="en-US" sz="2800" spc="-5" dirty="0">
                <a:solidFill>
                  <a:srgbClr val="401F00"/>
                </a:solidFill>
                <a:cs typeface="Times New Roman"/>
              </a:rPr>
              <a:t>sale, </a:t>
            </a:r>
            <a:r>
              <a:rPr lang="en-US" sz="2800" dirty="0">
                <a:solidFill>
                  <a:srgbClr val="401F00"/>
                </a:solidFill>
                <a:cs typeface="Times New Roman"/>
              </a:rPr>
              <a:t>and support</a:t>
            </a:r>
            <a:r>
              <a:rPr lang="en-US" sz="2800" spc="-245" dirty="0">
                <a:solidFill>
                  <a:srgbClr val="401F00"/>
                </a:solidFill>
                <a:cs typeface="Times New Roman"/>
              </a:rPr>
              <a:t> </a:t>
            </a:r>
            <a:r>
              <a:rPr lang="en-US" sz="2800" dirty="0">
                <a:solidFill>
                  <a:srgbClr val="401F00"/>
                </a:solidFill>
                <a:cs typeface="Times New Roman"/>
              </a:rPr>
              <a:t>for  MATLAB</a:t>
            </a:r>
            <a:endParaRPr lang="en-US" sz="2800" dirty="0">
              <a:cs typeface="Times New Roman"/>
            </a:endParaRPr>
          </a:p>
          <a:p>
            <a:pPr marL="469265" indent="-457200" algn="just">
              <a:lnSpc>
                <a:spcPct val="150000"/>
              </a:lnSpc>
              <a:spcBef>
                <a:spcPts val="105"/>
              </a:spcBef>
              <a:buClr>
                <a:srgbClr val="CE9963"/>
              </a:buClr>
              <a:buSzPct val="90000"/>
              <a:buFont typeface="Arial" panose="020B0604020202020204" pitchFamily="34" charset="0"/>
              <a:buChar char="•"/>
              <a:tabLst>
                <a:tab pos="354965" algn="l"/>
                <a:tab pos="355600" algn="l"/>
              </a:tabLst>
            </a:pPr>
            <a:r>
              <a:rPr lang="en-US" sz="2800" dirty="0">
                <a:solidFill>
                  <a:srgbClr val="401F00"/>
                </a:solidFill>
                <a:cs typeface="Times New Roman"/>
              </a:rPr>
              <a:t>MATLAB was rewritten in C with </a:t>
            </a:r>
            <a:r>
              <a:rPr lang="en-US" sz="2800" spc="-5" dirty="0">
                <a:solidFill>
                  <a:srgbClr val="401F00"/>
                </a:solidFill>
                <a:cs typeface="Times New Roman"/>
              </a:rPr>
              <a:t>more functionality </a:t>
            </a:r>
            <a:r>
              <a:rPr lang="en-US" sz="2800" dirty="0">
                <a:solidFill>
                  <a:srgbClr val="401F00"/>
                </a:solidFill>
                <a:cs typeface="Times New Roman"/>
              </a:rPr>
              <a:t>(such as</a:t>
            </a:r>
            <a:r>
              <a:rPr lang="en-US" sz="2800" spc="-130" dirty="0">
                <a:solidFill>
                  <a:srgbClr val="401F00"/>
                </a:solidFill>
                <a:cs typeface="Times New Roman"/>
              </a:rPr>
              <a:t> </a:t>
            </a:r>
            <a:r>
              <a:rPr lang="en-US" sz="2800" dirty="0">
                <a:solidFill>
                  <a:srgbClr val="401F00"/>
                </a:solidFill>
                <a:cs typeface="Times New Roman"/>
              </a:rPr>
              <a:t>plotting</a:t>
            </a:r>
            <a:r>
              <a:rPr lang="en-US" sz="2800" dirty="0">
                <a:cs typeface="Times New Roman"/>
              </a:rPr>
              <a:t> </a:t>
            </a:r>
            <a:r>
              <a:rPr lang="en-US" sz="2800" dirty="0">
                <a:solidFill>
                  <a:srgbClr val="401F00"/>
                </a:solidFill>
                <a:cs typeface="Times New Roman"/>
              </a:rPr>
              <a:t>routines), and </a:t>
            </a:r>
            <a:r>
              <a:rPr lang="en-US" sz="2800" spc="5" dirty="0">
                <a:solidFill>
                  <a:srgbClr val="401F00"/>
                </a:solidFill>
                <a:cs typeface="Times New Roman"/>
              </a:rPr>
              <a:t>now </a:t>
            </a:r>
            <a:r>
              <a:rPr lang="en-US" sz="2800" dirty="0">
                <a:solidFill>
                  <a:srgbClr val="FF0000"/>
                </a:solidFill>
                <a:cs typeface="Times New Roman"/>
              </a:rPr>
              <a:t>it contains </a:t>
            </a:r>
            <a:r>
              <a:rPr lang="en-US" sz="2800" spc="-5" dirty="0">
                <a:solidFill>
                  <a:srgbClr val="FF0000"/>
                </a:solidFill>
                <a:cs typeface="Times New Roman"/>
              </a:rPr>
              <a:t>more </a:t>
            </a:r>
            <a:r>
              <a:rPr lang="en-US" sz="2800" dirty="0">
                <a:solidFill>
                  <a:srgbClr val="FF0000"/>
                </a:solidFill>
                <a:cs typeface="Times New Roman"/>
              </a:rPr>
              <a:t>than </a:t>
            </a:r>
            <a:r>
              <a:rPr lang="en-US" sz="2800" spc="5" dirty="0">
                <a:solidFill>
                  <a:srgbClr val="FF0000"/>
                </a:solidFill>
                <a:cs typeface="Times New Roman"/>
              </a:rPr>
              <a:t>80,000</a:t>
            </a:r>
            <a:r>
              <a:rPr lang="en-US" sz="2800" spc="-175" dirty="0">
                <a:solidFill>
                  <a:srgbClr val="FF0000"/>
                </a:solidFill>
                <a:cs typeface="Times New Roman"/>
              </a:rPr>
              <a:t> </a:t>
            </a:r>
            <a:r>
              <a:rPr lang="en-US" sz="2800" dirty="0">
                <a:solidFill>
                  <a:srgbClr val="FF0000"/>
                </a:solidFill>
                <a:cs typeface="Times New Roman"/>
              </a:rPr>
              <a:t>functions</a:t>
            </a:r>
            <a:r>
              <a:rPr lang="en-US" sz="2800" dirty="0">
                <a:solidFill>
                  <a:srgbClr val="401F00"/>
                </a:solidFill>
                <a:cs typeface="Times New Roman"/>
              </a:rPr>
              <a:t>.</a:t>
            </a:r>
            <a:endParaRPr lang="en-US" sz="2800" dirty="0">
              <a:cs typeface="Times New Roman"/>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C18CC469-3CB8-4A3A-84B7-FE45110F1067}"/>
                  </a:ext>
                </a:extLst>
              </p14:cNvPr>
              <p14:cNvContentPartPr/>
              <p14:nvPr/>
            </p14:nvContentPartPr>
            <p14:xfrm>
              <a:off x="1637476" y="2385524"/>
              <a:ext cx="5465880" cy="25920"/>
            </p14:xfrm>
          </p:contentPart>
        </mc:Choice>
        <mc:Fallback>
          <p:pic>
            <p:nvPicPr>
              <p:cNvPr id="3" name="Ink 2">
                <a:extLst>
                  <a:ext uri="{FF2B5EF4-FFF2-40B4-BE49-F238E27FC236}">
                    <a16:creationId xmlns:a16="http://schemas.microsoft.com/office/drawing/2014/main" id="{C18CC469-3CB8-4A3A-84B7-FE45110F1067}"/>
                  </a:ext>
                </a:extLst>
              </p:cNvPr>
              <p:cNvPicPr/>
              <p:nvPr/>
            </p:nvPicPr>
            <p:blipFill>
              <a:blip r:embed="rId3"/>
              <a:stretch>
                <a:fillRect/>
              </a:stretch>
            </p:blipFill>
            <p:spPr>
              <a:xfrm>
                <a:off x="1628836" y="2376524"/>
                <a:ext cx="548352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58C688EB-2843-442F-9997-0FC6A1CFDD6C}"/>
                  </a:ext>
                </a:extLst>
              </p14:cNvPr>
              <p14:cNvContentPartPr/>
              <p14:nvPr/>
            </p14:nvContentPartPr>
            <p14:xfrm>
              <a:off x="3430996" y="2533484"/>
              <a:ext cx="2000520" cy="775800"/>
            </p14:xfrm>
          </p:contentPart>
        </mc:Choice>
        <mc:Fallback>
          <p:pic>
            <p:nvPicPr>
              <p:cNvPr id="4" name="Ink 3">
                <a:extLst>
                  <a:ext uri="{FF2B5EF4-FFF2-40B4-BE49-F238E27FC236}">
                    <a16:creationId xmlns:a16="http://schemas.microsoft.com/office/drawing/2014/main" id="{58C688EB-2843-442F-9997-0FC6A1CFDD6C}"/>
                  </a:ext>
                </a:extLst>
              </p:cNvPr>
              <p:cNvPicPr/>
              <p:nvPr/>
            </p:nvPicPr>
            <p:blipFill>
              <a:blip r:embed="rId5"/>
              <a:stretch>
                <a:fillRect/>
              </a:stretch>
            </p:blipFill>
            <p:spPr>
              <a:xfrm>
                <a:off x="3421996" y="2524484"/>
                <a:ext cx="2018160" cy="793440"/>
              </a:xfrm>
              <a:prstGeom prst="rect">
                <a:avLst/>
              </a:prstGeom>
            </p:spPr>
          </p:pic>
        </mc:Fallback>
      </mc:AlternateContent>
    </p:spTree>
    <p:extLst>
      <p:ext uri="{BB962C8B-B14F-4D97-AF65-F5344CB8AC3E}">
        <p14:creationId xmlns:p14="http://schemas.microsoft.com/office/powerpoint/2010/main" val="12425956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751</TotalTime>
  <Words>966</Words>
  <Application>Microsoft Office PowerPoint</Application>
  <PresentationFormat>On-screen Show (4:3)</PresentationFormat>
  <Paragraphs>118</Paragraphs>
  <Slides>31</Slides>
  <Notes>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Garamond</vt:lpstr>
      <vt:lpstr>Times New Roman</vt:lpstr>
      <vt:lpstr>Organic</vt:lpstr>
      <vt:lpstr>2ECOE76  MATLAB for Engineers Lecture 1</vt:lpstr>
      <vt:lpstr>Outline</vt:lpstr>
      <vt:lpstr>PowerPoint Presentation</vt:lpstr>
      <vt:lpstr>PowerPoint Presentation</vt:lpstr>
      <vt:lpstr>What is MATLAB?</vt:lpstr>
      <vt:lpstr>PowerPoint Presentation</vt:lpstr>
      <vt:lpstr>MATLAB History</vt:lpstr>
      <vt:lpstr>PowerPoint Presentation</vt:lpstr>
      <vt:lpstr>PowerPoint Presentation</vt:lpstr>
      <vt:lpstr>PowerPoint Presentation</vt:lpstr>
      <vt:lpstr>PowerPoint Presentation</vt:lpstr>
      <vt:lpstr>PowerPoint Presentation</vt:lpstr>
      <vt:lpstr>PowerPoint Presentation</vt:lpstr>
      <vt:lpstr>MATLAB Desktop</vt:lpstr>
      <vt:lpstr>PowerPoint Presentation</vt:lpstr>
      <vt:lpstr> To start offline MATLAB:   </vt:lpstr>
      <vt:lpstr>PowerPoint Presentation</vt:lpstr>
      <vt:lpstr>PowerPoint Presentation</vt:lpstr>
      <vt:lpstr>Getting Help and Looking Up Functions</vt:lpstr>
      <vt:lpstr>Scripts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Matlab tutorial</dc:subject>
  <dc:creator>Eng.Amr Ezz Eldin Rashed</dc:creator>
  <cp:keywords>Matlab</cp:keywords>
  <cp:lastModifiedBy>KANISHA SHAH</cp:lastModifiedBy>
  <cp:revision>73</cp:revision>
  <dcterms:created xsi:type="dcterms:W3CDTF">2020-07-18T13:50:36Z</dcterms:created>
  <dcterms:modified xsi:type="dcterms:W3CDTF">2022-02-16T09:34:50Z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2014-12-12T00:00:00Z</vt:filetime>
  </property>
  <property fmtid="{D5CDD505-2E9C-101B-9397-08002B2CF9AE}" pid="3" name="Creator">
    <vt:lpwstr>Microsoft® PowerPoint® 2010</vt:lpwstr>
  </property>
  <property fmtid="{D5CDD505-2E9C-101B-9397-08002B2CF9AE}" pid="4" name="LastSaved">
    <vt:filetime>2020-07-18T00:00:00Z</vt:filetime>
  </property>
</Properties>
</file>