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2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36"/>
  </p:notesMasterIdLst>
  <p:sldIdLst>
    <p:sldId id="610" r:id="rId2"/>
    <p:sldId id="609" r:id="rId3"/>
    <p:sldId id="640" r:id="rId4"/>
    <p:sldId id="642" r:id="rId5"/>
    <p:sldId id="641" r:id="rId6"/>
    <p:sldId id="643" r:id="rId7"/>
    <p:sldId id="644" r:id="rId8"/>
    <p:sldId id="648" r:id="rId9"/>
    <p:sldId id="645" r:id="rId10"/>
    <p:sldId id="649" r:id="rId11"/>
    <p:sldId id="646" r:id="rId12"/>
    <p:sldId id="647" r:id="rId13"/>
    <p:sldId id="668" r:id="rId14"/>
    <p:sldId id="650" r:id="rId15"/>
    <p:sldId id="651" r:id="rId16"/>
    <p:sldId id="656" r:id="rId17"/>
    <p:sldId id="657" r:id="rId18"/>
    <p:sldId id="658" r:id="rId19"/>
    <p:sldId id="660" r:id="rId20"/>
    <p:sldId id="659" r:id="rId21"/>
    <p:sldId id="661" r:id="rId22"/>
    <p:sldId id="662" r:id="rId23"/>
    <p:sldId id="665" r:id="rId24"/>
    <p:sldId id="663" r:id="rId25"/>
    <p:sldId id="666" r:id="rId26"/>
    <p:sldId id="664" r:id="rId27"/>
    <p:sldId id="667" r:id="rId28"/>
    <p:sldId id="670" r:id="rId29"/>
    <p:sldId id="674" r:id="rId30"/>
    <p:sldId id="673" r:id="rId31"/>
    <p:sldId id="676" r:id="rId32"/>
    <p:sldId id="677" r:id="rId33"/>
    <p:sldId id="678" r:id="rId34"/>
    <p:sldId id="679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9" autoAdjust="0"/>
  </p:normalViewPr>
  <p:slideViewPr>
    <p:cSldViewPr>
      <p:cViewPr varScale="1">
        <p:scale>
          <a:sx n="90" d="100"/>
          <a:sy n="90" d="100"/>
        </p:scale>
        <p:origin x="12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3:59.9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1 127 24575,'83'74'0,"-25"-24"0,-28-23 0,-10-10 0,0 0 0,-2 2 0,0 0 0,-1 1 0,-1 0 0,17 30 0,-30-43 0,-2-6 0,-1 0 0,0 1 0,1-1 0,-1 0 0,0 0 0,1 1 0,0-1 0,-1 0 0,1 0 0,0 0 0,-1 0 0,1 0 0,0 0 0,0 0 0,0 0 0,0 0 0,0 0 0,0-1 0,0 1 0,0 0 0,0-1 0,1 1 0,-1 0 0,0-1 0,0 0 0,1 1 0,-1-1 0,0 0 0,0 1 0,1-1 0,-1 0 0,0 0 0,1 0 0,-1 0 0,0-1 0,0 1 0,1 0 0,-1 0 0,2-1 0,9-5 0,0-1 0,0 0 0,0 0 0,-1-1 0,0-1 0,-1 0 0,11-12 0,-11 12 0,327-334-1365,-299 298-5461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08.3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1 553 24575,'10'-9'0,"0"0"0,1 0 0,0 1 0,1 1 0,13-7 0,8-6 0,409-235 0,-304 173 0,-105 60 0,-10 5-341,0 0 0,-2-2-1,31-34 1,-40 41-6485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10.0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0 732 24575,'6'-9'0,"0"1"0,1 0 0,-1 0 0,2 1 0,-1-1 0,1 2 0,0-1 0,17-9 0,2-4 0,278-187 0,44-34 0,-129 74 0,-198 155-1365,-4 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14.7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0 593 24575,'4'-4'0,"14"-13"0,19-16 0,19-22 0,13-10 0,10-6 0,4 2 0,-8 3 0,-10 7 0,-2 7 0,-9 10 0,-10 12 0,-8 11 0,-10 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21.3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0 214 24575,'1651'0'0,"-1632"-1"0,0-1 0,0-2 0,-1 0 0,37-12 0,-1-1 0,1 6 0,0 3 0,113-2 0,13-2 0,-64 5 0,-32 4 0,-6-8 0,-50 6 0,50-2 0,172-6 0,-100-11 0,61-6 0,342 24 0,-317 9 0,255-18 0,379 4 0,-541 13 0,4805-2-1365,-5106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23.7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 24575,'191'-1'0,"208"3"0,-237 11 0,-63-3 0,138 13 0,-139-15 0,235 8 0,767-17 0,-953-11 134,-32 1-1633,-87 10-5327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28.1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0 121 24575,'1695'0'0,"-1531"-12"0,-11 0 0,-66 12 0,-38 1 0,0-2 0,0-2 0,70-13 0,-23-1 0,150-8 0,-172 19 0,381 0 0,-260 8 0,-33 0 0,179-5 0,-228-8 0,34-1 0,1089 11 0,-596 3 0,1495-2-1365,-2104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33.2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1063 101 24575,'-840'0'0,"809"2"0,0 1 0,-51 12 0,74-13 0,4-1 0,1 0 0,-1 1 0,1-1 0,-1 1 0,1 0 0,0 0 0,0 0 0,-1 0 0,2 0 0,-1 1 0,0-1 0,0 1 0,1 0 0,-1 0 0,1 0 0,0 0 0,0 0 0,0 1 0,0-1 0,1 0 0,-1 1 0,1 0 0,0-1 0,0 1 0,0 0 0,0 3 0,-2 14 0,1-1 0,1 1 0,2 33 0,0-32 0,1 458 0,-2-280 0,0-182 0,1-1 0,0 1 0,2-1 0,0 1 0,1-1 0,1 0 0,0-1 0,1 1 0,1-1 0,1 0 0,0-1 0,1 0 0,0 0 0,2 0 0,-1-2 0,21 21 0,-20-23 0,1 0 0,1-1 0,0-1 0,0 0 0,1 0 0,0-2 0,24 11 0,12 1 0,-13-3 0,0-2 0,1-2 0,0-1 0,75 10 0,251-18 0,-179-6 0,-159 3 0,0 0 0,1-2 0,-1-1 0,0-1 0,-1-1 0,1-1 0,-1-1 0,27-12 0,-22 5 0,-10 4 0,0 0 0,1 2 0,0 0 0,0 2 0,1 0 0,0 1 0,36-3 0,-55 9 0,0-1 0,1 0 0,-1-1 0,0 1 0,1-1 0,-1 1 0,0-1 0,1 0 0,-1 0 0,0 0 0,0-1 0,0 1 0,0-1 0,3-2 0,-4 2 0,0 0 0,0-1 0,-1 1 0,1 0 0,-1-1 0,1 0 0,-1 1 0,0-1 0,0 0 0,0 0 0,-1 0 0,1 1 0,0-1 0,-1 0 0,0 0 0,0-5 0,2-23 0,-1 0 0,-2 0 0,-1 1 0,-7-34 0,4 51 0,0-1 0,-1 1 0,-1 0 0,0 1 0,-1-1 0,-15-18 0,-17-27 0,25 27 0,1-1 0,-14-47 0,-11-28 0,17 50 0,3 0 0,-14-66 0,-27-79 0,56 188 0,1-1 0,0 1 0,0-1 0,2 0 0,-1-17 0,2 20 0,0 0 0,-1 1 0,-1-1 0,1 1 0,-2-1 0,0 1 0,0 0 0,-9-19 0,10 27 0,0 1 0,0-1 0,0 1 0,-1 0 0,1-1 0,-1 1 0,1 0 0,-1 1 0,0-1 0,0 0 0,0 1 0,0 0 0,0-1 0,0 1 0,0 0 0,0 1 0,0-1 0,0 0 0,-6 1 0,-7-1 0,-1 0 0,-27 4 0,17-1 0,-256 0-1365,263-2-5461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36.1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1 568 24575,'1448'0'0,"-1115"-29"0,-170 10 0,-84 12 0,389-33 0,-410 35 0,113-26 0,52-31 0,-14 3 0,138-20 0,195-51 0,-419 90 0,27-8 0,-124 42 0,-1 1 0,1 2 0,-1 0 0,33 1 0,33 5-1365,-72-3-5461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38.5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24575,'91'6'0,"0"3"0,139 33 0,-176-31 0,305 83 0,-251-63 0,-21-12 0,1-3 0,100 5 0,20 3 0,374 28 0,-365-38 0,445 53 0,-485-52 0,272-10 0,-250-7 0,1864 2 0,-1937-5 0,213-35 0,-229 22 0,344-58 0,-227 36 0,2 10 0,386-1 0,-494 35 0,159-5 0,-249-3 0,50-14 0,-52 11 0,60-8 0,91 12-244,-137 4-877,-8-1-5705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40.2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24575,'1085'33'0,"-722"-18"0,-12 9 0,-350-24 0,26 4-1365,-7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8:1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0 869 24575,'19'19'0,"-1"0"0,-1 2 0,-1-1 0,23 40 0,-37-56 0,1 0 0,-1-1 0,1 1 0,0-1 0,0 0 0,1 0 0,-1 0 0,1 0 0,-1-1 0,1 1 0,0-1 0,0 0 0,0 0 0,0 0 0,0-1 0,0 0 0,0 1 0,1-1 0,-1-1 0,0 1 0,1-1 0,-1 1 0,1-1 0,-1 0 0,1-1 0,-1 1 0,0-1 0,9-2 0,9-4 0,0 0 0,-1-1 0,0-1 0,25-15 0,-44 23 0,53-31 0,-2-2 0,-1-3 0,-1-1 0,-3-3 0,49-52 0,197-252 0,-199 226 0,90-97 0,-159 191-1365,-4 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45.9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0 167 24575,'2499'0'0,"-2414"-5"0,0-4 0,125-28 0,52-7 0,-112 23 0,-120 17 0,-1-1 0,39-11 0,-40 9 0,-1 0 0,53-4 0,213 10 93,-135 3-1551,-132-2-5368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48.0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24575,'184'-1'0,"490"16"0,-24-4 0,-405-13 0,-158 2-1365,-67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50.5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24575,'1714'0'0,"-1160"47"0,-114-4 0,-38-39-147,-285-4-1071,-95 0-5608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54.4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1 951 24575,'1'18'0,"2"0"0,0-1 0,0 1 0,2-1 0,0 0 0,1 0 0,1-1 0,0 0 0,13 20 0,-8-13 0,-1 1 0,-1 0 0,8 28 0,-16-44 0,0-1 0,0 1 0,1-1 0,0 0 0,0 0 0,9 13 0,-11-18 0,0-1 0,1 1 0,-1-1 0,1 1 0,0-1 0,-1 1 0,1-1 0,0 0 0,0 0 0,0 0 0,0 0 0,0 0 0,0 0 0,0-1 0,0 1 0,0-1 0,0 1 0,0-1 0,0 0 0,1 0 0,-1 0 0,0 0 0,0 0 0,0 0 0,0 0 0,0-1 0,1 1 0,-1-1 0,0 0 0,3-1 0,8-5 0,-1 0 0,-1-1 0,1 0 0,-1-1 0,0 0 0,-1-1 0,0 0 0,12-17 0,246-316 8,-117 140-117,391-430-395,-534 625 188,0-1 0,0 0 0,10-16 0,-9 7-6006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56.5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1054 24575,'20'19'0,"0"-2"0,29 20 0,-31-25 0,-2 0 0,1 1 0,-2 1 0,28 31 0,-22-19 0,42 40 0,-60-64 0,-1 1 0,1-1 0,-1 0 0,1 0 0,0 0 0,-1-1 0,1 1 0,0-1 0,0 1 0,0-1 0,1 0 0,-1 0 0,0 0 0,0-1 0,0 1 0,1-1 0,-1 0 0,0 1 0,1-2 0,-1 1 0,0 0 0,0-1 0,1 1 0,-1-1 0,0 0 0,0 0 0,6-3 0,-3 1 0,0-1 0,0 0 0,0-1 0,-1 1 0,0-1 0,1 0 0,-2 0 0,1-1 0,-1 0 0,1 0 0,5-11 0,249-418 0,-77 137 0,104-170 0,-264 432-1365,-9 12-5461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0:03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0 285 24575,'124'1'0,"138"-3"0,-7-35 0,-53 5 0,233 7 0,-364 27 0,-21 0 0,0-2 0,88-12 0,-85 4 0,81 0 0,12-1 0,94-7 0,-215 12 0,41-13 0,-47 10 0,1 2 0,0 0 0,34-2 0,120 6 0,-112 3 0,0-3 0,1-2 0,110-21 0,-112 10 0,0 2 0,0 3 0,106-2 0,243 0 0,239-1 0,-403 14 0,347-2-1365,-567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0:06.6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24575,'122'10'0,"-36"-2"0,10 0 0,-1 3 0,172 44 0,-134-26 0,2-5 0,136 5 0,-48-5 0,-61-5 0,175-1 0,8-16 0,221-5 0,-310-27 0,-136 11 0,57-10-10,-101 14-442,1 4 1,122-4-1,-178 16-6374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0:11.9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1 215 24575,'3463'0'0,"-3451"-1"0,-1 0 0,1-1 0,-1-1 0,0 0 0,0 0 0,0-1 0,0-1 0,-1 0 0,13-7 0,-5 2 0,36-12 0,-18 12 0,1 2 0,67-5 0,-65 10 0,1-3 0,49-12 0,7-18 0,-78 27 0,0 1 0,1 1 0,0 1 0,0 0 0,1 2 0,0 0 0,32-1 0,2662 8 0,-1876-3 0,-475 24 0,-70-2 0,-84-11 0,109 3 0,10-15-1365,-300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0:58.6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2 192 24575,'2'51'0,"15"88"0,-3-34 0,26 733 0,-39-780 0,33 290 0,-1-49 0,-31-32 0,-3-178 0,0-86 0,1-1 0,0 1 0,0-1 0,0 1 0,1-1 0,-1 1 0,1-1 0,-1 1 0,1-1 0,0 1 0,0-1 0,0 0 0,0 1 0,0-1 0,0 0 0,3 3 0,-2-3 0,0-1 0,1 0 0,-1 0 0,0 0 0,0 0 0,1 0 0,-1 0 0,1-1 0,-1 1 0,1-1 0,-1 0 0,1 0 0,-1 0 0,0 0 0,1 0 0,-1 0 0,1-1 0,-1 1 0,5-2 0,30-9 0,1-1 0,-2-1 0,0-3 0,52-29 0,-11 5 0,425-215 0,-410 207 0,608-258 0,-686 301 0,140-54 0,3 8 0,214-41 0,-241 73 0,246-1 0,-263 17 0,405 0 0,-410 3 0,-77 0 0,42 6 0,-64-5 0,-1 1 0,1-1 0,-1 2 0,0-1 0,0 1 0,0 0 0,0 1 0,0 0 0,13 9 0,-19-10 0,1-1 0,-1 1 0,0 0 0,0-1 0,0 1 0,0 0 0,-1 0 0,1 1 0,-1-1 0,1 4 0,7 11 0,-7-18 0,0-8 0,-4-16 0,-8-32 0,-3 1 0,-37-98 0,-64-102 0,94 220 0,-47-63 0,48 73 0,1-1 0,1 0 0,1-1 0,-16-40 0,-5-36 0,16 41 0,-2 1 0,-34-61 0,34 78 0,-17-28 0,37 69 0,0 0 0,0 1 0,0-1 0,0 1 0,0-1 0,0 1 0,-1 0 0,1 0 0,-1 1 0,1-1 0,-1 1 0,0-1 0,1 1 0,-1 0 0,0 1 0,0-1 0,0 1 0,0 0 0,0 0 0,-5 0 0,2 0 0,0 0 0,1-1 0,-1 0 0,0 0 0,1-1 0,-8-2 0,-4-6 0,-1 0 0,-23-18 0,24 16 0,0 0 0,-24-11 0,5 8 0,-1 1 0,-1 2 0,0 2 0,0 1 0,-68-5 0,-205 8 0,235 6 0,-159 0 0,-240 5 0,27 44 0,5 42 0,326-66 0,-1-6 0,-203 8 0,235-29 0,-45 3 0,130 0-57,0-1 0,0 0 1,0 0-1,0 1 0,0-1 0,0 1 0,0 0 0,0 0 0,0 0 0,0 0 0,0 0 1,0 0-1,1 0 0,-1 0 0,0 1 0,1-1 0,-1 1 0,1-1 0,0 1 1,-1-1-1,1 1 0,0 0 0,-1 2 0,-4 10-6769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1:01.4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 24575,'177'-1'0,"194"3"0,-126 21 0,19 0 0,502-21 0,-375-4 0,-192 0 0,214 4 0,-257 9 0,36 2 0,21-12 0,240 12 0,-149-1 0,-64-5 0,606 6 0,-299-12 0,-277 11 0,85 0 0,-281-12 0,352 13 0,-305-4-1365,-92-8-5461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8:1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1 861 24575,'1'0'0,"0"0"0,-1 1 0,1-1 0,0 0 0,0 1 0,0-1 0,0 1 0,0-1 0,-1 1 0,1 0 0,0-1 0,0 1 0,-1 0 0,1-1 0,-1 1 0,1 0 0,0 0 0,-1 0 0,1-1 0,-1 1 0,0 0 0,1 0 0,-1 0 0,0 0 0,0 0 0,1 0 0,-1 2 0,5 33 0,-4-25 0,0 0 0,1 1 0,1-1 0,-1 0 0,2 0 0,-1 0 0,2-1 0,-1 1 0,1-1 0,1 0 0,0 0 0,0-1 0,1 0 0,0 0 0,1 0 0,0-1 0,12 10 0,3 1 0,-20-15 0,1-1 0,-1 0 0,0-1 0,1 1 0,0-1 0,0 1 0,5 1 0,-7-3 0,0-1 0,0 1 0,0-1 0,0 0 0,1 0 0,-1 0 0,0 0 0,0 0 0,0 0 0,0-1 0,0 1 0,0-1 0,0 1 0,0-1 0,0 0 0,0 0 0,0 0 0,0 0 0,-1 0 0,3-2 0,66-44 0,-1-3 0,-3-3 0,-3-3 0,102-114 0,-123 121 0,2 2 0,2 2 0,91-70 0,205-127 0,-243 180 0,171-82 0,-246 133 0,1 2 0,0 0 0,0 1 0,1 2 0,0 1 0,0 0 0,1 2 0,-1 1 0,36 3 0,45 5-682,175-13-1,-232 2-6143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1:04.3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24575,'825'0'0,"-782"3"0,61 9 0,-43-3 0,-37-6 0,220 18 0,871-20 0,-518-3 0,-547 6-1365,-29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1:11.6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24575,'0'801'-1365,"0"-780"-5461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1:18.0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163 142 24575,'3766'0'0,"-3668"-5"0,149-26 0,-146 15 0,134-4 0,1 8 0,-69 0 0,-35 5 0,-92 3 0,547-31 0,296 36 0,-859 0 0,0 2 0,0 1 0,42 12 0,-37-9 0,56 8 0,-65-12 0,0 1 0,0 1 0,-1 0 0,32 14 0,-30-10 0,2-1 0,-1-2 0,31 6 0,-4-5 0,142 26 0,-159-28 0,0-1 0,0-1 0,0-2 0,43-4 0,-3 2 0,779 0 0,-808 4 0,-1 1 0,66 15 0,6 1 0,-70-15 0,-1 1 0,0 3 0,0 1 0,66 26 0,-73-20 0,-1 1 0,-1 1 0,0 2 0,35 28 0,-67-47 0,0 1 0,0 0 0,0 0 0,0 0 0,0 0 0,-1 0 0,1 0 0,0 0 0,-1 0 0,0 1 0,0-1 0,1 1 0,-1-1 0,-1 1 0,1-1 0,0 1 0,-1-1 0,1 1 0,-1 0 0,0 2 0,0-1 0,-1 0 0,1-1 0,-1 1 0,0 0 0,-1-1 0,1 1 0,-1-1 0,1 0 0,-1 1 0,0-1 0,0 0 0,0 0 0,-4 3 0,0 1 0,-1-1 0,0 1 0,-1-1 0,0 0 0,0-1 0,0 0 0,-1 0 0,1 0 0,-1-1 0,-15 4 0,-1-4 0,-1 0 0,1-2 0,-1-1 0,0-1 0,-27-4 0,-31 0 0,-1148 4 0,1205 2 0,-1 1 0,-40 9 0,36-6 0,26-4 0,1-1 0,-1 2 0,0-1 0,0 1 0,1-1 0,-1 2 0,1-1 0,0 0 0,0 1 0,0 0 0,1 0 0,-6 7 0,-6 8 0,-24 35 0,30-39 0,-47 57 0,53-67 0,0 1 0,1 0 0,-1 0 0,1 1 0,1-1 0,-1 1 0,1-1 0,0 1 0,1 0 0,-1-1 0,1 12 0,-11 38 0,10-54 0,1 0 0,0 0 0,0 0 0,-1 0 0,1 0 0,-1 0 0,0 0 0,1 0 0,-1-1 0,0 1 0,0-1 0,0 1 0,0-1 0,0 0 0,-1 0 0,-2 1 0,-43 13 0,23-8 0,-66 19 0,-1-4 0,0-4 0,-167 10 0,-288-24 0,300-7 0,45 1 0,-302 8 0,242 29 0,24-1 0,-87 22 0,62-6 0,129-40 0,-199-8 0,146-5 0,-1340 3 0,1328-14 0,123 6 0,-16-1 0,-147-8 0,197 14 0,1-1 0,-1-2 0,-57-16 0,58 11 0,0 2 0,-1 2 0,-54-2 0,69 8 0,-45-9 0,44 5 0,-37-2 0,39 5 0,0-2 0,0-1 0,0-1 0,-34-12 0,35 9 0,0 2 0,-1 0 0,0 2 0,-36-3 0,23 7 0,2 1 0,-75-11 0,80 6-455,-1 2 0,-42 0 0,54 3-6371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24575,'299'14'0,"-238"-6"0,36 5 0,118 0 0,949-14 0,-1133-1 0,0-2 0,-1-1 0,1-1 0,44-15 0,50-11 0,-86 23 0,0-1 0,50-21 0,7-3 0,74-8 0,-149 36-1365,-1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4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24575,'69'0'0,"47"-1"0,221 26 0,-243-13 0,136-1 0,-116-9 0,-71 2 0,73 16 0,-78-12 0,1-2 0,62 3 0,-34-6 0,96 17 0,-99-10 0,106 3 0,1250-15 0,-808 3 0,-578-3 0,-1-2 0,1-1 0,-1-2 0,36-12 0,-29 8 0,-13 4 0,11-4 0,0 2 0,1 1 0,61-3 0,-51 10 0,-1-3 0,1-1 0,-1-3 0,50-13 0,-65 11 0,1 3 0,1 1 0,-1 1 0,1 2 0,48 1 0,-66 1 0,1 0 0,-1-2 0,0 0 0,-1-1 0,21-7 0,-18 5 0,0 1 0,0 1 0,37-4 0,309 7 0,-166 3 0,649-2 0,-806 4-1365,-27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24575,'1132'0'-1365,"-1100"0"-5461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4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24575,'140'-2'0,"149"5"0,-201 8 0,-52-6 0,49 2 0,996-6 94,-493-3-1553,-568 2-5367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4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24575,'2068'0'0,"-1895"12"0,3 0 0,395-13-1365,-551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5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24575,'29'0'0,"24"-1"0,0 3 0,77 12 0,5-1 0,-45-6 0,304 6 0,-363-12 0,52 10 0,-48-6 0,34 2 0,323-6 84,-188-3-1533,-179 2-5377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2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24575,'95'-1'0,"430"16"0,73-4 0,-370-13 0,859 2 0,-1060-1 0,0-2 0,-1-1 0,45-11 0,-20 3 0,55-6 0,118-4 0,-94 12 0,182 3 0,-74 5 0,-178-4 0,0-3 0,83-23 0,-88 17 0,1 3 0,1 2 0,56-2 0,-5 12 0,-57 1 0,1-1 0,0-4 0,52-9 0,-17 0-455,0 3 0,169 4 0,-230 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8:1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24575,'2909'0'-1050,"-2882"0"876,-15-1 160,1 0 0,-1 1-1,0 1 1,1 0 0,-1 1 0,0 0 0,0 0 0,0 2 0,14 5 0,-12 0-6812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4:01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1 452 24575,'112'121'0,"145"199"0,-196-240 0,-37-38 0,-22-37 0,0 1 0,1-1 0,0 0 0,0 1 0,0-1 0,0-1 0,1 1 0,0 0 0,0-1 0,0 0 0,1 0 0,5 4 0,-8-7 0,0-1 0,-1 0 0,1 0 0,0 0 0,0 0 0,-1 0 0,1 0 0,0 0 0,-1-1 0,1 1 0,0-1 0,-1 1 0,1-1 0,0 1 0,-1-1 0,1 0 0,-1 0 0,1 0 0,-1 0 0,0 0 0,1 0 0,-1 0 0,0-1 0,0 1 0,0 0 0,2-2 0,28-41 0,-6-1 0,-3-1 0,17-50 0,19-40 0,-47 114 0,1 0 0,1 1 0,31-38 0,48-37 0,139-112 0,-171 157 0,15-10-28,-40 34-417,0-2-1,51-56 0,-73 69-6380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4:12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0 191 24575,'877'0'0,"-724"-13"0,-1 0 0,-128 11 0,1 0 0,-1-2 0,34-10 0,-28 6 0,46-5 0,125 11 0,-18 1 0,-90-10 0,-53 5 0,48-1 0,160-6 0,-109 3 0,169 8 0,-136 5 0,6-1 0,189-5 0,-231-8 0,62-1 0,-21-1 0,-13 1 0,-6 1 0,0-1 0,456 11 87,-291 3-1539,-303-2-5374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4:1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24575,'1122'0'0,"-914"12"0,-18 0 0,-92-11 0,333 12 0,-192-4 0,178 17 0,-106-4 0,-260-20 0,83 8 0,38 2 0,-11 0 0,0-1 0,450-12-1365,-591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4:30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24575,'123'-1'0,"134"3"0,-94 20 0,-20-2 0,-25-7 0,-49-5 0,73 1 0,249 17 0,-126 22 0,-151-25 0,-55-13 0,105 2 0,64-13 0,-71-2 0,1525 3 0,-1462-12 0,-6 0 0,1601 13 0,-1426-25 0,16 0 0,3029 27 50,-1846-5-1465,-1547 2-5411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5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5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24575,'1461'0'0,"-1283"12"0,3 1 0,1019-14 0,-1015-11 0,-28 1 0,-99 9 0,0-2 0,68-15 0,-48 7 0,119-3 0,-37 4 0,475-22 0,235 34 0,-835 0 0,48 9 0,17 2 0,449-10 0,-284-4 0,-33 0 0,240 5 0,-417 1 0,66 15 0,31 3 0,-91-18 0,424 18 0,5485-23 0,-5887 5-1365,-45 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5:5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2946 215 24575,'-370'-91'0,"237"62"0,-29-4 0,0 7 0,-2 7 0,-194 3 0,227 19 0,-1 6 0,1 5 0,1 7 0,-187 53 0,234-46 0,1 4 0,-114 63 0,178-84 0,0 1 0,1 0 0,0 1 0,1 1 0,0 1 0,1 0 0,1 1 0,1 0 0,0 1 0,1 1 0,-10 20 0,-9 22 0,3 1 0,-22 71 0,28-67 0,3 1 0,2 1 0,4 0 0,2 1 0,4 0 0,2 118 0,5-172 0,2 40 0,9 70 0,-7-105 0,0-1 0,1 1 0,1-1 0,0 0 0,2 0 0,0-1 0,14 23 0,-3-13 0,1-1 0,1-1 0,1-1 0,2-1 0,0-1 0,1-2 0,1 0 0,40 23 0,-3-8 0,1-3 0,119 41 0,-112-51 0,1-3 0,1-3 0,0-4 0,122 6 0,302-25 0,-441 5 0,-23 0 0,375-24 0,-318 16 0,0-5 0,133-39 0,782-338 0,-537 171 0,-351 176 0,-115 44 0,0 0 0,0 0 0,-1-1 0,1 1 0,0 0 0,-1-1 0,1 1 0,-1-1 0,0 1 0,1-1 0,-1 0 0,0 1 0,0-1 0,0 0 0,0 0 0,0 0 0,0 0 0,-1 0 0,2-4 0,-1-2 0,-1 1 0,1-1 0,-1 0 0,-1-8 0,0-1 0,-1-52 0,-3 0 0,-3 1 0,-3-1 0,-3 2 0,-24-69 0,28 106 0,-2 1 0,0 0 0,-2 1 0,-1 0 0,-2 2 0,0-1 0,-2 2 0,0 1 0,-2 0 0,-1 1 0,0 2 0,-2 0 0,-36-25 0,25 26 0,-1 1 0,0 1 0,-58-18 0,-121-25 0,212 60 0,-118-26 0,-1 6 0,-209-10 0,-247 31 0,376 12-1365,135-6-5461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1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24575,'116'-2'0,"124"5"0,-126 17 0,288-18 0,-246-25 0,-17 2 0,-62 17-1365,-50 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2240 48 24575,'-376'-14'0,"138"3"0,157 0 0,52 6 0,-48-2 0,-940 8 0,1008-1 0,-1 1 0,1 0 0,0 0 0,0 1 0,0 0 0,0 0 0,1 1 0,-16 7 0,4 1 0,1 1 0,-23 18 0,31-22 0,-31 19 0,34-23 0,1 0 0,-1 1 0,1 0 0,0 0 0,1 0 0,-1 1 0,1 0 0,0 1 0,0-1 0,-7 13 0,6-6 0,2 0 0,0 0 0,0 0 0,1 0 0,1 1 0,0-1 0,1 1 0,0 0 0,1 18 0,-1-21 0,0-1 0,-1 1 0,0 0 0,0-1 0,-1 0 0,-1 0 0,-7 13 0,6-12 0,0 0 0,1 0 0,1 1 0,0 0 0,-5 20 0,5 13 0,2 0 0,5 54 0,0-6 0,-3-74 0,0 0 0,1 1 0,8 35 0,-7-47 0,1 0 0,0 0 0,1 0 0,-1 0 0,1-1 0,1 1 0,0-1 0,0 0 0,0 0 0,1-1 0,6 7 0,24 27 0,-30-32 0,1 1 0,1-1 0,-1 0 0,1-1 0,17 12 0,-7-9 0,0-1 0,1 0 0,0-2 0,0 0 0,1-1 0,0-1 0,0-1 0,26 2 0,26-1 0,72-4 0,-86-2 0,100 3 0,131-5 0,-263-1 0,1 0 0,-1-2 0,0-2 0,49-19 0,14-5 0,-43 18 0,-12 2 0,1 2 0,1 1 0,70-7 0,-79 15 0,0-2 0,-1 0 0,0-2 0,30-9 0,55-32 0,27-35 0,-132 78 0,0 0 0,0-1 0,-1 1 0,0-1 0,1-1 0,-1 1 0,-1-1 0,1 1 0,-1-1 0,0-1 0,0 1 0,0 0 0,-1-1 0,0 0 0,0 0 0,0 0 0,-1 0 0,2-8 0,2-11 0,-1 0 0,-2 0 0,1-38 0,2-12 0,3-24-133,-5-129 0,-4 152-966,0 56-5727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0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24575,'1154'0'-1365,"-1134"0"-5461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8:1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24575,'283'-2'0,"513"14"0,-574 4 0,128 7 0,-201-13 0,78 2 0,-155-13-1365,-47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2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3885 333 24575,'-9'-1'0,"0"-1"0,0 1 0,0-2 0,0 1 0,-11-5 0,-19-6 0,-187-31 0,132 26 0,-1 5 0,-1 4 0,-116 3 0,193 7 0,1-2 0,-1 0 0,1-1 0,0-1 0,0-1 0,0 0 0,0-1 0,-18-9 0,-21-6 0,0 2 0,-104-18 0,-123 5 0,136 26 0,-31-2 0,-69-19 0,-111-7 0,-168 28 0,285 8 0,-193-3 0,430-1 0,0 1 0,-1 1 0,1-1 0,0 1 0,-1 0 0,1 0 0,-10 4 0,12-4 0,0 1 0,1 0 0,-1 0 0,0 0 0,1 0 0,-1 0 0,1 1 0,0-1 0,0 1 0,0-1 0,0 1 0,0 0 0,0 0 0,-1 4 0,-7 18 0,0 1 0,-6 27 0,8-24 0,-17 42 0,20-60 0,1 0 0,1 0 0,0 0 0,1 1 0,0-1 0,0 15 0,2 72 0,2-49 0,-1 417 0,0-458 0,0-1 0,0 1 0,0 0 0,1-1 0,1 1 0,-1-1 0,1 0 0,0 0 0,1 0 0,0 0 0,0 0 0,0-1 0,1 0 0,0 1 0,0-2 0,0 1 0,1-1 0,0 0 0,11 8 0,4 1 0,1 0 0,1-2 0,1 0 0,41 15 0,-24-15 0,1-2 0,59 8 0,-11-3 0,-17-5 0,0-4 0,0-2 0,83-7 0,-22 0 0,21 5 0,174-4 0,-246-7 0,-1-2 0,85-25 0,-39 8 0,-68 20 0,1 3 0,-1 2 0,72 6 0,-20 0 0,232-3 0,-329-2 0,-1 1 0,1-2 0,-1 0 0,1-1 0,-1-1 0,0 0 0,14-7 0,-13 5 0,2 0 0,-1 2 0,1 0 0,31-6 0,29 7 0,-50 3 0,0 0 0,0-2 0,45-11 0,48-16 0,38-13 0,-142 37 0,-1-1 0,0 0 0,0-1 0,25-19 0,-30 19 0,0 0 0,1 1 0,0 1 0,0 0 0,1 0 0,-1 1 0,1 1 0,0 0 0,22-4 0,-27 7 0,0 0 0,0 0 0,0 0 0,0-1 0,0 0 0,-1 0 0,1-1 0,-1 0 0,1 0 0,-1-1 0,0 1 0,0-1 0,0-1 0,-1 1 0,1-1 0,-1 0 0,0 0 0,5-8 0,6-8 0,0-1 0,-2 0 0,-1-1 0,-1 0 0,13-35 0,-20 45 0,-2 1 0,0-1 0,0-1 0,-1 1 0,-1 0 0,0 0 0,-1-1 0,0 1 0,-1 0 0,0-1 0,-1 1 0,-7-21 0,6 26 11,0 1 0,-1-1-1,-1 1 1,1-1 0,-1 1-1,0 1 1,-1-1-1,1 1 1,-2 0 0,1 0-1,-7-5 1,3 3-310,1 0 1,0-1-1,1 0 1,-8-12-1,6 4-6527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0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24575,'2675'0'-1365,"-2648"0"-5461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0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24575,'1075'0'0,"-908"12"0,-10 1 0,220-14-1365,-348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2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3367 190 24575,'-42'0'0,"0"-1"0,1-2 0,-1-2 0,1-2 0,-51-14 0,40 5 0,-1 3 0,-1 2 0,1 3 0,-2 2 0,-67 1 0,-13 7 0,-146-2 0,247-4 0,0-1 0,-50-15 0,2 0 0,19 11 0,-81-3 0,93 9 0,-35-7 0,-20-1 0,-464 10 0,275 2 0,253 1 0,0 2 0,-61 14 0,54-8 0,-54 3 0,93-13 0,0 1 0,0 0 0,1 1 0,-1-1 0,0 2 0,1 0 0,-1 0 0,1 1 0,0 0 0,0 0 0,1 1 0,-1 0 0,-10 9 0,2-2 0,-37 20 0,38-24 0,1 0 0,1 2 0,-15 10 0,24-15 0,0-1 0,1 1 0,-1 1 0,1-1 0,0 0 0,0 1 0,1 0 0,0 0 0,0 0 0,0 0 0,-3 10 0,-2 16 0,-4 35 0,4-18 0,2 2 0,2-1 0,5 97 0,1-52 0,-2-81 0,0 1 0,1-1 0,1 0 0,6 27 0,-5-33 0,0-1 0,0 0 0,0 0 0,1 0 0,1 0 0,-1 0 0,1-1 0,0 0 0,0 0 0,10 9 0,112 108 0,-119-116 0,1 1 0,0-1 0,0-1 0,1 0 0,0 0 0,0-1 0,0 0 0,1-1 0,-1 0 0,1 0 0,0-1 0,20 2 0,9 0 0,0-3 0,53-3 0,-37-1 0,1788-2 0,-1104 5 0,-731-1 0,1 0 0,-1-1 0,1 0 0,-1 0 0,0-1 0,0-1 0,0 1 0,0-1 0,0-1 0,0 0 0,-1 0 0,1-1 0,-1 0 0,-1 0 0,1-1 0,-1 1 0,0-2 0,0 1 0,0-1 0,9-13 0,0 0 0,1 1 0,1 0 0,0 2 0,22-16 0,-26 21 0,-2 0 0,0 0 0,0-1 0,-1-1 0,-1 1 0,0-2 0,-1 0 0,0 0 0,7-19 0,-7 9 0,-2-1 0,0 0 0,-2-1 0,-1 0 0,0 0 0,-3 0 0,0 0 0,-5-45 0,3 67 0,0 0 0,0 0 0,0 1 0,-1-1 0,1 1 0,-1-1 0,0 1 0,-1 0 0,1 0 0,-6-8 0,-38-35 0,37 39 0,0 0 0,0-1 0,1-1 0,-11-14 0,4-4 0,12 21 0,-1 0 0,1 0 0,-2 0 0,-6-9 0,8 14 0,1 0 0,0 0 0,-1 0 0,1 0 0,-1 0 0,0 1 0,1-1 0,-1 1 0,0 0 0,0-1 0,0 1 0,0 1 0,0-1 0,0 0 0,-4 0 0,-37-1 43,-66 4 1,30 1-1496,59-3-5374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2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4803 468 24575,'-1'-2'0,"1"0"0,-1 0 0,0 1 0,0-1 0,0 0 0,0 1 0,-1-1 0,1 1 0,0-1 0,0 1 0,-1 0 0,1-1 0,-1 1 0,0 0 0,1 0 0,-4-1 0,1-1 0,-43-26 0,-1 2 0,-56-22 0,7 3 0,22 11 0,-1 4 0,-143-39 0,-167-11 0,284 67 0,-193 0 0,150 11 0,-145-17 0,24 1 0,-547 18 0,650 11 0,-297 58 0,414-58 0,1 3 0,-70 29 0,85-31 0,21-8 0,0 0 0,1 1 0,0 0 0,-1 0 0,-13 11 0,-150 100 0,79-58 0,38-16 0,2 3 0,2 1 0,-51 59 0,69-67 0,-37 56 0,46-58 0,-2-1 0,-45 45 0,50-59 0,3-4 0,1 1 0,-27 34 0,39-44 0,1 0 0,0 0 0,0 1 0,0-1 0,1 1 0,0 0 0,1 0 0,0 0 0,0 0 0,0 0 0,0 16 0,2-13 0,0 0 0,1 0 0,0-1 0,1 1 0,0 0 0,1-1 0,0 1 0,0-1 0,1 0 0,1 0 0,0-1 0,0 1 0,1-1 0,0 0 0,11 12 0,2 2 0,1-1 0,0 0 0,29 21 0,77 52 0,-95-72 0,38 25 0,3-3 0,131 62 0,-113-59 0,-73-37 0,0-1 0,1 0 0,1-2 0,-1 0 0,1-1 0,1-1 0,-1 0 0,38 5 0,298-10 0,-185-4 0,141 5 0,229-5 0,-503 0 0,-1-1 0,0-2 0,36-11 0,108-40 0,-97 30 0,31-9 0,167-60 0,-163 53 0,224-50 0,-247 76 0,137-9 0,-86 13 0,-127 11 0,-1 0 0,1-1 0,-1-1 0,34-12 0,14-6 0,-49 17 0,0 0 0,0-2 0,27-13 0,-14 1 0,-1-1 0,-1-2 0,-1 0 0,-1-2 0,39-46 0,-61 64 0,1-1 0,-1 0 0,0 0 0,-1-1 0,0 1 0,0-1 0,0 1 0,-1-1 0,0 0 0,-1 0 0,2-15 0,-2-11 0,-3-51 0,0 53 0,-1-25 0,-3-1 0,-2 1 0,-3 1 0,-2 0 0,-2 0 0,-3 2 0,-26-55 0,36 91 0,-2 1 0,0 0 0,-1 0 0,-1 1 0,-19-21 0,25 31 0,-1-1 0,1 1 0,-2 0 0,1 1 0,-1 0 0,0 0 0,0 1 0,0-1 0,0 2 0,-1-1 0,1 1 0,-1 1 0,-15-3 0,-2 3-1365,3 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3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3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24575,'1'4'0,"1"0"0,0-1 0,0 1 0,1-1 0,-1 1 0,1-1 0,0 0 0,-1 0 0,1 0 0,6 3 0,-4-1 0,4 4 0,0 0 0,0-1 0,1-1 0,0 1 0,13 6 0,-18-12 0,0 0 0,1 0 0,-1-1 0,0 1 0,1-1 0,-1 0 0,1-1 0,-1 1 0,1-1 0,-1 0 0,1-1 0,-1 1 0,1-1 0,7-3 0,10-2 0,-1-1 0,-1-1 0,1 0 0,-1-2 0,0-1 0,-1-1 0,-1 0 0,27-22 0,131-113-1365,-165 136-5461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6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24575,'215'-2'0,"229"4"0,-352 7 0,97 21 0,-106-15 0,28 2 0,-1-4 0,133-2 0,253 2 0,178-1 0,-421-14 0,3802 2-1365,-4021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34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 24575,'27'12'0,"1"-1"0,1-1 0,0-2 0,44 8 0,121 5 0,-147-17 0,66 6 0,643 41 0,-613-52 0,124 9 0,333 8 0,-392-18 0,731 2 0,-891-2 0,-1-3 0,1-2 0,-1-2 0,0-2 0,75-28 0,-7 4 0,2 4 0,0 6 0,2 4 0,167-6 0,-102 17 0,147-4 0,-158 14-1365,-144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36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24575,'5'0'0,"8"0"0,15 0 0,14 0 0,12 0 0,17 0 0,13 0 0,7 0 0,9 0 0,-5 0 0,-11 0 0,-15 0 0,-15 0 0,-14 0 0,-9 0 0,-9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00.4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1 213 24575,'1187'0'0,"-1151"-1"0,50-10 0,17-1 0,439 10 0,-277 4 0,363-2 0,-613-2 0,1 0 0,0 0 0,-1-2 0,1 0 0,-1-1 0,18-8 0,38-11 0,-10 11 0,0 3 0,1 2 0,122 1 0,-130 9 0,-26 0 0,0-2 0,50-5 0,-65 2 0,-1 0 0,0-1 0,16-8 0,-16 7 0,-1 1 0,0 0 0,1 0 0,17-2 0,112-10 0,4-8 0,-111 20-235,1 0 0,58 3 0,-76 1-425,6 1-6166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37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24575,'12'4'0,"20"1"0,24 4 0,15 1 0,15-2 0,6-2 0,-2-2 0,4-2 0,2-1 0,-3-1 0,-5 0 0,-6 0 0,-13-1 0,-14 1 0,-13 0 0,-9 0 0,-6-1 0,-7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3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24575,'1937'0'-1365,"-1911"0"-5461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41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24575,'14'172'0,"-3"-79"0,-7-68 0,1-1 0,1 0 0,1 0 0,17 41 0,-13-40 0,-2 0 0,0 1 0,8 48 0,-14-38-682,-3 61-1,-1-78-6143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53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54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0 308 24575,'221'228'0,"-215"-221"0,-1 0 0,-1 0 0,1 0 0,-1 0 0,-1 1 0,1 0 0,-1 0 0,2 9 0,6 14 0,-10-29 0,-1-1 0,1 1 0,0-1 0,-1 0 0,1 1 0,0-1 0,0 0 0,0 0 0,0 1 0,0-1 0,0 0 0,0 0 0,0 0 0,0 0 0,1 0 0,-1 0 0,0-1 0,1 1 0,-1 0 0,0-1 0,1 1 0,-1-1 0,1 1 0,-1-1 0,1 0 0,-1 1 0,1-1 0,-1 0 0,1 0 0,0 0 0,-1 0 0,1-1 0,-1 1 0,1 0 0,2-1 0,2-2 0,1 0 0,-1 0 0,0 0 0,0 0 0,0-1 0,0 0 0,5-6 0,48-45 0,-3-3 0,85-115 0,-118 144 0,18-22-341,-2-2 0,-2-2-1,34-68 1,-56 86-6485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56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24575,'607'2'0,"667"-4"0,-802-10 45,261-1-1455,-703 13-5416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7:59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24575,'337'15'0,"-173"-5"0,-3 0 0,139 4 0,91-17 0,325 5 0,-483 9 0,93 2 0,967-14 0,-1167-6 0,0-5 0,136-32 0,-127 20 0,-44 8-80,183-24-1205,-242 38-5541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2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1 791 24575,'2'16'0,"1"-1"0,0 0 0,1 0 0,1 0 0,1-1 0,0 1 0,0-1 0,12 16 0,-4-2 0,-2-1 0,-1 0 0,-1 1 0,12 56 0,-22-83 0,0 0 0,0 0 0,0 1 0,0-1 0,1 0 0,-1 0 0,1 0 0,-1 0 0,1 0 0,-1 1 0,1-1 0,-1 0 0,1 0 0,0 0 0,0 0 0,0 0 0,-1-1 0,1 1 0,0 0 0,0 0 0,0-1 0,0 1 0,0 0 0,0-1 0,1 1 0,-1-1 0,0 1 0,0-1 0,0 0 0,0 1 0,1-1 0,-1 0 0,2 0 0,2-1 0,-1 1 0,1-2 0,0 1 0,-1 0 0,1-1 0,-1 0 0,1 0 0,-1-1 0,5-2 0,74-51 0,89-78 0,-70 53 0,157-122-95,514-397-400,-757 589 563,-7 3-259,1 0 1,0 1-1,0 1 0,1-1 0,-1 2 1,17-7-1,-9 8-6143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2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24575,'70'3'0,"75"13"0,14 2 0,-63-12 0,685 40 0,-442-40-1365,-322-6-5461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2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24575,'20'0'0,"34"0"0,29 0 0,20 4 0,8 2 0,6-1 0,-6-1 0,-13-1 0,-8-2 0,-11 0 0,-14 0 0,-15-1 0,-16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03.0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24575,'135'6'0,"193"34"0,-64-4 0,410-21 0,-427-18 0,508 4-1365,-730-1-5461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24575,'12'0'0,"20"4"0,25 1 0,18 4 0,13 1 0,-1-3 0,-3-1 0,0-2 0,-6-2 0,-5-1 0,-2 0 0,-10-2 0,-6 1 0,-10 0 0,-7-1 0,-7 1 0,-5 0 0,-6 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3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24575,'12'5'0,"0"-1"0,0 0 0,0 0 0,0-1 0,1-1 0,15 2 0,18 3 0,246 43 0,317 13 0,-504-57-119,542 50-1127,-624-53-5580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3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24575,'8'0'0,"19"0"0,20 0 0,15 0 0,12 0 0,7 0 0,0 0 0,-1 0 0,-2 0 0,-3 0 0,-9 0 0,-5 0 0,-8 0 0,-10 0 0,-7 0 0,-6 0 0,-9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24575,'35'2'0,"0"2"0,0 2 0,57 16 0,15 2 0,157 14 0,457 7 0,873-43 77,-785-4-1519,-774 2-5384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4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2 24575,'-8'1'0,"0"1"0,-1 0 0,1 0 0,0 1 0,1 0 0,-1 0 0,0 1 0,-11 7 0,-9 4 0,-45 22 0,-132 92 0,63-32 0,129-87 0,0 0 0,0 0 0,1 1 0,0 1 0,1 0 0,1 0 0,0 1 0,0 1 0,1-1 0,1 2 0,-9 20 0,13-26 0,1 0 0,0 0 0,1 0 0,0 0 0,0 0 0,1 1 0,0-1 0,1 1 0,0-1 0,0 0 0,1 1 0,0-1 0,1 1 0,0-1 0,1 0 0,0 0 0,0 0 0,0-1 0,1 1 0,1-1 0,5 9 0,-2-8 0,0 1 0,0-1 0,1 0 0,0-1 0,1 0 0,0-1 0,0 0 0,0 0 0,18 7 0,11 3 0,56 18 0,-22-15 0,1-3 0,0-3 0,1-3 0,0-4 0,86-3 0,-158-4 0,1 0 0,0 0 0,-1-1 0,1 1 0,0-1 0,-1 0 0,1 0 0,-1 0 0,0-1 0,1 1 0,-1-1 0,0 0 0,0 0 0,0 0 0,5-5 0,-4 3 0,0 0 0,0-1 0,-1 1 0,0-1 0,0 0 0,0 0 0,-1 0 0,0-1 0,3-7 0,0-9 0,0-2 0,-2 1 0,-1 0 0,0-25 0,-1 24 0,2-22 0,-2 0 0,-3 0 0,-11-75 0,10 104 0,-1 1 0,0 0 0,-2 0 0,0 0 0,-1 1 0,0 0 0,-1 0 0,-1 0 0,0 1 0,-1 1 0,0 0 0,-1 0 0,-18-15 0,-30-34-13,-2-2 100,55 58-267,-1 1 0,0 0 0,0 0 1,0 1-1,0-1 0,-1 2 0,-14-7 0,0 5-6646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5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2 524 24575,'-1'84'0,"3"93"0,-2-175 0,0-1 0,0 1 0,0 0 0,1 0 0,-1 0 0,1 0 0,-1 0 0,1-1 0,0 1 0,0 0 0,0-1 0,0 1 0,0 0 0,0-1 0,0 1 0,0-1 0,1 0 0,-1 1 0,0-1 0,1 0 0,-1 0 0,1 0 0,0 0 0,-1 0 0,1 0 0,0 0 0,-1-1 0,1 1 0,0 0 0,0-1 0,0 0 0,0 1 0,0-1 0,-1 0 0,1 0 0,0 0 0,4-1 0,7 0 0,1-1 0,-1-1 0,1 0 0,17-8 0,-22 8 0,419-167 0,-271 104 0,706-274 0,-430 174 0,-296 116-1365,-98 38-5461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18:5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24575,'12'0'0,"36"0"0,34 0 0,22 0 0,7 0 0,-5 0 0,-7 0 0,-18 0 0,-18 0 0,-15 0 0,-17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20:45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1 610 24575,'48'95'0,"63"132"0,-70-142 0,35 89 0,-74-171 0,-1 1 0,0-1 0,1 1 0,0-1 0,0 0 0,0 1 0,0-1 0,0 0 0,1 0 0,-1-1 0,1 1 0,0 0 0,0-1 0,4 3 0,-5-4 0,1 0 0,-1 0 0,1 0 0,-1 0 0,1-1 0,-1 1 0,1-1 0,-1 1 0,1-1 0,-1 0 0,1 0 0,0-1 0,-1 1 0,1 0 0,-1-1 0,1 0 0,-1 1 0,1-1 0,-1 0 0,0 0 0,1 0 0,3-3 0,9-6 0,0-1 0,0 0 0,-1-1 0,15-17 0,7-6 0,179-155-682,255-172 0,283-116 379,-620 395 285,-112 69-6488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20:47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24575,'697'25'0,"19"-1"0,2041-25-1365,-2726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20:49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1 520 24575,'1576'0'0,"-1533"-1"0,1-3 0,61-12 0,87-30 0,-55 11 0,10 0 0,178-34 0,-206 50 0,200-61 0,-191 42 0,1 5 0,2 7 0,1 4 0,178-4 0,136-9 113,23 1-1591,-442 34-5348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04.7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0 119 24575,'739'-51'0,"-291"31"0,-297 18 0,229-20 86,96-2-1537,-455 25-5375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5:02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0 435 24575,'22'39'0,"29"40"0,-19-32 0,22 35 0,71 82 0,-123-161 0,0 0 0,1-1 0,-1 1 0,1-1 0,-1 1 0,1-1 0,0 0 0,0 0 0,0 0 0,0-1 0,1 1 0,-1-1 0,0 0 0,0 1 0,1-2 0,-1 1 0,1 0 0,-1-1 0,1 1 0,-1-1 0,1 0 0,0 0 0,-1 0 0,1-1 0,-1 1 0,1-1 0,-1 0 0,0 0 0,1 0 0,-1-1 0,0 1 0,0-1 0,0 1 0,6-5 0,7-6 0,-1-1 0,0 0 0,-1-1 0,0-1 0,11-16 0,-13 17 0,57-70 0,226-251 0,-237 277 0,1 3 0,4 2 0,104-67 0,-125 94-1365,-10 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6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0 965 24575,'1'2'0,"0"0"0,-1 0 0,1-1 0,0 1 0,0 0 0,1-1 0,-1 1 0,0-1 0,0 0 0,1 1 0,-1-1 0,1 0 0,-1 0 0,1 0 0,0 0 0,2 1 0,1 2 0,47 29 0,-32-21 0,0 0 0,-2 2 0,1 0 0,25 27 0,-38-35 0,1 1 0,-1-1 0,1 0 0,0-1 0,0 0 0,0 0 0,1 0 0,8 3 0,-12-6 0,0-1 0,-1 0 0,1 0 0,0 0 0,0 0 0,0 0 0,0-1 0,0 0 0,0 0 0,0 0 0,0 0 0,-1-1 0,1 1 0,0-1 0,0 0 0,0 0 0,0-1 0,-1 1 0,1-1 0,5-3 0,26-19 0,-2-2 0,46-46 0,-25 22 0,374-397 0,-26 23 0,-286 323-1365,-92 79-5461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6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24575,'6'0'0,"1"-1"0,-1 0 0,0 0 0,0-1 0,6-1 0,11-4 0,132-22 0,0 6 0,164-2 0,324 20 0,-369 8 0,997-4 0,-931 14 0,7-1 0,-113-1 0,-19 1 0,1206-11 0,-691-3 0,699 2-1365,-1402 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6:1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24575,'1935'0'0,"-1865"3"0,-1 4 0,83 18 0,87 9 0,62-18 0,-87-7 0,40 4 0,-217-11-73,22 2 254,-55-4-315,0 1 1,0 0-1,1 0 0,-1 0 0,0 1 0,0-1 0,-1 1 0,1 0 0,0 0 0,4 3 0,2 5-6692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6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24575,'428'-14'0,"-244"5"0,-1-1 0,154-4 0,2458 17 62,-1450-5-1489,-1323 2-5399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09:06.4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1 877 24575,'13'-8'0,"0"1"0,1 1 0,1 0 0,-1 0 0,19-3 0,2-2 0,144-52 0,235-118 0,-12-61 0,-315 186 0,72-58 0,-93 64 0,84-48 0,-144 95-227,-1 0-1,1 0 1,0 1-1,0 0 1,7-2-1,3 2-6598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36908-152A-4939-8A2E-B505183054EB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1D74-16C9-4F5E-970F-132EC50BE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4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example creates a scalar variable of type double and stores the imaginary number 40</a:t>
            </a:r>
            <a:r>
              <a:rPr lang="en-US" sz="16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example creates a scalar variable and stores the result of the expression </a:t>
            </a:r>
            <a:r>
              <a:rPr lang="en-US" sz="1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/5 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example shows that multiple assignment statements can be placed on a single line, provided that they are separated by semicolons or commas.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example shows that variables can also be initialized with arrays of data. Such arrays are constructed using brackets ([]) and semicolons. All of the elements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array are listed in </a:t>
            </a:r>
            <a:r>
              <a:rPr lang="en-US" sz="16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order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other words, the values in each row are listed from left to right, with the topmost row first and the bottommost row last. Individual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within a row are separated by blank spaces or commas, and the rows themselves are separated by semicolons or new lines.</a:t>
            </a:r>
          </a:p>
          <a:p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any of the variables had already existed when the statements were executed, then their old contents would have been lost.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31D74-16C9-4F5E-970F-132EC50BE28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9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example creates a scalar variable of type double and stores the imaginary number 40</a:t>
            </a:r>
            <a:r>
              <a:rPr lang="en-US" sz="16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example creates a scalar variable and stores the result of the expression </a:t>
            </a:r>
            <a:r>
              <a:rPr lang="en-US" sz="1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/5 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example shows that multiple assignment statements can be placed on a single line, provided that they are separated by semicolons or commas.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example shows that variables can also be initialized with arrays of data. Such arrays are constructed using brackets ([]) and semicolons. All of the elements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array are listed in </a:t>
            </a:r>
            <a:r>
              <a:rPr lang="en-US" sz="16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order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other words, the values in each row are listed from left to right, with the topmost row first and the bottommost row last. Individual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within a row are separated by blank spaces or commas, and the rows themselves are separated by semicolons or new lines.</a:t>
            </a:r>
          </a:p>
          <a:p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any of the variables had already existed when the statements were executed, then their old contents would have been lost.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31D74-16C9-4F5E-970F-132EC50BE28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4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example creates a scalar variable of type double and stores the imaginary number 40</a:t>
            </a:r>
            <a:r>
              <a:rPr lang="en-US" sz="16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example creates a scalar variable and stores the result of the expression </a:t>
            </a:r>
            <a:r>
              <a:rPr lang="en-US" sz="1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/5 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example shows that multiple assignment statements can be placed on a single line, provided that they are separated by semicolons or commas.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example shows that variables can also be initialized with arrays of data. Such arrays are constructed using brackets ([]) and semicolons. All of the elements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array are listed in </a:t>
            </a:r>
            <a:r>
              <a:rPr lang="en-US" sz="16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order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other words, the values in each row are listed from left to right, with the topmost row first and the bottommost row last. Individual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within a row are separated by blank spaces or commas, and the rows themselves are separated by semicolons or new lines.</a:t>
            </a:r>
          </a:p>
          <a:p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any of the variables had already existed when the statements were executed, then their old contents would have been lost.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31D74-16C9-4F5E-970F-132EC50BE28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6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31D74-16C9-4F5E-970F-132EC50BE28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20172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6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146969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8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6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9359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38542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2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6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6513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21207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32080">
              <a:lnSpc>
                <a:spcPts val="1655"/>
              </a:lnSpc>
            </a:pPr>
            <a:fld id="{81D60167-4931-47E6-BA6A-407CBD079E47}" type="slidenum">
              <a:rPr lang="en-IN" spc="-40" smtClean="0"/>
              <a:t>‹#›</a:t>
            </a:fld>
            <a:endParaRPr lang="en-IN" spc="-40" dirty="0"/>
          </a:p>
        </p:txBody>
      </p:sp>
    </p:spTree>
    <p:extLst>
      <p:ext uri="{BB962C8B-B14F-4D97-AF65-F5344CB8AC3E}">
        <p14:creationId xmlns:p14="http://schemas.microsoft.com/office/powerpoint/2010/main" val="4004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36.xml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.xml"/><Relationship Id="rId5" Type="http://schemas.openxmlformats.org/officeDocument/2006/relationships/image" Target="../media/image50.png"/><Relationship Id="rId4" Type="http://schemas.openxmlformats.org/officeDocument/2006/relationships/customXml" Target="../ink/ink41.xml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4.png"/><Relationship Id="rId18" Type="http://schemas.openxmlformats.org/officeDocument/2006/relationships/customXml" Target="../ink/ink52.xml"/><Relationship Id="rId3" Type="http://schemas.openxmlformats.org/officeDocument/2006/relationships/image" Target="../media/image53.png"/><Relationship Id="rId21" Type="http://schemas.openxmlformats.org/officeDocument/2006/relationships/image" Target="../media/image61.png"/><Relationship Id="rId7" Type="http://schemas.openxmlformats.org/officeDocument/2006/relationships/image" Target="../media/image55.png"/><Relationship Id="rId12" Type="http://schemas.openxmlformats.org/officeDocument/2006/relationships/customXml" Target="../ink/ink49.xml"/><Relationship Id="rId17" Type="http://schemas.openxmlformats.org/officeDocument/2006/relationships/image" Target="../media/image59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10" Type="http://schemas.openxmlformats.org/officeDocument/2006/relationships/customXml" Target="../ink/ink48.xml"/><Relationship Id="rId19" Type="http://schemas.openxmlformats.org/officeDocument/2006/relationships/image" Target="../media/image60.png"/><Relationship Id="rId4" Type="http://schemas.openxmlformats.org/officeDocument/2006/relationships/customXml" Target="../ink/ink45.xml"/><Relationship Id="rId9" Type="http://schemas.openxmlformats.org/officeDocument/2006/relationships/image" Target="../media/image56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customXml" Target="../ink/ink56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customXml" Target="../ink/ink64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customXml" Target="../ink/ink72.xml"/><Relationship Id="rId18" Type="http://schemas.openxmlformats.org/officeDocument/2006/relationships/image" Target="../media/image83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0.png"/><Relationship Id="rId17" Type="http://schemas.openxmlformats.org/officeDocument/2006/relationships/customXml" Target="../ink/ink74.xml"/><Relationship Id="rId2" Type="http://schemas.openxmlformats.org/officeDocument/2006/relationships/image" Target="../media/image75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customXml" Target="../ink/ink70.xml"/><Relationship Id="rId1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.xml"/><Relationship Id="rId5" Type="http://schemas.openxmlformats.org/officeDocument/2006/relationships/image" Target="../media/image86.png"/><Relationship Id="rId4" Type="http://schemas.openxmlformats.org/officeDocument/2006/relationships/customXml" Target="../ink/ink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customXml" Target="../ink/ink78.xml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customXml" Target="../ink/ink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9.xm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4.png"/><Relationship Id="rId1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image" Target="../media/image29.png"/><Relationship Id="rId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30.xml"/><Relationship Id="rId17" Type="http://schemas.openxmlformats.org/officeDocument/2006/relationships/image" Target="../media/image40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36.png"/><Relationship Id="rId1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568B-757A-4F29-8B39-3C4FE4B98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600200"/>
            <a:ext cx="5867400" cy="1805822"/>
          </a:xfrm>
        </p:spPr>
        <p:txBody>
          <a:bodyPr/>
          <a:lstStyle/>
          <a:p>
            <a:r>
              <a:rPr lang="en-IN" sz="3600" b="1" dirty="0"/>
              <a:t>2ECOE76 </a:t>
            </a:r>
            <a:br>
              <a:rPr lang="en-IN" sz="3600" b="1" dirty="0"/>
            </a:br>
            <a:r>
              <a:rPr lang="en-IN" sz="3600" b="1" dirty="0"/>
              <a:t>MATLAB for Engineers</a:t>
            </a:r>
            <a:br>
              <a:rPr lang="en-IN" sz="3600" b="1" dirty="0"/>
            </a:br>
            <a:r>
              <a:rPr lang="en-IN" sz="3600" b="1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C1A8-77F0-4A9C-A340-81B2A86F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660258"/>
            <a:ext cx="5308866" cy="1368941"/>
          </a:xfrm>
        </p:spPr>
        <p:txBody>
          <a:bodyPr>
            <a:noAutofit/>
          </a:bodyPr>
          <a:lstStyle/>
          <a:p>
            <a:pPr algn="r"/>
            <a:r>
              <a:rPr lang="en-IN" sz="3200" b="1" dirty="0"/>
              <a:t>Prepared by</a:t>
            </a:r>
          </a:p>
          <a:p>
            <a:pPr algn="r"/>
            <a:r>
              <a:rPr lang="en-IN" sz="3200" b="1" dirty="0"/>
              <a:t>-Twinkle Bhavsar</a:t>
            </a:r>
          </a:p>
          <a:p>
            <a:pPr algn="r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056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7391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can be real, imaginary, or complex.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 real value is just a number. </a:t>
            </a:r>
          </a:p>
          <a:p>
            <a:pPr algn="just"/>
            <a:r>
              <a:rPr lang="en-US" sz="2800" dirty="0" err="1"/>
              <a:t>var</a:t>
            </a:r>
            <a:r>
              <a:rPr lang="en-US" sz="2800" dirty="0"/>
              <a:t> = 10.5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An imaginary number is defined by appending the letter </a:t>
            </a:r>
            <a:r>
              <a:rPr lang="en-US" sz="2800" dirty="0" err="1"/>
              <a:t>i</a:t>
            </a:r>
            <a:r>
              <a:rPr lang="en-US" sz="2800" dirty="0"/>
              <a:t> or j to a number. </a:t>
            </a:r>
          </a:p>
          <a:p>
            <a:pPr algn="just"/>
            <a:r>
              <a:rPr lang="en-US" sz="2800" dirty="0" err="1"/>
              <a:t>var</a:t>
            </a:r>
            <a:r>
              <a:rPr lang="en-US" sz="2800" dirty="0"/>
              <a:t> = </a:t>
            </a:r>
            <a:r>
              <a:rPr lang="en-US" sz="2800" dirty="0">
                <a:highlight>
                  <a:srgbClr val="FFFF00"/>
                </a:highlight>
              </a:rPr>
              <a:t>4i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 complex value has both a real and an imaginary component. It is created by adding a real and an imaginary number together. </a:t>
            </a:r>
          </a:p>
          <a:p>
            <a:pPr algn="just"/>
            <a:r>
              <a:rPr lang="en-US" sz="2800" dirty="0" err="1"/>
              <a:t>var</a:t>
            </a:r>
            <a:r>
              <a:rPr lang="en-US" sz="2800" dirty="0"/>
              <a:t> = 10 + 10i</a:t>
            </a:r>
          </a:p>
        </p:txBody>
      </p:sp>
    </p:spTree>
    <p:extLst>
      <p:ext uri="{BB962C8B-B14F-4D97-AF65-F5344CB8AC3E}">
        <p14:creationId xmlns:p14="http://schemas.microsoft.com/office/powerpoint/2010/main" val="7310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3124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Type “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/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consists of </a:t>
            </a:r>
            <a:r>
              <a:rPr lang="en-US" sz="2400" dirty="0">
                <a:highlight>
                  <a:srgbClr val="FFFF00"/>
                </a:highlight>
              </a:rPr>
              <a:t>scalars or arrays of 16-bit </a:t>
            </a:r>
            <a:r>
              <a:rPr lang="en-US" sz="2400" dirty="0"/>
              <a:t>values, each representing a </a:t>
            </a:r>
            <a:r>
              <a:rPr lang="en-US" sz="2400" dirty="0">
                <a:highlight>
                  <a:srgbClr val="FFFF00"/>
                </a:highlight>
              </a:rPr>
              <a:t>single character</a:t>
            </a:r>
            <a:r>
              <a:rPr lang="en-US" sz="2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Arrays of this type are used to </a:t>
            </a:r>
            <a:r>
              <a:rPr lang="en-US" sz="2400" dirty="0">
                <a:highlight>
                  <a:srgbClr val="FFFF00"/>
                </a:highlight>
              </a:rPr>
              <a:t>hold character strings.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They are automatically created whenever a </a:t>
            </a:r>
            <a:r>
              <a:rPr lang="en-US" sz="2400" dirty="0">
                <a:highlight>
                  <a:srgbClr val="FFFF00"/>
                </a:highlight>
              </a:rPr>
              <a:t>single character or a character string </a:t>
            </a:r>
            <a:r>
              <a:rPr lang="en-US" sz="2400" dirty="0"/>
              <a:t>is assigned to a variable name.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71" y="1143000"/>
            <a:ext cx="5420929" cy="45196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49CF2E-470A-468D-A40A-938CC37726A5}"/>
                  </a:ext>
                </a:extLst>
              </p14:cNvPr>
              <p14:cNvContentPartPr/>
              <p14:nvPr/>
            </p14:nvContentPartPr>
            <p14:xfrm>
              <a:off x="2472027" y="1203560"/>
              <a:ext cx="947880" cy="7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49CF2E-470A-468D-A40A-938CC3772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3027" y="1194920"/>
                <a:ext cx="965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02B2D5-EBF7-462E-BCAA-83DE5F2EA5CF}"/>
                  </a:ext>
                </a:extLst>
              </p14:cNvPr>
              <p14:cNvContentPartPr/>
              <p14:nvPr/>
            </p14:nvContentPartPr>
            <p14:xfrm>
              <a:off x="922587" y="1616120"/>
              <a:ext cx="2350440" cy="7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02B2D5-EBF7-462E-BCAA-83DE5F2EA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3947" y="1607480"/>
                <a:ext cx="2368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6607F8-37FF-42C4-8CE6-F9B9F1F397A0}"/>
                  </a:ext>
                </a:extLst>
              </p14:cNvPr>
              <p14:cNvContentPartPr/>
              <p14:nvPr/>
            </p14:nvContentPartPr>
            <p14:xfrm>
              <a:off x="2946507" y="2387600"/>
              <a:ext cx="4194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6607F8-37FF-42C4-8CE6-F9B9F1F39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7507" y="2378600"/>
                <a:ext cx="437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BD7A73-CB4E-4684-AE51-0BECFA638077}"/>
                  </a:ext>
                </a:extLst>
              </p14:cNvPr>
              <p14:cNvContentPartPr/>
              <p14:nvPr/>
            </p14:nvContentPartPr>
            <p14:xfrm>
              <a:off x="931227" y="2792960"/>
              <a:ext cx="83808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BD7A73-CB4E-4684-AE51-0BECFA6380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2227" y="2784320"/>
                <a:ext cx="855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887F0-74CC-4F7C-885B-68446759C064}"/>
                  </a:ext>
                </a:extLst>
              </p14:cNvPr>
              <p14:cNvContentPartPr/>
              <p14:nvPr/>
            </p14:nvContentPartPr>
            <p14:xfrm>
              <a:off x="1972707" y="3513320"/>
              <a:ext cx="1083600" cy="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887F0-74CC-4F7C-885B-68446759C0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4067" y="3504680"/>
                <a:ext cx="11012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9A4058-3895-417B-8245-A8A2CABB3F52}"/>
                  </a:ext>
                </a:extLst>
              </p14:cNvPr>
              <p14:cNvContentPartPr/>
              <p14:nvPr/>
            </p14:nvContentPartPr>
            <p14:xfrm>
              <a:off x="2912307" y="4893200"/>
              <a:ext cx="621000" cy="2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9A4058-3895-417B-8245-A8A2CABB3F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3667" y="4884200"/>
                <a:ext cx="638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C605F8-C648-42B9-BBB1-7214E092C71E}"/>
                  </a:ext>
                </a:extLst>
              </p14:cNvPr>
              <p14:cNvContentPartPr/>
              <p14:nvPr/>
            </p14:nvContentPartPr>
            <p14:xfrm>
              <a:off x="906027" y="5308640"/>
              <a:ext cx="1840320" cy="85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C605F8-C648-42B9-BBB1-7214E092C7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027" y="5299640"/>
                <a:ext cx="1857960" cy="1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87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14400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a language such as C, the type of every variable must be explicitly declared in a program before it is used. These languages are said to be </a:t>
            </a:r>
            <a:r>
              <a:rPr lang="en-US" sz="2800" b="1" dirty="0">
                <a:highlight>
                  <a:srgbClr val="FFFF00"/>
                </a:highlight>
              </a:rPr>
              <a:t>strongly typed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contrast, MATLAB is a </a:t>
            </a:r>
            <a:r>
              <a:rPr lang="en-US" sz="2800" b="1" dirty="0">
                <a:highlight>
                  <a:srgbClr val="FFFF00"/>
                </a:highlight>
              </a:rPr>
              <a:t>weakly typed </a:t>
            </a:r>
            <a:r>
              <a:rPr lang="en-US" sz="2800" dirty="0"/>
              <a:t>language. Variables may be created at any time by </a:t>
            </a:r>
            <a:r>
              <a:rPr lang="en-US" sz="2800" dirty="0">
                <a:highlight>
                  <a:srgbClr val="FFFF00"/>
                </a:highlight>
              </a:rPr>
              <a:t>simply assigning values to them</a:t>
            </a:r>
            <a:r>
              <a:rPr lang="en-US" sz="2800" dirty="0"/>
              <a:t>, and the type of data assigned to the variable determines the type of variable that is created.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347FB3-F211-4979-A096-B11B00BD07F4}"/>
                  </a:ext>
                </a:extLst>
              </p14:cNvPr>
              <p14:cNvContentPartPr/>
              <p14:nvPr/>
            </p14:nvContentPartPr>
            <p14:xfrm>
              <a:off x="1303467" y="2301200"/>
              <a:ext cx="514800" cy="38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347FB3-F211-4979-A096-B11B00BD07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827" y="2292200"/>
                <a:ext cx="5324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9AEA53-2C46-4CAC-9320-429B3F892FD7}"/>
                  </a:ext>
                </a:extLst>
              </p14:cNvPr>
              <p14:cNvContentPartPr/>
              <p14:nvPr/>
            </p14:nvContentPartPr>
            <p14:xfrm>
              <a:off x="6053667" y="3005000"/>
              <a:ext cx="1938600" cy="6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9AEA53-2C46-4CAC-9320-429B3F892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667" y="2996000"/>
                <a:ext cx="1956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82BB93-8ABC-4D27-B630-E1240892632B}"/>
                  </a:ext>
                </a:extLst>
              </p14:cNvPr>
              <p14:cNvContentPartPr/>
              <p14:nvPr/>
            </p14:nvContentPartPr>
            <p14:xfrm>
              <a:off x="1667787" y="2633120"/>
              <a:ext cx="1557720" cy="5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82BB93-8ABC-4D27-B630-E124089263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9147" y="2624120"/>
                <a:ext cx="15753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34CA07-1711-4A8F-9646-065E1D65F9FD}"/>
                  </a:ext>
                </a:extLst>
              </p14:cNvPr>
              <p14:cNvContentPartPr/>
              <p14:nvPr/>
            </p14:nvContentPartPr>
            <p14:xfrm>
              <a:off x="1888107" y="3910760"/>
              <a:ext cx="4385520" cy="6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34CA07-1711-4A8F-9646-065E1D65F9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9107" y="3902120"/>
                <a:ext cx="440316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04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19D-C9B2-45CF-B01B-79EA813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IN" dirty="0"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C9FABCE-0582-4373-8514-EC155E98258E}"/>
              </a:ext>
            </a:extLst>
          </p:cNvPr>
          <p:cNvSpPr txBox="1"/>
          <p:nvPr/>
        </p:nvSpPr>
        <p:spPr>
          <a:xfrm>
            <a:off x="838200" y="2299892"/>
            <a:ext cx="7472516" cy="3836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Variables and Arrays</a:t>
            </a: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Creating and Initializing Variables in MATLAB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Multidimensional Arrays</a:t>
            </a: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Subarrays</a:t>
            </a:r>
            <a:endParaRPr lang="en-US" sz="28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098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MATLAB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variables are automatically created when they are initialized</a:t>
            </a:r>
            <a:r>
              <a:rPr lang="en-US" sz="2800" dirty="0">
                <a:solidFill>
                  <a:srgbClr val="231F20"/>
                </a:solidFill>
              </a:rPr>
              <a:t>. </a:t>
            </a:r>
          </a:p>
          <a:p>
            <a:pPr algn="just"/>
            <a:endParaRPr lang="en-US" sz="2800" dirty="0">
              <a:solidFill>
                <a:srgbClr val="231F20"/>
              </a:solidFill>
            </a:endParaRPr>
          </a:p>
          <a:p>
            <a:pPr algn="just"/>
            <a:r>
              <a:rPr lang="en-US" sz="2800" dirty="0">
                <a:solidFill>
                  <a:srgbClr val="231F20"/>
                </a:solidFill>
              </a:rPr>
              <a:t>There are three common ways to initialize a variable in MATLAB: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Initializing Variables in </a:t>
            </a:r>
            <a:r>
              <a:rPr lang="en-US" sz="2800" dirty="0">
                <a:highlight>
                  <a:srgbClr val="FFFF00"/>
                </a:highlight>
              </a:rPr>
              <a:t>Assignment Statements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Initializing with </a:t>
            </a:r>
            <a:r>
              <a:rPr lang="en-US" sz="2800" dirty="0">
                <a:highlight>
                  <a:srgbClr val="FFFF00"/>
                </a:highlight>
              </a:rPr>
              <a:t>Shortcut Expressions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Initializing with </a:t>
            </a:r>
            <a:r>
              <a:rPr lang="en-US" sz="2800" dirty="0">
                <a:highlight>
                  <a:srgbClr val="FFFF00"/>
                </a:highlight>
              </a:rPr>
              <a:t>Built-In Functions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Initializing Variables with </a:t>
            </a:r>
            <a:r>
              <a:rPr lang="en-US" sz="2800" dirty="0">
                <a:highlight>
                  <a:srgbClr val="FFFF00"/>
                </a:highlight>
              </a:rPr>
              <a:t>Keyboard Input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7620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31F20"/>
                </a:solidFill>
              </a:rPr>
              <a:t>Creating and Initializing Variables in MATLAB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1D28-1633-4FA8-B478-6E024D7CB83B}"/>
                  </a:ext>
                </a:extLst>
              </p14:cNvPr>
              <p14:cNvContentPartPr/>
              <p14:nvPr/>
            </p14:nvContentPartPr>
            <p14:xfrm>
              <a:off x="2582187" y="25568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1D28-1633-4FA8-B478-6E024D7CB8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3547" y="254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0E8A67-1CAB-4AAC-A23C-01A197A89421}"/>
                  </a:ext>
                </a:extLst>
              </p14:cNvPr>
              <p14:cNvContentPartPr/>
              <p14:nvPr/>
            </p14:nvContentPartPr>
            <p14:xfrm>
              <a:off x="2565267" y="2598920"/>
              <a:ext cx="5128560" cy="4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0E8A67-1CAB-4AAC-A23C-01A197A894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267" y="2589920"/>
                <a:ext cx="51462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74EF74-DF2F-490F-85FE-686A913EAAD8}"/>
                  </a:ext>
                </a:extLst>
              </p14:cNvPr>
              <p14:cNvContentPartPr/>
              <p14:nvPr/>
            </p14:nvContentPartPr>
            <p14:xfrm>
              <a:off x="2131467" y="3461840"/>
              <a:ext cx="1488240" cy="76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74EF74-DF2F-490F-85FE-686A913EAA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2827" y="3453200"/>
                <a:ext cx="15058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63082C-03FD-4E82-8110-C80C5A209455}"/>
                  </a:ext>
                </a:extLst>
              </p14:cNvPr>
              <p14:cNvContentPartPr/>
              <p14:nvPr/>
            </p14:nvContentPartPr>
            <p14:xfrm>
              <a:off x="5308467" y="6035840"/>
              <a:ext cx="457920" cy="1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63082C-03FD-4E82-8110-C80C5A2094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9467" y="6027200"/>
                <a:ext cx="475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FEEA1B-8585-4D9D-8446-94C066EAFBAB}"/>
                  </a:ext>
                </a:extLst>
              </p14:cNvPr>
              <p14:cNvContentPartPr/>
              <p14:nvPr/>
            </p14:nvContentPartPr>
            <p14:xfrm>
              <a:off x="6474867" y="5663960"/>
              <a:ext cx="806760" cy="42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FEEA1B-8585-4D9D-8446-94C066EAFB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65867" y="5654960"/>
                <a:ext cx="8244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4519D1-4C92-4ADC-BC9E-E4D782B5129C}"/>
                  </a:ext>
                </a:extLst>
              </p14:cNvPr>
              <p14:cNvContentPartPr/>
              <p14:nvPr/>
            </p14:nvContentPartPr>
            <p14:xfrm>
              <a:off x="4106427" y="5613560"/>
              <a:ext cx="4226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4519D1-4C92-4ADC-BC9E-E4D782B512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7427" y="5604560"/>
                <a:ext cx="44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73318F-8013-41E2-8396-EA0201FAE4DE}"/>
                  </a:ext>
                </a:extLst>
              </p14:cNvPr>
              <p14:cNvContentPartPr/>
              <p14:nvPr/>
            </p14:nvContentPartPr>
            <p14:xfrm>
              <a:off x="4799067" y="5239880"/>
              <a:ext cx="1425600" cy="45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73318F-8013-41E2-8396-EA0201FAE4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0427" y="5230880"/>
                <a:ext cx="1443240" cy="46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B84C385-6D76-44A0-AB63-0E452AD45456}"/>
              </a:ext>
            </a:extLst>
          </p:cNvPr>
          <p:cNvGrpSpPr/>
          <p:nvPr/>
        </p:nvGrpSpPr>
        <p:grpSpPr>
          <a:xfrm>
            <a:off x="3664707" y="4766480"/>
            <a:ext cx="2481480" cy="510480"/>
            <a:chOff x="3664707" y="4766480"/>
            <a:chExt cx="248148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06F04A-8E01-4862-9D2F-955639E703B4}"/>
                    </a:ext>
                  </a:extLst>
                </p14:cNvPr>
                <p14:cNvContentPartPr/>
                <p14:nvPr/>
              </p14:nvContentPartPr>
              <p14:xfrm>
                <a:off x="5173107" y="4766480"/>
                <a:ext cx="97308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06F04A-8E01-4862-9D2F-955639E703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4467" y="4757840"/>
                  <a:ext cx="9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DC8925-D19B-485E-8F6D-FCDB9524098C}"/>
                    </a:ext>
                  </a:extLst>
                </p14:cNvPr>
                <p14:cNvContentPartPr/>
                <p14:nvPr/>
              </p14:nvContentPartPr>
              <p14:xfrm>
                <a:off x="4097427" y="5248880"/>
                <a:ext cx="650160" cy="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DC8925-D19B-485E-8F6D-FCDB952409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8787" y="5240240"/>
                  <a:ext cx="667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9C886-EAD0-4C3A-B5B9-3DE165A71170}"/>
                    </a:ext>
                  </a:extLst>
                </p14:cNvPr>
                <p14:cNvContentPartPr/>
                <p14:nvPr/>
              </p14:nvContentPartPr>
              <p14:xfrm>
                <a:off x="3664707" y="4867640"/>
                <a:ext cx="1298160" cy="40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9C886-EAD0-4C3A-B5B9-3DE165A711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6067" y="4859000"/>
                  <a:ext cx="1315800" cy="42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6844B6-2101-4407-9741-9D5ABEC1E03A}"/>
                  </a:ext>
                </a:extLst>
              </p14:cNvPr>
              <p14:cNvContentPartPr/>
              <p14:nvPr/>
            </p14:nvContentPartPr>
            <p14:xfrm>
              <a:off x="4536267" y="4276880"/>
              <a:ext cx="1729080" cy="65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6844B6-2101-4407-9741-9D5ABEC1E0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27627" y="4267880"/>
                <a:ext cx="1746720" cy="6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83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Initializing Variables in </a:t>
            </a:r>
            <a:r>
              <a:rPr lang="en-US" b="1" dirty="0">
                <a:highlight>
                  <a:srgbClr val="FFFF00"/>
                </a:highlight>
              </a:rPr>
              <a:t>Assignment</a:t>
            </a:r>
            <a:r>
              <a:rPr lang="en-US" b="1" dirty="0"/>
              <a:t>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432" y="2438400"/>
            <a:ext cx="7467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7030A0"/>
                </a:solidFill>
              </a:rPr>
              <a:t>var</a:t>
            </a:r>
            <a:r>
              <a:rPr lang="en-US" sz="2800" b="1" dirty="0">
                <a:solidFill>
                  <a:srgbClr val="7030A0"/>
                </a:solidFill>
              </a:rPr>
              <a:t> = </a:t>
            </a:r>
            <a:r>
              <a:rPr lang="en-US" sz="2800" b="1" i="1" dirty="0">
                <a:solidFill>
                  <a:srgbClr val="7030A0"/>
                </a:solidFill>
              </a:rPr>
              <a:t>expression;</a:t>
            </a:r>
          </a:p>
          <a:p>
            <a:pPr algn="just"/>
            <a:r>
              <a:rPr lang="en-US" sz="2400" dirty="0">
                <a:solidFill>
                  <a:srgbClr val="231F20"/>
                </a:solidFill>
              </a:rPr>
              <a:t>        where, </a:t>
            </a:r>
            <a:r>
              <a:rPr lang="en-US" sz="2400" dirty="0" err="1">
                <a:solidFill>
                  <a:srgbClr val="231F20"/>
                </a:solidFill>
              </a:rPr>
              <a:t>var</a:t>
            </a:r>
            <a:r>
              <a:rPr lang="en-US" sz="2400" dirty="0">
                <a:solidFill>
                  <a:srgbClr val="231F20"/>
                </a:solidFill>
              </a:rPr>
              <a:t> is the name of a variable, </a:t>
            </a:r>
          </a:p>
          <a:p>
            <a:pPr algn="just"/>
            <a:r>
              <a:rPr lang="en-US" sz="2400" dirty="0">
                <a:solidFill>
                  <a:srgbClr val="231F20"/>
                </a:solidFill>
              </a:rPr>
              <a:t>        and </a:t>
            </a:r>
            <a:r>
              <a:rPr lang="en-US" sz="2400" i="1" dirty="0">
                <a:solidFill>
                  <a:srgbClr val="231F20"/>
                </a:solidFill>
              </a:rPr>
              <a:t>expression </a:t>
            </a:r>
            <a:r>
              <a:rPr lang="en-US" sz="2400" dirty="0">
                <a:solidFill>
                  <a:srgbClr val="231F20"/>
                </a:solidFill>
              </a:rPr>
              <a:t>is a scalar constant, an array, or a </a:t>
            </a:r>
            <a:r>
              <a:rPr lang="en-US" sz="2400" dirty="0">
                <a:solidFill>
                  <a:srgbClr val="231F20"/>
                </a:solidFill>
                <a:highlight>
                  <a:srgbClr val="FFFF00"/>
                </a:highlight>
              </a:rPr>
              <a:t>combination of constants</a:t>
            </a:r>
            <a:r>
              <a:rPr lang="en-US" sz="2400" dirty="0">
                <a:solidFill>
                  <a:srgbClr val="231F20"/>
                </a:solidFill>
              </a:rPr>
              <a:t>, other variables, and mathematical operations (+,- , etc.). </a:t>
            </a:r>
          </a:p>
          <a:p>
            <a:pPr algn="just"/>
            <a:endParaRPr lang="en-US" sz="2400" dirty="0">
              <a:solidFill>
                <a:srgbClr val="231F20"/>
              </a:solidFill>
            </a:endParaRPr>
          </a:p>
          <a:p>
            <a:pPr algn="just"/>
            <a:r>
              <a:rPr lang="en-US" sz="2400" b="1" dirty="0">
                <a:solidFill>
                  <a:srgbClr val="231F20"/>
                </a:solidFill>
              </a:rPr>
              <a:t>Examples:</a:t>
            </a:r>
          </a:p>
          <a:p>
            <a:pPr algn="just"/>
            <a:r>
              <a:rPr lang="en-US" sz="2400" dirty="0" err="1">
                <a:solidFill>
                  <a:srgbClr val="231F20"/>
                </a:solidFill>
              </a:rPr>
              <a:t>var</a:t>
            </a:r>
            <a:r>
              <a:rPr lang="en-US" sz="2400" dirty="0">
                <a:solidFill>
                  <a:srgbClr val="231F20"/>
                </a:solidFill>
              </a:rPr>
              <a:t> = 40i;                                     var2 = </a:t>
            </a:r>
            <a:r>
              <a:rPr lang="en-US" sz="2400" dirty="0" err="1">
                <a:solidFill>
                  <a:srgbClr val="231F20"/>
                </a:solidFill>
              </a:rPr>
              <a:t>var</a:t>
            </a:r>
            <a:r>
              <a:rPr lang="en-US" sz="2400" dirty="0">
                <a:solidFill>
                  <a:srgbClr val="231F20"/>
                </a:solidFill>
              </a:rPr>
              <a:t>/5;</a:t>
            </a:r>
          </a:p>
          <a:p>
            <a:pPr algn="just"/>
            <a:r>
              <a:rPr lang="en-US" sz="2400" dirty="0">
                <a:solidFill>
                  <a:srgbClr val="231F20"/>
                </a:solidFill>
              </a:rPr>
              <a:t>x = 1; y = 2;                                array = [1 2 3 4];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64EB8A-78EE-477E-B685-BFB53637553E}"/>
                  </a:ext>
                </a:extLst>
              </p14:cNvPr>
              <p14:cNvContentPartPr/>
              <p14:nvPr/>
            </p14:nvContentPartPr>
            <p14:xfrm>
              <a:off x="2108067" y="52406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64EB8A-78EE-477E-B685-BFB536375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9067" y="5231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11CA46-E042-40F6-A5AF-591442CA354F}"/>
                  </a:ext>
                </a:extLst>
              </p14:cNvPr>
              <p14:cNvContentPartPr/>
              <p14:nvPr/>
            </p14:nvContentPartPr>
            <p14:xfrm>
              <a:off x="2336667" y="1805120"/>
              <a:ext cx="216360" cy="9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11CA46-E042-40F6-A5AF-591442CA35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8027" y="1796120"/>
                <a:ext cx="234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FEE222-735B-4B56-B9EA-E24DFAB6FBDD}"/>
                  </a:ext>
                </a:extLst>
              </p14:cNvPr>
              <p14:cNvContentPartPr/>
              <p14:nvPr/>
            </p14:nvContentPartPr>
            <p14:xfrm>
              <a:off x="990267" y="3944600"/>
              <a:ext cx="252000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FEE222-735B-4B56-B9EA-E24DFAB6FB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627" y="3935960"/>
                <a:ext cx="253764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09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51516"/>
                  </p:ext>
                </p:extLst>
              </p:nvPr>
            </p:nvGraphicFramePr>
            <p:xfrm>
              <a:off x="685799" y="609603"/>
              <a:ext cx="7696201" cy="57702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02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5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85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Array initialization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39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[3.4]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 x 1 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array (a scalar) containing the value 3.4. The brackets are not required in this case.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4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[1.0 2.0 3.0]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1 x 3 array containing the row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vector 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4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[1.0; 2.0; 3.0]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3 x 1 array containing the column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Vector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sz="18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4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[1, 2, 3; 4, 5, 6]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2 x 3 array containing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matrix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1 2 3</m:t>
                                      </m:r>
                                    </m:e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4 5 6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56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[1, 2, 3</a:t>
                          </a:r>
                        </a:p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4, 5, 6]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2 x 3 array containing the matrix</a:t>
                          </a:r>
                        </a:p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1 2 3</m:t>
                                      </m:r>
                                    </m:e>
                                    <m:e>
                                      <m:r>
                                        <a:rPr lang="en-US" sz="18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4 5 6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. The end of the first line terminates the first row.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54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 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an </a:t>
                          </a:r>
                          <a:r>
                            <a:rPr lang="en-US" sz="1800" b="1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empty array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which contains no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rows and no columns. (Note that this is not the same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as an array containing zeros.)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51516"/>
                  </p:ext>
                </p:extLst>
              </p:nvPr>
            </p:nvGraphicFramePr>
            <p:xfrm>
              <a:off x="685799" y="609603"/>
              <a:ext cx="7696201" cy="57702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02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5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Array initialization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39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[3.4]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 x 1 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array (a scalar) containing the value 3.4. The brackets are not required in this case.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[1.0 2.0 3.0]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 1 x 3 array containing the row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vector 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12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[1.0; 2.0; 3.0]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68" t="-184916" r="-537" b="-255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32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[1, 2, 3; 4, 5, 6]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68" t="-377778" r="-537" b="-23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56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[1, 2, 3</a:t>
                          </a:r>
                        </a:p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4, 5, 6]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68" t="-410828" r="-537" b="-105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 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expression creates an </a:t>
                          </a:r>
                          <a:r>
                            <a:rPr lang="en-US" sz="1800" b="1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empty array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which contains no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rows and no columns. (Note that this is not the same</a:t>
                          </a:r>
                        </a:p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as an array containing zeros.)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754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7620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The number of elements in every row of an array must be the same, and the number of elements in every column must be the same.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An expression such as [1 2 3; 4 5]; is illegal because row 1 has three elements while row 2 has only two elements.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6" y="3439656"/>
            <a:ext cx="7293077" cy="24310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9FD3DD-B82F-48CD-B6D6-862F433BC7C9}"/>
                  </a:ext>
                </a:extLst>
              </p14:cNvPr>
              <p14:cNvContentPartPr/>
              <p14:nvPr/>
            </p14:nvContentPartPr>
            <p14:xfrm>
              <a:off x="4961067" y="1226960"/>
              <a:ext cx="1902240" cy="8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9FD3DD-B82F-48CD-B6D6-862F433BC7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2427" y="1218320"/>
                <a:ext cx="1919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AA9501-FAF4-432E-8F0A-90BAE217C296}"/>
                  </a:ext>
                </a:extLst>
              </p14:cNvPr>
              <p14:cNvContentPartPr/>
              <p14:nvPr/>
            </p14:nvContentPartPr>
            <p14:xfrm>
              <a:off x="4351587" y="1651040"/>
              <a:ext cx="3178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AA9501-FAF4-432E-8F0A-90BAE217C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2587" y="1642040"/>
                <a:ext cx="335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F2F25D-BF53-4538-A109-CE2088728AB9}"/>
                  </a:ext>
                </a:extLst>
              </p14:cNvPr>
              <p14:cNvContentPartPr/>
              <p14:nvPr/>
            </p14:nvContentPartPr>
            <p14:xfrm>
              <a:off x="4309467" y="2090960"/>
              <a:ext cx="41004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F2F25D-BF53-4538-A109-CE2088728A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0827" y="2082320"/>
                <a:ext cx="427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25EE25-39CE-412F-971A-DD77E240F900}"/>
                  </a:ext>
                </a:extLst>
              </p14:cNvPr>
              <p14:cNvContentPartPr/>
              <p14:nvPr/>
            </p14:nvContentPartPr>
            <p14:xfrm>
              <a:off x="5359227" y="2522960"/>
              <a:ext cx="7070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25EE25-39CE-412F-971A-DD77E240F9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50227" y="2514320"/>
                <a:ext cx="724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53FEB3-43D0-4F97-A3CC-91E27BFAC794}"/>
                  </a:ext>
                </a:extLst>
              </p14:cNvPr>
              <p14:cNvContentPartPr/>
              <p14:nvPr/>
            </p14:nvContentPartPr>
            <p14:xfrm>
              <a:off x="6874827" y="2133440"/>
              <a:ext cx="43560" cy="262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53FEB3-43D0-4F97-A3CC-91E27BFAC7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65827" y="2124440"/>
                <a:ext cx="6120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83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685800"/>
            <a:ext cx="4269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Hands-on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/>
              </a:rPr>
              <a:t>1. a = [0 1+7];</a:t>
            </a:r>
          </a:p>
          <a:p>
            <a:r>
              <a:rPr lang="en-US" dirty="0">
                <a:latin typeface="Courier"/>
              </a:rPr>
              <a:t>   b = [a(2) 7 a];   Observe b.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174" y="2453045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Courier"/>
              </a:rPr>
              <a:t>2. c(2,3) = 5;       Observe 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4174" y="3028891"/>
            <a:ext cx="5479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Courier"/>
              </a:rPr>
              <a:t>3. D= [1 2] and d(4) = 4; Observe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Initializing with Shortcut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432" y="2438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42432" y="2438400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7030A0"/>
                </a:solidFill>
              </a:rPr>
              <a:t>first:incr:last</a:t>
            </a:r>
            <a:endParaRPr lang="en-US" sz="2800" b="1" dirty="0">
              <a:solidFill>
                <a:srgbClr val="7030A0"/>
              </a:solidFill>
            </a:endParaRPr>
          </a:p>
          <a:p>
            <a:pPr algn="just"/>
            <a:endParaRPr lang="en-US" sz="2800" dirty="0">
              <a:solidFill>
                <a:srgbClr val="231F20"/>
              </a:solidFill>
            </a:endParaRPr>
          </a:p>
          <a:p>
            <a:pPr algn="just"/>
            <a:r>
              <a:rPr lang="en-US" sz="2800" dirty="0">
                <a:solidFill>
                  <a:srgbClr val="231F20"/>
                </a:solidFill>
              </a:rPr>
              <a:t>First-the first value in the series</a:t>
            </a:r>
          </a:p>
          <a:p>
            <a:pPr algn="just"/>
            <a:r>
              <a:rPr lang="en-US" sz="2800" dirty="0" err="1">
                <a:solidFill>
                  <a:srgbClr val="231F20"/>
                </a:solidFill>
              </a:rPr>
              <a:t>Incr</a:t>
            </a:r>
            <a:r>
              <a:rPr lang="en-US" sz="2800" dirty="0">
                <a:solidFill>
                  <a:srgbClr val="231F20"/>
                </a:solidFill>
              </a:rPr>
              <a:t>-the stepping increment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</a:rPr>
              <a:t>Last-the last value in the series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34CB1A-99AE-40FD-B60F-502901093DFA}"/>
                  </a:ext>
                </a:extLst>
              </p14:cNvPr>
              <p14:cNvContentPartPr/>
              <p14:nvPr/>
            </p14:nvContentPartPr>
            <p14:xfrm>
              <a:off x="3674427" y="26162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34CB1A-99AE-40FD-B60F-502901093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5427" y="2607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91A246-1510-4A08-B190-7C8D3A9BD12B}"/>
                  </a:ext>
                </a:extLst>
              </p14:cNvPr>
              <p14:cNvContentPartPr/>
              <p14:nvPr/>
            </p14:nvContentPartPr>
            <p14:xfrm>
              <a:off x="3090507" y="2547440"/>
              <a:ext cx="307800" cy="24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91A246-1510-4A08-B190-7C8D3A9BD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1507" y="2538440"/>
                <a:ext cx="3254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8152FD-74D1-49A4-8A43-69322AE92A95}"/>
                  </a:ext>
                </a:extLst>
              </p14:cNvPr>
              <p14:cNvContentPartPr/>
              <p14:nvPr/>
            </p14:nvContentPartPr>
            <p14:xfrm>
              <a:off x="5706267" y="1540160"/>
              <a:ext cx="112212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8152FD-74D1-49A4-8A43-69322AE92A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7627" y="1531520"/>
                <a:ext cx="11397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2F76BE-DDCE-4659-8493-3BE150AA2CFF}"/>
                  </a:ext>
                </a:extLst>
              </p14:cNvPr>
              <p14:cNvContentPartPr/>
              <p14:nvPr/>
            </p14:nvContentPartPr>
            <p14:xfrm>
              <a:off x="3471027" y="2022200"/>
              <a:ext cx="1788480" cy="5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2F76BE-DDCE-4659-8493-3BE150AA2C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2387" y="2013200"/>
                <a:ext cx="180612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5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19D-C9B2-45CF-B01B-79EA813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IN" dirty="0"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C9FABCE-0582-4373-8514-EC155E98258E}"/>
              </a:ext>
            </a:extLst>
          </p:cNvPr>
          <p:cNvSpPr txBox="1"/>
          <p:nvPr/>
        </p:nvSpPr>
        <p:spPr>
          <a:xfrm>
            <a:off x="1176866" y="2362200"/>
            <a:ext cx="5600447" cy="2900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Variables and Arrays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Creating and Initializing Variables in MATLAB</a:t>
            </a: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Multidimensional Arrays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D0A872-8C3D-455E-A1F5-DDB8A56ED6CB}"/>
                  </a:ext>
                </a:extLst>
              </p14:cNvPr>
              <p14:cNvContentPartPr/>
              <p14:nvPr/>
            </p14:nvContentPartPr>
            <p14:xfrm>
              <a:off x="1083507" y="2561840"/>
              <a:ext cx="303840" cy="17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D0A872-8C3D-455E-A1F5-DDB8A56ED6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867" y="2552840"/>
                <a:ext cx="32148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17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5800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This operator will generate an array containing the values first, </a:t>
            </a:r>
            <a:r>
              <a:rPr lang="en-US" sz="2800" dirty="0" err="1">
                <a:solidFill>
                  <a:srgbClr val="231F20"/>
                </a:solidFill>
              </a:rPr>
              <a:t>first+incr</a:t>
            </a:r>
            <a:r>
              <a:rPr lang="en-US" sz="2800" dirty="0">
                <a:solidFill>
                  <a:srgbClr val="231F20"/>
                </a:solidFill>
              </a:rPr>
              <a:t>, first+2*</a:t>
            </a:r>
            <a:r>
              <a:rPr lang="en-US" sz="2800" dirty="0" err="1">
                <a:solidFill>
                  <a:srgbClr val="231F20"/>
                </a:solidFill>
              </a:rPr>
              <a:t>incr</a:t>
            </a:r>
            <a:r>
              <a:rPr lang="en-US" sz="2800" dirty="0">
                <a:solidFill>
                  <a:srgbClr val="231F20"/>
                </a:solidFill>
              </a:rPr>
              <a:t>, first+3*</a:t>
            </a:r>
            <a:r>
              <a:rPr lang="en-US" sz="2800" dirty="0" err="1">
                <a:solidFill>
                  <a:srgbClr val="231F20"/>
                </a:solidFill>
              </a:rPr>
              <a:t>incr</a:t>
            </a:r>
            <a:r>
              <a:rPr lang="en-US" sz="2800" dirty="0">
                <a:solidFill>
                  <a:srgbClr val="231F20"/>
                </a:solidFill>
              </a:rPr>
              <a:t>, and so forth as long as the values are less than or equal to last.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The list stops when the next value in the series is greater than the value of last.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3352800"/>
            <a:ext cx="8277225" cy="3065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350379-4039-46FF-B265-CE5D393D0FC0}"/>
                  </a:ext>
                </a:extLst>
              </p14:cNvPr>
              <p14:cNvContentPartPr/>
              <p14:nvPr/>
            </p14:nvContentPartPr>
            <p14:xfrm>
              <a:off x="1396707" y="663560"/>
              <a:ext cx="615960" cy="41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350379-4039-46FF-B265-CE5D393D0F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8067" y="654560"/>
                <a:ext cx="6336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7D4C71-265C-40E8-A4E3-9217E327EC0E}"/>
                  </a:ext>
                </a:extLst>
              </p14:cNvPr>
              <p14:cNvContentPartPr/>
              <p14:nvPr/>
            </p14:nvContentPartPr>
            <p14:xfrm>
              <a:off x="2709267" y="1515320"/>
              <a:ext cx="578880" cy="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7D4C71-265C-40E8-A4E3-9217E327EC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0267" y="1506680"/>
                <a:ext cx="596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42594F-95EA-4045-8AE6-05EC81DA62EC}"/>
                  </a:ext>
                </a:extLst>
              </p14:cNvPr>
              <p14:cNvContentPartPr/>
              <p14:nvPr/>
            </p14:nvContentPartPr>
            <p14:xfrm>
              <a:off x="4554627" y="1625480"/>
              <a:ext cx="365760" cy="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42594F-95EA-4045-8AE6-05EC81DA62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5987" y="1616480"/>
                <a:ext cx="383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EBB97A-D06A-45B0-AA5A-42AF2CEDF4BD}"/>
                  </a:ext>
                </a:extLst>
              </p14:cNvPr>
              <p14:cNvContentPartPr/>
              <p14:nvPr/>
            </p14:nvContentPartPr>
            <p14:xfrm>
              <a:off x="6155187" y="1473200"/>
              <a:ext cx="366120" cy="1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EBB97A-D06A-45B0-AA5A-42AF2CEDF4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6187" y="1464200"/>
                <a:ext cx="383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4A38AD-EA1E-43D5-9DE7-881BFF224185}"/>
                  </a:ext>
                </a:extLst>
              </p14:cNvPr>
              <p14:cNvContentPartPr/>
              <p14:nvPr/>
            </p14:nvContentPartPr>
            <p14:xfrm>
              <a:off x="3555987" y="1946960"/>
              <a:ext cx="656280" cy="7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4A38AD-EA1E-43D5-9DE7-881BFF2241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6987" y="1938320"/>
                <a:ext cx="6739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437F4A-7546-4DD3-9C66-B88328297CF9}"/>
                  </a:ext>
                </a:extLst>
              </p14:cNvPr>
              <p14:cNvContentPartPr/>
              <p14:nvPr/>
            </p14:nvContentPartPr>
            <p14:xfrm>
              <a:off x="1388427" y="2370680"/>
              <a:ext cx="33264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437F4A-7546-4DD3-9C66-B88328297C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79427" y="2361680"/>
                <a:ext cx="35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B63D88-87F1-4D1D-839F-9AFAE486BE5D}"/>
                  </a:ext>
                </a:extLst>
              </p14:cNvPr>
              <p14:cNvContentPartPr/>
              <p14:nvPr/>
            </p14:nvContentPartPr>
            <p14:xfrm>
              <a:off x="2700627" y="2793680"/>
              <a:ext cx="1342440" cy="51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B63D88-87F1-4D1D-839F-9AFAE486BE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91987" y="2785040"/>
                <a:ext cx="1360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0B78D1-D92D-4D08-8B56-BD1E34C0AA82}"/>
                  </a:ext>
                </a:extLst>
              </p14:cNvPr>
              <p14:cNvContentPartPr/>
              <p14:nvPr/>
            </p14:nvContentPartPr>
            <p14:xfrm>
              <a:off x="988467" y="3665240"/>
              <a:ext cx="334080" cy="32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0B78D1-D92D-4D08-8B56-BD1E34C0AA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9827" y="3656600"/>
                <a:ext cx="35172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7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Shortcut expressions can be combined with the </a:t>
            </a:r>
            <a:r>
              <a:rPr lang="en-US" sz="2800" b="1" dirty="0">
                <a:solidFill>
                  <a:srgbClr val="231F20"/>
                </a:solidFill>
                <a:highlight>
                  <a:srgbClr val="FFFF00"/>
                </a:highlight>
              </a:rPr>
              <a:t>transpose operator </a:t>
            </a:r>
            <a:r>
              <a:rPr lang="en-US" sz="2800" dirty="0">
                <a:solidFill>
                  <a:srgbClr val="231F20"/>
                </a:solidFill>
              </a:rPr>
              <a:t>(') to initialize column vectors and more complex matrices.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94594"/>
            <a:ext cx="1828800" cy="4226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94594"/>
            <a:ext cx="2895600" cy="42269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146C99-FE64-4B32-B29F-EE5FEA661768}"/>
                  </a:ext>
                </a:extLst>
              </p14:cNvPr>
              <p14:cNvContentPartPr/>
              <p14:nvPr/>
            </p14:nvContentPartPr>
            <p14:xfrm>
              <a:off x="828987" y="1022120"/>
              <a:ext cx="794160" cy="29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146C99-FE64-4B32-B29F-EE5FEA6617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47" y="1013120"/>
                <a:ext cx="811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255A39-1307-4135-9F96-7C2DE412BD16}"/>
                  </a:ext>
                </a:extLst>
              </p14:cNvPr>
              <p14:cNvContentPartPr/>
              <p14:nvPr/>
            </p14:nvContentPartPr>
            <p14:xfrm>
              <a:off x="3860907" y="1481480"/>
              <a:ext cx="2829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255A39-1307-4135-9F96-7C2DE412BD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1907" y="1472480"/>
                <a:ext cx="3006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70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Initializing with Built-In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14600"/>
            <a:ext cx="26331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zeros(2);</a:t>
            </a:r>
          </a:p>
          <a:p>
            <a:r>
              <a:rPr lang="en-US" sz="2800" dirty="0"/>
              <a:t>b = zeros(2,3);</a:t>
            </a:r>
          </a:p>
          <a:p>
            <a:r>
              <a:rPr lang="en-US" sz="2800" dirty="0"/>
              <a:t>c = [1 2; 3 4];</a:t>
            </a:r>
          </a:p>
          <a:p>
            <a:r>
              <a:rPr lang="en-US" sz="2800" dirty="0"/>
              <a:t>d=zeros(size(c));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83" y="2392084"/>
            <a:ext cx="2228498" cy="3876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92084"/>
            <a:ext cx="2514600" cy="39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5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685800"/>
            <a:ext cx="4269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Hands-on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6764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800" dirty="0"/>
              <a:t>1. ones(n)</a:t>
            </a:r>
          </a:p>
          <a:p>
            <a:pPr fontAlgn="t"/>
            <a:r>
              <a:rPr lang="en-US" sz="2800" dirty="0"/>
              <a:t>2. ones(</a:t>
            </a:r>
            <a:r>
              <a:rPr lang="en-US" sz="2800" dirty="0" err="1"/>
              <a:t>m,n</a:t>
            </a:r>
            <a:r>
              <a:rPr lang="en-US" sz="2800" dirty="0"/>
              <a:t>)</a:t>
            </a:r>
          </a:p>
          <a:p>
            <a:pPr fontAlgn="t"/>
            <a:r>
              <a:rPr lang="en-US" sz="2800" dirty="0"/>
              <a:t>3. ones(size(</a:t>
            </a:r>
            <a:r>
              <a:rPr lang="en-US" sz="2800" dirty="0" err="1"/>
              <a:t>arr</a:t>
            </a:r>
            <a:r>
              <a:rPr lang="en-US" sz="2800" dirty="0"/>
              <a:t>)) </a:t>
            </a:r>
          </a:p>
          <a:p>
            <a:pPr fontAlgn="t"/>
            <a:r>
              <a:rPr lang="pt-BR" sz="2800" dirty="0"/>
              <a:t>4. eye(n)</a:t>
            </a:r>
            <a:endParaRPr lang="en-US" sz="2800" dirty="0"/>
          </a:p>
          <a:p>
            <a:pPr fontAlgn="t"/>
            <a:r>
              <a:rPr lang="en-US" sz="2800" dirty="0"/>
              <a:t>5. eye(</a:t>
            </a:r>
            <a:r>
              <a:rPr lang="en-US" sz="2800" dirty="0" err="1"/>
              <a:t>m,n</a:t>
            </a:r>
            <a:r>
              <a:rPr lang="en-US" sz="2800" dirty="0"/>
              <a:t>)</a:t>
            </a:r>
          </a:p>
          <a:p>
            <a:pPr fontAlgn="t"/>
            <a:r>
              <a:rPr lang="en-US" sz="2800" dirty="0"/>
              <a:t>6. length(</a:t>
            </a:r>
            <a:r>
              <a:rPr lang="en-US" sz="2800" dirty="0" err="1"/>
              <a:t>arr</a:t>
            </a:r>
            <a:r>
              <a:rPr lang="en-US" sz="2800" dirty="0"/>
              <a:t>)</a:t>
            </a:r>
          </a:p>
          <a:p>
            <a:pPr fontAlgn="t"/>
            <a:r>
              <a:rPr lang="en-US" sz="2800" dirty="0"/>
              <a:t>7. size(</a:t>
            </a:r>
            <a:r>
              <a:rPr lang="en-US" sz="2800" dirty="0" err="1"/>
              <a:t>arr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15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01176"/>
              </p:ext>
            </p:extLst>
          </p:nvPr>
        </p:nvGraphicFramePr>
        <p:xfrm>
          <a:off x="762000" y="609600"/>
          <a:ext cx="7543800" cy="528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9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zeros(n)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an nxn matrix of zeros.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12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zeros(m,n)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an mxn matrix of zeros.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9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zeros(size(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 matrix of zeros of the same size as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0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ones(n)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nxn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matrix of ones.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ones(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mxn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matrix of ones.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ones(size(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 matrix of ones of the same size as arr.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9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eye(n)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an nxn identity matrix.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9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eye(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mxn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identity matrix.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9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length of a vector, or the longest dimension of a 2-D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99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two values specifying the number of rows and columns in arr.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0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Initializing Variables with Keyboard Input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432" y="2438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42432" y="2438400"/>
            <a:ext cx="7467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is also possible to prompt a user and initialize a variable with data that he or she types directly at the keyboard. </a:t>
            </a:r>
            <a:r>
              <a:rPr lang="en-US" sz="2800" dirty="0">
                <a:highlight>
                  <a:srgbClr val="FFFF00"/>
                </a:highlight>
              </a:rPr>
              <a:t>This option allows a script file to prompt a user for input data values while it is executing. </a:t>
            </a:r>
            <a:r>
              <a:rPr lang="en-US" sz="2800" dirty="0"/>
              <a:t>The input function displays a prompt string in the Command Window and then waits for the user to type in a response.</a:t>
            </a:r>
          </a:p>
        </p:txBody>
      </p:sp>
    </p:spTree>
    <p:extLst>
      <p:ext uri="{BB962C8B-B14F-4D97-AF65-F5344CB8AC3E}">
        <p14:creationId xmlns:p14="http://schemas.microsoft.com/office/powerpoint/2010/main" val="1281563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0" y="1143000"/>
            <a:ext cx="837871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If the input function includes the character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's'</a:t>
            </a:r>
            <a:r>
              <a:rPr lang="en-US" sz="2800" dirty="0">
                <a:solidFill>
                  <a:srgbClr val="231F20"/>
                </a:solidFill>
              </a:rPr>
              <a:t> as a second argument, then the input data is returned to the user as a character string.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46995"/>
            <a:ext cx="4038600" cy="40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0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19D-C9B2-45CF-B01B-79EA813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Outline</a:t>
            </a:r>
            <a:endParaRPr lang="en-IN" dirty="0"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C9FABCE-0582-4373-8514-EC155E98258E}"/>
              </a:ext>
            </a:extLst>
          </p:cNvPr>
          <p:cNvSpPr txBox="1"/>
          <p:nvPr/>
        </p:nvSpPr>
        <p:spPr>
          <a:xfrm>
            <a:off x="1176866" y="2362200"/>
            <a:ext cx="7128934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Variables and Arrays</a:t>
            </a: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Creating and Initializing Variables in MATLAB</a:t>
            </a: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Multidimensional Arrays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4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Subarrays</a:t>
            </a:r>
            <a:endParaRPr lang="en-US" sz="28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0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375106" cy="62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A0BE5A-FC32-44E1-A90B-110D6464DC77}"/>
              </a:ext>
            </a:extLst>
          </p:cNvPr>
          <p:cNvSpPr/>
          <p:nvPr/>
        </p:nvSpPr>
        <p:spPr>
          <a:xfrm>
            <a:off x="685801" y="2438400"/>
            <a:ext cx="2667000" cy="355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30200" algn="just"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cs typeface="Times New Roman"/>
              </a:rPr>
              <a:t>Fundamental unit of </a:t>
            </a:r>
            <a:r>
              <a:rPr lang="en-IN" sz="2800" dirty="0">
                <a:highlight>
                  <a:srgbClr val="FFFF00"/>
                </a:highlight>
                <a:cs typeface="Times New Roman"/>
              </a:rPr>
              <a:t>data in MATLAB</a:t>
            </a:r>
          </a:p>
          <a:p>
            <a:pPr marL="342900" indent="-330200" algn="just"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 collection of data values organized into </a:t>
            </a:r>
            <a:r>
              <a:rPr lang="en-US" sz="2800" dirty="0">
                <a:highlight>
                  <a:srgbClr val="FFFF00"/>
                </a:highlight>
              </a:rPr>
              <a:t>rows and columns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1" y="2366780"/>
            <a:ext cx="5131925" cy="3709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D0E7C5-CD82-42FC-9247-771EC691A10A}"/>
                  </a:ext>
                </a:extLst>
              </p14:cNvPr>
              <p14:cNvContentPartPr/>
              <p14:nvPr/>
            </p14:nvContentPartPr>
            <p14:xfrm>
              <a:off x="3792867" y="1363400"/>
              <a:ext cx="482400" cy="38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0E7C5-CD82-42FC-9247-771EC691A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867" y="1354400"/>
                <a:ext cx="50004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824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12845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Some types of data are functions of more than one independent variable.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05000"/>
            <a:ext cx="8229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0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6097"/>
            <a:ext cx="5029200" cy="57858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34D1301-0027-403E-9F41-CDE3465E556E}"/>
              </a:ext>
            </a:extLst>
          </p:cNvPr>
          <p:cNvGrpSpPr/>
          <p:nvPr/>
        </p:nvGrpSpPr>
        <p:grpSpPr>
          <a:xfrm>
            <a:off x="1498227" y="568160"/>
            <a:ext cx="2478240" cy="448560"/>
            <a:chOff x="1498227" y="568160"/>
            <a:chExt cx="24782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4AE8AB-09DE-4717-A1F3-6A2CD8F6822C}"/>
                    </a:ext>
                  </a:extLst>
                </p14:cNvPr>
                <p14:cNvContentPartPr/>
                <p14:nvPr/>
              </p14:nvContentPartPr>
              <p14:xfrm>
                <a:off x="1498227" y="568160"/>
                <a:ext cx="752760" cy="44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4AE8AB-09DE-4717-A1F3-6A2CD8F682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9587" y="559160"/>
                  <a:ext cx="770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3EF385-2A0F-4BBF-B0C6-820467AEAC9A}"/>
                    </a:ext>
                  </a:extLst>
                </p14:cNvPr>
                <p14:cNvContentPartPr/>
                <p14:nvPr/>
              </p14:nvContentPartPr>
              <p14:xfrm>
                <a:off x="2463387" y="922760"/>
                <a:ext cx="1513080" cy="18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3EF385-2A0F-4BBF-B0C6-820467AEAC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4747" y="913760"/>
                  <a:ext cx="15307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3E0541-881D-452E-8677-6FADA12E119E}"/>
                  </a:ext>
                </a:extLst>
              </p14:cNvPr>
              <p14:cNvContentPartPr/>
              <p14:nvPr/>
            </p14:nvContentPartPr>
            <p14:xfrm>
              <a:off x="2294187" y="2344400"/>
              <a:ext cx="1720800" cy="18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3E0541-881D-452E-8677-6FADA12E11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5547" y="2335760"/>
                <a:ext cx="1738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3D9DA9-F3B5-4E32-BDE1-C891ADB68C66}"/>
                  </a:ext>
                </a:extLst>
              </p14:cNvPr>
              <p14:cNvContentPartPr/>
              <p14:nvPr/>
            </p14:nvContentPartPr>
            <p14:xfrm>
              <a:off x="2082867" y="5270480"/>
              <a:ext cx="466920" cy="31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3D9DA9-F3B5-4E32-BDE1-C891ADB68C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3867" y="5261480"/>
                <a:ext cx="48456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78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31F20"/>
                </a:solidFill>
                <a:latin typeface="Garamond" panose="02020404030301010803" pitchFamily="18" charset="0"/>
              </a:rPr>
              <a:t>Storing Multidimensional Arrays in Memory</a:t>
            </a:r>
            <a:endParaRPr lang="en-US" sz="3600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6" y="1878755"/>
            <a:ext cx="2420044" cy="4302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52519"/>
            <a:ext cx="3347329" cy="48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5914"/>
            <a:ext cx="3962964" cy="449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564" y="638708"/>
            <a:ext cx="41142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The allocation scheme applies to arrays with more than two dimensions in the following order: (1,1,1), (2,1,1), (1,2,1), (2,2,1), (1,1,2), (2,1,2), (1,2,2), (2,2,2).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638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31F20"/>
                </a:solidFill>
              </a:rPr>
              <a:t>Accessing Multidimensional Arrays with One Dimension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1948374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31F20"/>
                </a:solidFill>
              </a:rPr>
              <a:t>If a </a:t>
            </a:r>
            <a:r>
              <a:rPr lang="en-US" sz="2400" dirty="0">
                <a:solidFill>
                  <a:srgbClr val="231F20"/>
                </a:solidFill>
                <a:highlight>
                  <a:srgbClr val="FFFF00"/>
                </a:highlight>
              </a:rPr>
              <a:t>multidimensional array is addressed with a single dimension, then the elements</a:t>
            </a:r>
            <a:r>
              <a:rPr lang="en-US" sz="2400" dirty="0">
                <a:solidFill>
                  <a:srgbClr val="231F20"/>
                </a:solidFill>
              </a:rPr>
              <a:t> will be accessed in the order in which they were allocated in memory.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79279"/>
            <a:ext cx="28575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67000"/>
            <a:ext cx="2057400" cy="36269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B6EC8C-BBF7-4909-887F-9ED9EA1D16B3}"/>
                  </a:ext>
                </a:extLst>
              </p14:cNvPr>
              <p14:cNvContentPartPr/>
              <p14:nvPr/>
            </p14:nvContentPartPr>
            <p14:xfrm>
              <a:off x="1456107" y="1930040"/>
              <a:ext cx="551160" cy="42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B6EC8C-BBF7-4909-887F-9ED9EA1D16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107" y="1921400"/>
                <a:ext cx="5688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45CE49-C316-4FB8-AD26-C7ED2AA6BBA3}"/>
                  </a:ext>
                </a:extLst>
              </p14:cNvPr>
              <p14:cNvContentPartPr/>
              <p14:nvPr/>
            </p14:nvContentPartPr>
            <p14:xfrm>
              <a:off x="4970067" y="2276720"/>
              <a:ext cx="2745720" cy="3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45CE49-C316-4FB8-AD26-C7ED2AA6BB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1067" y="2267720"/>
                <a:ext cx="2763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B35A2-4E67-49AA-8074-AF5766C89BA8}"/>
                  </a:ext>
                </a:extLst>
              </p14:cNvPr>
              <p14:cNvContentPartPr/>
              <p14:nvPr/>
            </p14:nvContentPartPr>
            <p14:xfrm>
              <a:off x="1684707" y="2616200"/>
              <a:ext cx="1220040" cy="5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B35A2-4E67-49AA-8074-AF5766C89B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6067" y="2607560"/>
                <a:ext cx="1237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5A7B46-8AF6-4B6C-9189-D1B46D3E237A}"/>
                  </a:ext>
                </a:extLst>
              </p14:cNvPr>
              <p14:cNvContentPartPr/>
              <p14:nvPr/>
            </p14:nvContentPartPr>
            <p14:xfrm>
              <a:off x="1498227" y="3030920"/>
              <a:ext cx="1906200" cy="1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5A7B46-8AF6-4B6C-9189-D1B46D3E23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9587" y="3021920"/>
                <a:ext cx="192384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80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725" y="838200"/>
            <a:ext cx="1018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Array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3259543" y="625346"/>
            <a:ext cx="391180" cy="1881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6019" y="1761470"/>
            <a:ext cx="1395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86019" y="1761470"/>
            <a:ext cx="2005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4599" y="1761470"/>
            <a:ext cx="0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91153" y="1761470"/>
            <a:ext cx="0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1882795" y="2343857"/>
            <a:ext cx="126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7265" y="2364993"/>
            <a:ext cx="12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709" y="2940598"/>
            <a:ext cx="321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used to describe an </a:t>
            </a:r>
            <a:r>
              <a:rPr lang="en-US" sz="2400" dirty="0">
                <a:highlight>
                  <a:srgbClr val="FFFF00"/>
                </a:highlight>
              </a:rPr>
              <a:t>array with only one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0952" y="2921548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used to describe an array </a:t>
            </a:r>
            <a:r>
              <a:rPr lang="en-US" sz="2400" dirty="0">
                <a:highlight>
                  <a:srgbClr val="FFFF00"/>
                </a:highlight>
              </a:rPr>
              <a:t>with two or more dimensions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049229" y="4318707"/>
            <a:ext cx="2016506" cy="17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17457" rIns="6665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&gt;&gt;a=[1 -2 -3 -4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 =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1 -2 -3 -4 5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8658" y="464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021154" y="4260934"/>
            <a:ext cx="3208446" cy="227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17457" rIns="6665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&gt;&gt;b=[1 2 3;4 5 6;7 8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1 2 3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4 5 6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7 8 9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9E6668-1138-474C-ADA3-22330F93C280}"/>
                  </a:ext>
                </a:extLst>
              </p14:cNvPr>
              <p14:cNvContentPartPr/>
              <p14:nvPr/>
            </p14:nvContentPartPr>
            <p14:xfrm>
              <a:off x="3682707" y="892520"/>
              <a:ext cx="851760" cy="415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9E6668-1138-474C-ADA3-22330F93C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4067" y="883520"/>
                <a:ext cx="8694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C880D-BB9A-44E9-881E-8C5C9E978D56}"/>
                  </a:ext>
                </a:extLst>
              </p14:cNvPr>
              <p14:cNvContentPartPr/>
              <p14:nvPr/>
            </p14:nvContentPartPr>
            <p14:xfrm>
              <a:off x="1896387" y="2852360"/>
              <a:ext cx="1111320" cy="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C880D-BB9A-44E9-881E-8C5C9E978D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7387" y="2843360"/>
                <a:ext cx="1128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AB73C7-BD0F-49B5-AFA3-C64C4D690F53}"/>
                  </a:ext>
                </a:extLst>
              </p14:cNvPr>
              <p14:cNvContentPartPr/>
              <p14:nvPr/>
            </p14:nvContentPartPr>
            <p14:xfrm>
              <a:off x="5824707" y="2776400"/>
              <a:ext cx="765000" cy="2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AB73C7-BD0F-49B5-AFA3-C64C4D690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6067" y="2767400"/>
                <a:ext cx="78264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05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31F20"/>
                </a:solidFill>
              </a:rPr>
              <a:t>Individual data values within an array are </a:t>
            </a:r>
            <a:r>
              <a:rPr lang="en-US" sz="2400" dirty="0">
                <a:solidFill>
                  <a:srgbClr val="231F20"/>
                </a:solidFill>
                <a:highlight>
                  <a:srgbClr val="FFFF00"/>
                </a:highlight>
              </a:rPr>
              <a:t>accessed by including the name of the array followed by subscripts in parentheses</a:t>
            </a:r>
            <a:r>
              <a:rPr lang="en-US" sz="2400" dirty="0">
                <a:solidFill>
                  <a:srgbClr val="231F20"/>
                </a:solidFill>
              </a:rPr>
              <a:t> that identify the row and column of the particular value.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656272"/>
            <a:ext cx="3200400" cy="56082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D155DB-E192-4114-89E3-EEBA13C92386}"/>
                  </a:ext>
                </a:extLst>
              </p14:cNvPr>
              <p14:cNvContentPartPr/>
              <p14:nvPr/>
            </p14:nvContentPartPr>
            <p14:xfrm>
              <a:off x="1422267" y="1980800"/>
              <a:ext cx="1522440" cy="7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D155DB-E192-4114-89E3-EEBA13C92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627" y="1971800"/>
                <a:ext cx="15400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981B5C-82D0-4618-8FA0-427FA8EF43B1}"/>
                  </a:ext>
                </a:extLst>
              </p14:cNvPr>
              <p14:cNvContentPartPr/>
              <p14:nvPr/>
            </p14:nvContentPartPr>
            <p14:xfrm>
              <a:off x="1684707" y="2751560"/>
              <a:ext cx="874800" cy="3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981B5C-82D0-4618-8FA0-427FA8EF43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6067" y="2742560"/>
                <a:ext cx="892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267F6-2956-4E4C-BF44-0C7FE6B5BF40}"/>
                  </a:ext>
                </a:extLst>
              </p14:cNvPr>
              <p14:cNvContentPartPr/>
              <p14:nvPr/>
            </p14:nvContentPartPr>
            <p14:xfrm>
              <a:off x="1989627" y="3140720"/>
              <a:ext cx="797400" cy="4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267F6-2956-4E4C-BF44-0C7FE6B5BF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0627" y="3131720"/>
                <a:ext cx="815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502163-B959-48F1-ADB7-B7F359EE7F88}"/>
                  </a:ext>
                </a:extLst>
              </p14:cNvPr>
              <p14:cNvContentPartPr/>
              <p14:nvPr/>
            </p14:nvContentPartPr>
            <p14:xfrm>
              <a:off x="5460747" y="632600"/>
              <a:ext cx="595440" cy="31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502163-B959-48F1-ADB7-B7F359EE7F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2107" y="623960"/>
                <a:ext cx="613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597B9B-FC2A-431D-BA06-EB99F4FB8C68}"/>
                  </a:ext>
                </a:extLst>
              </p14:cNvPr>
              <p14:cNvContentPartPr/>
              <p14:nvPr/>
            </p14:nvContentPartPr>
            <p14:xfrm>
              <a:off x="5393067" y="2569760"/>
              <a:ext cx="308520" cy="19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597B9B-FC2A-431D-BA06-EB99F4FB8C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84427" y="2560760"/>
                <a:ext cx="3261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AF45AF-EE47-4FFA-BA72-E5EF80F83BA2}"/>
                  </a:ext>
                </a:extLst>
              </p14:cNvPr>
              <p14:cNvContentPartPr/>
              <p14:nvPr/>
            </p14:nvContentPartPr>
            <p14:xfrm>
              <a:off x="5570907" y="3859640"/>
              <a:ext cx="367920" cy="26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AF45AF-EE47-4FFA-BA72-E5EF80F83B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1907" y="3850640"/>
                <a:ext cx="3855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939E43-5AFA-45CE-B08E-B65B8F14A450}"/>
                  </a:ext>
                </a:extLst>
              </p14:cNvPr>
              <p14:cNvContentPartPr/>
              <p14:nvPr/>
            </p14:nvContentPartPr>
            <p14:xfrm>
              <a:off x="5046027" y="5188040"/>
              <a:ext cx="255600" cy="21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939E43-5AFA-45CE-B08E-B65B8F14A4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7027" y="5179040"/>
                <a:ext cx="27324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9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590800"/>
            <a:ext cx="7509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It is a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region of memory containing an array</a:t>
            </a:r>
            <a:r>
              <a:rPr lang="en-US" sz="2800" dirty="0">
                <a:solidFill>
                  <a:srgbClr val="231F20"/>
                </a:solidFill>
              </a:rPr>
              <a:t>, which is known by a user-specified name.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MATLAB variable names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must begin with a letter</a:t>
            </a:r>
            <a:r>
              <a:rPr lang="en-US" sz="2800" dirty="0">
                <a:solidFill>
                  <a:srgbClr val="231F20"/>
                </a:solidFill>
              </a:rPr>
              <a:t>, followed by any combination of letters, numbers, and the underscore (_) character.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Only the first </a:t>
            </a:r>
            <a:r>
              <a:rPr lang="en-US" sz="2800" dirty="0">
                <a:highlight>
                  <a:srgbClr val="FFFF00"/>
                </a:highlight>
              </a:rPr>
              <a:t>63 characters are significant</a:t>
            </a:r>
            <a:r>
              <a:rPr lang="en-US" sz="2800" dirty="0"/>
              <a:t>; if more than 63 are used, the remaining characters will be </a:t>
            </a:r>
            <a:r>
              <a:rPr lang="en-US" sz="2800" dirty="0">
                <a:highlight>
                  <a:srgbClr val="FFFF00"/>
                </a:highlight>
              </a:rPr>
              <a:t>ignored.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398F4-A69A-46C1-B388-987B9CC2E2DB}"/>
                  </a:ext>
                </a:extLst>
              </p14:cNvPr>
              <p14:cNvContentPartPr/>
              <p14:nvPr/>
            </p14:nvContentPartPr>
            <p14:xfrm>
              <a:off x="3428907" y="2801600"/>
              <a:ext cx="3940560" cy="7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398F4-A69A-46C1-B388-987B9CC2E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907" y="2792600"/>
                <a:ext cx="3958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65AC64-175B-449A-BB59-7654DB17DE91}"/>
                  </a:ext>
                </a:extLst>
              </p14:cNvPr>
              <p14:cNvContentPartPr/>
              <p14:nvPr/>
            </p14:nvContentPartPr>
            <p14:xfrm>
              <a:off x="4131627" y="3496040"/>
              <a:ext cx="1047240" cy="2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65AC64-175B-449A-BB59-7654DB17DE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627" y="3487400"/>
                <a:ext cx="1064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00C939-C4C2-44EC-BD13-8461E48DB5F3}"/>
                  </a:ext>
                </a:extLst>
              </p14:cNvPr>
              <p14:cNvContentPartPr/>
              <p14:nvPr/>
            </p14:nvContentPartPr>
            <p14:xfrm>
              <a:off x="4876827" y="3800600"/>
              <a:ext cx="2965320" cy="4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00C939-C4C2-44EC-BD13-8461E48DB5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7827" y="3791960"/>
                <a:ext cx="2982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577B35-EB99-4AAB-9C03-7F3D355507A2}"/>
                  </a:ext>
                </a:extLst>
              </p14:cNvPr>
              <p14:cNvContentPartPr/>
              <p14:nvPr/>
            </p14:nvContentPartPr>
            <p14:xfrm>
              <a:off x="2961987" y="4764320"/>
              <a:ext cx="605160" cy="53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577B35-EB99-4AAB-9C03-7F3D355507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2987" y="4755320"/>
                <a:ext cx="622800" cy="55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8C3309E-BAB9-4B34-8A38-4859607B6542}"/>
              </a:ext>
            </a:extLst>
          </p:cNvPr>
          <p:cNvGrpSpPr/>
          <p:nvPr/>
        </p:nvGrpSpPr>
        <p:grpSpPr>
          <a:xfrm>
            <a:off x="2725827" y="5468480"/>
            <a:ext cx="5096880" cy="307080"/>
            <a:chOff x="2725827" y="5468480"/>
            <a:chExt cx="50968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01700A-1AF2-47B8-84E2-A3379BC58DE7}"/>
                    </a:ext>
                  </a:extLst>
                </p14:cNvPr>
                <p14:cNvContentPartPr/>
                <p14:nvPr/>
              </p14:nvContentPartPr>
              <p14:xfrm>
                <a:off x="2725827" y="5468480"/>
                <a:ext cx="1650600" cy="20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01700A-1AF2-47B8-84E2-A3379BC58D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7187" y="5459480"/>
                  <a:ext cx="1668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89D487-3842-4543-9F76-0BAE66FE5E60}"/>
                    </a:ext>
                  </a:extLst>
                </p14:cNvPr>
                <p14:cNvContentPartPr/>
                <p14:nvPr/>
              </p14:nvContentPartPr>
              <p14:xfrm>
                <a:off x="4639587" y="5621840"/>
                <a:ext cx="3183120" cy="153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89D487-3842-4543-9F76-0BAE66FE5E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0587" y="5612840"/>
                  <a:ext cx="32007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9FF38C-B487-4DE6-986B-D0828D52E4CB}"/>
                  </a:ext>
                </a:extLst>
              </p14:cNvPr>
              <p14:cNvContentPartPr/>
              <p14:nvPr/>
            </p14:nvContentPartPr>
            <p14:xfrm>
              <a:off x="1168467" y="6079040"/>
              <a:ext cx="665280" cy="29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9FF38C-B487-4DE6-986B-D0828D52E4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9467" y="6070040"/>
                <a:ext cx="68292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07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Spaces cannot </a:t>
            </a:r>
            <a:r>
              <a:rPr lang="en-US" sz="2800" dirty="0"/>
              <a:t>be used in MATLAB variable names.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MATLAB language is </a:t>
            </a:r>
            <a:r>
              <a:rPr lang="en-US" sz="2800" dirty="0">
                <a:highlight>
                  <a:srgbClr val="FFFF00"/>
                </a:highlight>
              </a:rPr>
              <a:t>case sensitive</a:t>
            </a:r>
            <a:r>
              <a:rPr lang="en-US" sz="2800" dirty="0"/>
              <a:t>, which means that uppercase and lowercase letters are not the same. Thus the variables “name, NAME, and Name” are all different in MATLAB.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1F6F0-532F-4D7C-9D56-790AD3F85EAA}"/>
                  </a:ext>
                </a:extLst>
              </p14:cNvPr>
              <p14:cNvContentPartPr/>
              <p14:nvPr/>
            </p14:nvContentPartPr>
            <p14:xfrm>
              <a:off x="1506867" y="1116800"/>
              <a:ext cx="1451160" cy="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1F6F0-532F-4D7C-9D56-790AD3F85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867" y="1107800"/>
                <a:ext cx="1468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DED79-5ACE-4E08-93B2-B59165D46A14}"/>
                  </a:ext>
                </a:extLst>
              </p14:cNvPr>
              <p14:cNvContentPartPr/>
              <p14:nvPr/>
            </p14:nvContentPartPr>
            <p14:xfrm>
              <a:off x="1464747" y="1616840"/>
              <a:ext cx="67032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DED79-5ACE-4E08-93B2-B59165D46A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6107" y="1607840"/>
                <a:ext cx="687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F2608C-2103-4EDF-870F-E282564C25E9}"/>
                  </a:ext>
                </a:extLst>
              </p14:cNvPr>
              <p14:cNvContentPartPr/>
              <p14:nvPr/>
            </p14:nvContentPartPr>
            <p14:xfrm>
              <a:off x="5494587" y="2057480"/>
              <a:ext cx="1170000" cy="3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F2608C-2103-4EDF-870F-E282564C25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5947" y="2048480"/>
                <a:ext cx="118764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38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616" y="2124663"/>
            <a:ext cx="457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Types of MATLAB variables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3491419" y="1960090"/>
            <a:ext cx="391180" cy="1881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95691" y="3096214"/>
            <a:ext cx="1395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27543" y="3096214"/>
            <a:ext cx="2005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6475" y="3096214"/>
            <a:ext cx="0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32677" y="3096214"/>
            <a:ext cx="0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087672" y="3835383"/>
            <a:ext cx="131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Double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63509" y="3854433"/>
            <a:ext cx="938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Char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8658" y="464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88DCC4-F46A-4D14-BA95-B5850562B6C6}"/>
                  </a:ext>
                </a:extLst>
              </p14:cNvPr>
              <p14:cNvContentPartPr/>
              <p14:nvPr/>
            </p14:nvContentPartPr>
            <p14:xfrm>
              <a:off x="1692987" y="3882320"/>
              <a:ext cx="477360" cy="48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88DCC4-F46A-4D14-BA95-B5850562B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347" y="3873320"/>
                <a:ext cx="4950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940089-8F44-43BA-A560-9D5BA23779B4}"/>
                  </a:ext>
                </a:extLst>
              </p14:cNvPr>
              <p14:cNvContentPartPr/>
              <p14:nvPr/>
            </p14:nvContentPartPr>
            <p14:xfrm>
              <a:off x="5951787" y="3650480"/>
              <a:ext cx="433440" cy="48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940089-8F44-43BA-A560-9D5BA2377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3147" y="3641480"/>
                <a:ext cx="451080" cy="5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4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762000"/>
            <a:ext cx="777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Type “</a:t>
            </a:r>
            <a:r>
              <a:rPr lang="en-US" sz="2800" b="1" dirty="0">
                <a:solidFill>
                  <a:srgbClr val="FF0000"/>
                </a:solidFill>
              </a:rPr>
              <a:t>Double</a:t>
            </a:r>
            <a:r>
              <a:rPr lang="en-US" sz="2800" dirty="0"/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consists of </a:t>
            </a:r>
            <a:r>
              <a:rPr lang="en-US" sz="2800" dirty="0">
                <a:highlight>
                  <a:srgbClr val="FFFF00"/>
                </a:highlight>
              </a:rPr>
              <a:t>scalars or arrays of 64-bit</a:t>
            </a:r>
            <a:r>
              <a:rPr lang="en-US" sz="2800" dirty="0"/>
              <a:t> double-precision </a:t>
            </a:r>
            <a:r>
              <a:rPr lang="en-US" sz="2800" dirty="0">
                <a:highlight>
                  <a:srgbClr val="FFFF00"/>
                </a:highlight>
              </a:rPr>
              <a:t>floating-point</a:t>
            </a:r>
            <a:r>
              <a:rPr lang="en-US" sz="2800" dirty="0"/>
              <a:t> numbers.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can hold </a:t>
            </a:r>
            <a:r>
              <a:rPr lang="en-US" sz="2800" dirty="0">
                <a:highlight>
                  <a:srgbClr val="FFFF00"/>
                </a:highlight>
              </a:rPr>
              <a:t>real, imaginary, or complex </a:t>
            </a:r>
            <a:r>
              <a:rPr lang="en-US" sz="2800" dirty="0"/>
              <a:t>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real and imaginary components of each variable can be positive or negative numbers in the range to , with </a:t>
            </a:r>
            <a:r>
              <a:rPr lang="en-US" sz="2800" dirty="0">
                <a:highlight>
                  <a:srgbClr val="FFFF00"/>
                </a:highlight>
              </a:rPr>
              <a:t>15 to 16 significant </a:t>
            </a:r>
            <a:r>
              <a:rPr lang="en-US" sz="2800" dirty="0"/>
              <a:t>decimal digits of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is the </a:t>
            </a:r>
            <a:r>
              <a:rPr lang="en-US" sz="2800" dirty="0">
                <a:highlight>
                  <a:srgbClr val="FFFF00"/>
                </a:highlight>
              </a:rPr>
              <a:t>principal </a:t>
            </a:r>
            <a:r>
              <a:rPr lang="en-US" sz="2800" dirty="0"/>
              <a:t>numerical data type in MATLAB.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is </a:t>
            </a:r>
            <a:r>
              <a:rPr lang="en-US" sz="2800" dirty="0">
                <a:highlight>
                  <a:srgbClr val="FFFF00"/>
                </a:highlight>
              </a:rPr>
              <a:t>automatically created </a:t>
            </a:r>
            <a:r>
              <a:rPr lang="en-US" sz="2800" dirty="0"/>
              <a:t>whenever a numerical value is assigned to a variable name.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732C59-9972-4B23-99B4-6F8460D2B1B6}"/>
                  </a:ext>
                </a:extLst>
              </p14:cNvPr>
              <p14:cNvContentPartPr/>
              <p14:nvPr/>
            </p14:nvContentPartPr>
            <p14:xfrm>
              <a:off x="4563627" y="1480760"/>
              <a:ext cx="1862280" cy="10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732C59-9972-4B23-99B4-6F8460D2B1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627" y="1471760"/>
                <a:ext cx="1879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D58A29-8EA4-4727-AF2A-DE5CFA467FBF}"/>
                  </a:ext>
                </a:extLst>
              </p14:cNvPr>
              <p14:cNvContentPartPr/>
              <p14:nvPr/>
            </p14:nvContentPartPr>
            <p14:xfrm>
              <a:off x="2590827" y="1955960"/>
              <a:ext cx="1355400" cy="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D58A29-8EA4-4727-AF2A-DE5CFA467F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1827" y="1946960"/>
                <a:ext cx="1373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6C401F-25BB-4334-AB37-6D6C85C0D25F}"/>
                  </a:ext>
                </a:extLst>
              </p14:cNvPr>
              <p14:cNvContentPartPr/>
              <p14:nvPr/>
            </p14:nvContentPartPr>
            <p14:xfrm>
              <a:off x="2505867" y="2411720"/>
              <a:ext cx="3375360" cy="7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6C401F-25BB-4334-AB37-6D6C85C0D2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7227" y="2403080"/>
                <a:ext cx="3393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DE4A03-DA29-4F85-9C56-CF2653A27F1D}"/>
                  </a:ext>
                </a:extLst>
              </p14:cNvPr>
              <p14:cNvContentPartPr/>
              <p14:nvPr/>
            </p14:nvContentPartPr>
            <p14:xfrm>
              <a:off x="1582467" y="548720"/>
              <a:ext cx="1435680" cy="87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DE4A03-DA29-4F85-9C56-CF2653A27F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3467" y="540080"/>
                <a:ext cx="145332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7B4BDA-8BEB-4876-976D-BAB36E1471F0}"/>
                  </a:ext>
                </a:extLst>
              </p14:cNvPr>
              <p14:cNvContentPartPr/>
              <p14:nvPr/>
            </p14:nvContentPartPr>
            <p14:xfrm>
              <a:off x="1557627" y="4622120"/>
              <a:ext cx="2538720" cy="60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7B4BDA-8BEB-4876-976D-BAB36E147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8627" y="4613480"/>
                <a:ext cx="2556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806A4C-52D5-44CF-B784-B850B30DC7EE}"/>
                  </a:ext>
                </a:extLst>
              </p14:cNvPr>
              <p14:cNvContentPartPr/>
              <p14:nvPr/>
            </p14:nvContentPartPr>
            <p14:xfrm>
              <a:off x="1989627" y="4106240"/>
              <a:ext cx="1110240" cy="2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806A4C-52D5-44CF-B784-B850B30DC7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627" y="4097240"/>
                <a:ext cx="1127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91122C-93CA-407D-A64E-534AF9831585}"/>
                  </a:ext>
                </a:extLst>
              </p14:cNvPr>
              <p14:cNvContentPartPr/>
              <p14:nvPr/>
            </p14:nvContentPartPr>
            <p14:xfrm>
              <a:off x="1828707" y="3446000"/>
              <a:ext cx="360" cy="29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91122C-93CA-407D-A64E-534AF98315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0067" y="3437000"/>
                <a:ext cx="180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33603B-B889-43E5-A0CC-CEC7DFFA7CB3}"/>
                  </a:ext>
                </a:extLst>
              </p14:cNvPr>
              <p14:cNvContentPartPr/>
              <p14:nvPr/>
            </p14:nvContentPartPr>
            <p14:xfrm>
              <a:off x="1770387" y="3369320"/>
              <a:ext cx="3364560" cy="45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33603B-B889-43E5-A0CC-CEC7DFFA7C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1387" y="3360320"/>
                <a:ext cx="338220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62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2391</TotalTime>
  <Words>2029</Words>
  <Application>Microsoft Office PowerPoint</Application>
  <PresentationFormat>On-screen Show (4:3)</PresentationFormat>
  <Paragraphs>187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Courier</vt:lpstr>
      <vt:lpstr>Garamond</vt:lpstr>
      <vt:lpstr>Menlo</vt:lpstr>
      <vt:lpstr>Times New Roman</vt:lpstr>
      <vt:lpstr>Organic</vt:lpstr>
      <vt:lpstr>2ECOE76  MATLAB for Engineers Lecture 2</vt:lpstr>
      <vt:lpstr>Outline</vt:lpstr>
      <vt:lpstr>Array</vt:lpstr>
      <vt:lpstr>PowerPoint Presentation</vt:lpstr>
      <vt:lpstr>PowerPoint Presentation</vt:lpstr>
      <vt:lpstr>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Initializing Variables in Assignment Statements</vt:lpstr>
      <vt:lpstr>PowerPoint Presentation</vt:lpstr>
      <vt:lpstr>PowerPoint Presentation</vt:lpstr>
      <vt:lpstr>PowerPoint Presentation</vt:lpstr>
      <vt:lpstr>2. Initializing with Shortcut Expressions</vt:lpstr>
      <vt:lpstr>PowerPoint Presentation</vt:lpstr>
      <vt:lpstr>PowerPoint Presentation</vt:lpstr>
      <vt:lpstr>3. Initializing with Built-In Functions</vt:lpstr>
      <vt:lpstr>PowerPoint Presentation</vt:lpstr>
      <vt:lpstr>PowerPoint Presentation</vt:lpstr>
      <vt:lpstr>4. Initializing Variables with Keyboard Input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Matlab tutorial</dc:subject>
  <dc:creator>Eng.Amr Ezz Eldin Rashed</dc:creator>
  <cp:keywords>Matlab</cp:keywords>
  <cp:lastModifiedBy>KANISHA SHAH</cp:lastModifiedBy>
  <cp:revision>122</cp:revision>
  <dcterms:created xsi:type="dcterms:W3CDTF">2020-07-18T13:50:36Z</dcterms:created>
  <dcterms:modified xsi:type="dcterms:W3CDTF">2022-02-16T09:36:51Z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2020-07-18T00:00:00Z</vt:filetime>
  </property>
</Properties>
</file>