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4.xml" ContentType="application/inkml+xml"/>
  <Override PartName="/ppt/ink/ink3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12.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notesSlides/notesSlide13.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9" r:id="rId2"/>
    <p:sldId id="257" r:id="rId3"/>
    <p:sldId id="264" r:id="rId4"/>
    <p:sldId id="265" r:id="rId5"/>
    <p:sldId id="266" r:id="rId6"/>
    <p:sldId id="267" r:id="rId7"/>
    <p:sldId id="268" r:id="rId8"/>
    <p:sldId id="261" r:id="rId9"/>
    <p:sldId id="262" r:id="rId10"/>
    <p:sldId id="263" r:id="rId11"/>
    <p:sldId id="269" r:id="rId12"/>
    <p:sldId id="271" r:id="rId13"/>
    <p:sldId id="270" r:id="rId14"/>
    <p:sldId id="272" r:id="rId15"/>
    <p:sldId id="273" r:id="rId16"/>
    <p:sldId id="275" r:id="rId17"/>
    <p:sldId id="276" r:id="rId18"/>
    <p:sldId id="301" r:id="rId19"/>
    <p:sldId id="277" r:id="rId20"/>
    <p:sldId id="278" r:id="rId21"/>
    <p:sldId id="280" r:id="rId22"/>
    <p:sldId id="281" r:id="rId23"/>
    <p:sldId id="282" r:id="rId24"/>
    <p:sldId id="283" r:id="rId25"/>
    <p:sldId id="286" r:id="rId26"/>
    <p:sldId id="287" r:id="rId27"/>
    <p:sldId id="302" r:id="rId28"/>
    <p:sldId id="291" r:id="rId29"/>
    <p:sldId id="290" r:id="rId30"/>
    <p:sldId id="292" r:id="rId31"/>
    <p:sldId id="293" r:id="rId32"/>
    <p:sldId id="294" r:id="rId33"/>
    <p:sldId id="296" r:id="rId34"/>
    <p:sldId id="297" r:id="rId35"/>
    <p:sldId id="298" r:id="rId36"/>
    <p:sldId id="299" r:id="rId37"/>
    <p:sldId id="303"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3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6:01.854"/>
    </inkml:context>
    <inkml:brush xml:id="br0">
      <inkml:brushProperty name="width" value="0.05" units="cm"/>
      <inkml:brushProperty name="height" value="0.05" units="cm"/>
      <inkml:brushProperty name="color" value="#FF0066"/>
    </inkml:brush>
  </inkml:definitions>
  <inkml:trace contextRef="#ctx0" brushRef="#br0">0 481 24575,'4'5'0,"0"-1"0,-1 1 0,0-1 0,0 1 0,0 0 0,0 1 0,-1-1 0,0 0 0,0 1 0,2 9 0,6 59 0,-8-45 0,-2-28 0,0 0 0,0 1 0,0-1 0,0 0 0,1 0 0,-1 0 0,0 1 0,0-1 0,1 0 0,-1 0 0,1 0 0,-1 0 0,1 0 0,0 0 0,-1 0 0,1 0 0,0 0 0,0 0 0,-1 0 0,1 0 0,0 0 0,0-1 0,0 1 0,0 0 0,0-1 0,0 1 0,0-1 0,0 1 0,0-1 0,1 1 0,-1-1 0,2 1 0,1-1 0,1-1 0,-1 1 0,0-1 0,1 1 0,-1-1 0,0-1 0,0 1 0,7-3 0,35-18 0,-1-2 0,-1-1 0,47-36 0,-24 15 0,40-24-120,475-341-1125,-570 401-5581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25.525"/>
    </inkml:context>
    <inkml:brush xml:id="br0">
      <inkml:brushProperty name="width" value="0.05" units="cm"/>
      <inkml:brushProperty name="height" value="0.05" units="cm"/>
      <inkml:brushProperty name="color" value="#AE198D"/>
      <inkml:brushProperty name="inkEffects" value="galaxy"/>
      <inkml:brushProperty name="anchorX" value="-3901.7439"/>
      <inkml:brushProperty name="anchorY" value="-308.1918"/>
      <inkml:brushProperty name="scaleFactor" value="0.5"/>
    </inkml:brush>
  </inkml:definitions>
  <inkml:trace contextRef="#ctx0" brushRef="#br0">142 107 24575,'0'0'0,"1"0"0,2-2 0,2-1 0,0 0 0,2-1 0,-1 1 0,2-1 0,-1-1 0,0 1 0,1-1 0,-1 1 0,0-2 0,0 2 0,0-1 0,2 3 0,-1 0 0,1 1 0,-1 0 0,0 1 0,-1 0 0,2 1 0,0-1 0,-1 0 0,1 0 0,-2 0 0,1 0 0,-2-1 0,1-1 0,0 1 0,0 0 0,1 0 0,-2-1 0,-1 0 0,1 1 0,1-1 0,1 0 0,0 0 0,0 1 0,0-1 0,-1 2 0,1-1 0,-1 1 0,0 0 0,0-2 0,0 1 0,0 0 0,0-1 0,0 0 0,0 0 0,0 0 0,0 1 0,0 0 0,0-2 0,1 0 0,-1 0 0,1 1 0,1 0 0,-1 1 0,0 0 0,2 1 0,-1 0 0,-1 0 0,1 0 0,-1 1 0,-1-1 0,2 0 0,-3 0 0,-3 1 0,-4 1 0,-2-1 0,-2 2 0,-2 0 0,-1 1 0,-1-1 0,1 2 0,1 0 0,0 1 0,0-2 0,2 0 0,-1 1 0,1 0 0,-1 0 0,0 0 0,1 0 0,0 1 0,1 0 0,1 1 0,-1 0 0,2 0 0,-1-2 0,0 2 0,1 1 0,-1-2 0,0 0 0,1-1 0,0 2 0,-3-1 0,0 1 0,-1-1 0,0 1 0,1 0 0,-1 0 0,1 1 0,-1-1 0,-2-2 0,2 1 0,-1-2 0,2 2 0,-1-1 0,1-1 0,-1 0 0,0 1 0,0-2 0,-1 0 0,1 1 0,1 0 0,-1 1 0,0-1 0,0 2 0,1 1 0,-1 1 0,1-1 0,-1 1 0,1-1 0,0-1 0,1 0 0,0-2 0,0 1 0,0-2 0,1 1 0,1 0 0,0 1 0,1 1 0,-1-1 0,-1-1 0,1 0 0,-1 1 0,0 0 0,0 1 0,0 0 0,-2 1 0,0-2 0,0 1 0,2 0 0,0 0 0,0 1 0,-1 0 0,0-2 0,0-2 0,-1-4 0,1-2 0,1-1 0,0-3 0,0 0 0,1 0 0,-2-1 0,0 0 0,1 1 0,0 0 0,2-1 0,0 1 0,0 0 0,1 0 0,0 0 0,-1 1 0,0 1 0,-1-1 0,1 0 0,-1 0 0,-1 1 0,-2 1 0,-1 2 0,1-1 0,0 0 0,-1-1 0,0 0 0,0 0 0,-1 2 0,0 0 0,0 1 0,-1-1 0,-1 0 0,0 1 0,3-2 0,-1 1 0,1 0 0,0 1 0,-2 0 0,0 1 0,0-1 0,0 1 0,0 0 0,0 1 0,0-3 0,-1 1 0,2-2 0,1-1 0,1 0 0,2-2 0,-1 1 0,1-1 0,1 0 0,1 0 0,0-1 0,0 0 0,1 0 0,0 0 0,1 0 0,-1 0 0,1 1 0,2 2 0,3 1 0,1 2 0,-1-1 0,1 0 0,0 1 0,-1 0 0,1-1 0,1 0 0,1-1 0,-1-1 0,0 0 0,-1 0 0,-1-1 0,0-1 0,1 1 0,1 1 0,0 1 0,0 2 0,0 0 0,-1 1 0,1 0 0,-1 0 0,0 0 0,0 0 0,-1-1 0,-1 0 0,1-1 0,-2 0 0,1-1 0,1 1 0,0 0 0,0-1 0,0 1 0,1-1 0,-1 1 0,1-1 0,3-2 0,0 2 0,0 0 0,0 0 0,-2 2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00.992"/>
    </inkml:context>
    <inkml:brush xml:id="br0">
      <inkml:brushProperty name="width" value="0.05" units="cm"/>
      <inkml:brushProperty name="height" value="0.05" units="cm"/>
      <inkml:brushProperty name="color" value="#AE198D"/>
      <inkml:brushProperty name="inkEffects" value="galaxy"/>
      <inkml:brushProperty name="anchorX" value="-1670.71716"/>
      <inkml:brushProperty name="anchorY" value="-198.85674"/>
      <inkml:brushProperty name="scaleFactor" value="0.5"/>
    </inkml:brush>
  </inkml:definitions>
  <inkml:trace contextRef="#ctx0" brushRef="#br0">1 1038 24575,'0'0'0,"0"-4"0,4-5 0,5-4 0,0-8 0,4 1 0,2-1 0,2-5 0,-1 0 0,4 0 0,2 1 0,1 0 0,0-2 0,0-9 0,0 0 0,4 2 0,4-2 0,4-1 0,0-7 0,-3 8 0,-2 3 0,-3 4 0,2 4 0,-2 1 0,0 7 0,-2 0 0,-1-3 0,-2-2 0,0 4 0,0 3 0,0 1 0,-1 4 0,-4-2 0,0-2 0,1 3 0,-1 2 0,2 2 0,2-1 0,-5-3 0,-3-3 0,-5-2 0,1-3 0,2 2 0,-1 0 0,-2-1 0,2-1 0,2 0 0,-1-2 0,-3 0 0,-1 0 0,-3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03.626"/>
    </inkml:context>
    <inkml:brush xml:id="br0">
      <inkml:brushProperty name="width" value="0.05" units="cm"/>
      <inkml:brushProperty name="height" value="0.05" units="cm"/>
      <inkml:brushProperty name="color" value="#AE198D"/>
      <inkml:brushProperty name="inkEffects" value="galaxy"/>
      <inkml:brushProperty name="anchorX" value="-3597.53125"/>
      <inkml:brushProperty name="anchorY" value="-176.99179"/>
      <inkml:brushProperty name="scaleFactor" value="0.5"/>
    </inkml:brush>
  </inkml:definitions>
  <inkml:trace contextRef="#ctx0" brushRef="#br0">396 1 24575,'0'0'0,"-7"4"0,-12 5 0,-3 4 0,-8 0 0,-4 2 0,-1 2 0,2-3 0,3 2 0,7 0 0,3 2 0,1-3 0,0 0 0,0-2 0,0-4 0,-1-3 0,-1-2 0,4 2 0,8-1 0,10-1 0,7-1 0,7-1 0,4-1 0,-2-5 0,1 0 0,1-1 0,1 1 0,-4-3 0,0 0 0,1 2 0,1-4 0,2 2 0,0-3 0,1 1 0,0 1 0,1-1 0,0 1 0,0 2 0,0 2 0,-5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0.133"/>
    </inkml:context>
    <inkml:brush xml:id="br0">
      <inkml:brushProperty name="width" value="0.05" units="cm"/>
      <inkml:brushProperty name="height" value="0.05" units="cm"/>
      <inkml:brushProperty name="color" value="#AE198D"/>
      <inkml:brushProperty name="inkEffects" value="galaxy"/>
      <inkml:brushProperty name="anchorX" value="-5078.75732"/>
      <inkml:brushProperty name="anchorY" value="-1288.79102"/>
      <inkml:brushProperty name="scaleFactor" value="0.5"/>
    </inkml:brush>
  </inkml:definitions>
  <inkml:trace contextRef="#ctx0" brushRef="#br0">147 114 24575,'0'0'0,"1"0"0,2 0 0,0-2 0,1 1 0,1-2 0,1 1 0,0-1 0,1 2 0,0-1 0,-2 0 0,1-1 0,0 0 0,-1-1 0,-1 1 0,2-1 0,-1 0 0,1 1 0,-1 0 0,1 1 0,-1 0 0,0-1 0,0 1 0,0 0 0,-1-1 0,1-1 0,1 1 0,0-1 0,0 0 0,0 0 0,1-1 0,-2 0 0,0 0 0,1 1 0,-2 0 0,1 1 0,2 1 0,0 1 0,0 0 0,1 1 0,0-1 0,-1 2 0,2-1 0,0 0 0,-1-1 0,1-1 0,-1 1 0,-1 0 0,1 0 0,0 0 0,1 1 0,-1 0 0,0 0 0,0 0 0,0 0 0,0 0 0,1 0 0,-3 2 0,-4 0 0,-3 3 0,-2-1 0,-2 1 0,-2 0 0,0 0 0,0 0 0,1 0 0,0 1 0,0 1 0,-1 0 0,-1 0 0,0 0 0,-1 0 0,1-2 0,2 0 0,-1 1 0,2 0 0,-2 0 0,0 0 0,-1 1 0,0 0 0,0 0 0,0 2 0,0-1 0,1 1 0,-2-2 0,2-1 0,0-1 0,0-2 0,2 1 0,0 0 0,-1 0 0,1 2 0,0 0 0,-1-1 0,-1 1 0,0-1 0,-1 1 0,2 1 0,0-1 0,2 1 0,-1-1 0,2-1 0,0 1 0,2 0 0,-1-3 0,0-2 0,-1-1 0,0-3 0,1-1 0,0-3 0,0-1 0,0 0 0,0-1 0,1 1 0,-1 2 0,0-1 0,-1 1 0,-1 0 0,0 0 0,0 0 0,-1 0 0,-1 2 0,0 0 0,-1 1 0,-1 1 0,-1 1 0,0 0 0,1 1 0,0 0 0,0 0 0,1 0 0,0 0 0,0 0 0,-1 0 0,1 0 0,1 1 0,-1-1 0,0 0 0,-1 0 0,1 0 0,0 0 0,0 0 0,0 0 0,0 0 0,2-2 0,0-1 0,4-1 0,2 0 0,3-1 0,1 1 0,2 1 0,0 0 0,0 2 0,0-1 0,-1-1 0,0 0 0,0-2 0,-1-1 0,0 0 0,2 2 0,0-1 0,0 0 0,1 1 0,0 1 0,-1 1 0,2 1 0,0 0 0,-2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1.756"/>
    </inkml:context>
    <inkml:brush xml:id="br0">
      <inkml:brushProperty name="width" value="0.05" units="cm"/>
      <inkml:brushProperty name="height" value="0.05" units="cm"/>
      <inkml:brushProperty name="color" value="#AE198D"/>
      <inkml:brushProperty name="inkEffects" value="galaxy"/>
      <inkml:brushProperty name="anchorX" value="-4052.02612"/>
      <inkml:brushProperty name="anchorY" value="-250.91299"/>
      <inkml:brushProperty name="scaleFactor" value="0.5"/>
    </inkml:brush>
  </inkml:definitions>
  <inkml:trace contextRef="#ctx0" brushRef="#br0">0 174 24575,'0'0'0,"3"-3"0,3-3 0,1-2 0,1-5 0,4 0 0,0 0 0,1-1 0,-2-1 0,-2 2 0,-1 0 0,-1 2 0,-1 2 0,0 2 0,1 0 0,-1 1 0,1-2 0,0 0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3.138"/>
    </inkml:context>
    <inkml:brush xml:id="br0">
      <inkml:brushProperty name="width" value="0.05" units="cm"/>
      <inkml:brushProperty name="height" value="0.05" units="cm"/>
      <inkml:brushProperty name="color" value="#AE198D"/>
      <inkml:brushProperty name="inkEffects" value="galaxy"/>
      <inkml:brushProperty name="anchorX" value="-5208.1582"/>
      <inkml:brushProperty name="anchorY" value="-1093.75708"/>
      <inkml:brushProperty name="scaleFactor" value="0.5"/>
    </inkml:brush>
  </inkml:definitions>
  <inkml:trace contextRef="#ctx0" brushRef="#br0">1 1 24575,'0'0'0,"1"0"0,3 0 0,2 0 0,3 0 0,1 0 0,2 0 0,0 0 0,-1 0 0,-1 0 0,-1 0 0,-1 0 0,0 0 0,-1 0 0,0 0 0,0 0 0,0 1 0,0 0 0,-2 2 0,-1 1 0,-1 1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4.215"/>
    </inkml:context>
    <inkml:brush xml:id="br0">
      <inkml:brushProperty name="width" value="0.05" units="cm"/>
      <inkml:brushProperty name="height" value="0.05" units="cm"/>
      <inkml:brushProperty name="color" value="#AE198D"/>
      <inkml:brushProperty name="inkEffects" value="galaxy"/>
      <inkml:brushProperty name="anchorX" value="-6372.91895"/>
      <inkml:brushProperty name="anchorY" value="-2129.36938"/>
      <inkml:brushProperty name="scaleFactor" value="0.5"/>
    </inkml:brush>
  </inkml:definitions>
  <inkml:trace contextRef="#ctx0" brushRef="#br0">58 1 24575,'0'0'0,"0"2"0,0 4 0,0 3 0,0 3 0,-1 4 0,-2 1 0,-2 3 0,0-1 0,-1 2 0,0 2 0,2 1 0,-1 0 0,2-2 0,-2-2 0,0-3 0,2-4 0,0-2 0,1-2 0,1 0 0,1-1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5.489"/>
    </inkml:context>
    <inkml:brush xml:id="br0">
      <inkml:brushProperty name="width" value="0.05" units="cm"/>
      <inkml:brushProperty name="height" value="0.05" units="cm"/>
      <inkml:brushProperty name="color" value="#AE198D"/>
      <inkml:brushProperty name="inkEffects" value="galaxy"/>
      <inkml:brushProperty name="anchorX" value="-5299.3584"/>
      <inkml:brushProperty name="anchorY" value="-1422.25183"/>
      <inkml:brushProperty name="scaleFactor" value="0.5"/>
    </inkml:brush>
  </inkml:definitions>
  <inkml:trace contextRef="#ctx0" brushRef="#br0">0 22 24575,'0'0'0,"2"-1"0,6-1 0,5 0 0,5-3 0,6 2 0,4-1 0,7 2 0,1 0 0,1 2 0,-3-1 0,-2 1 0,-3 0 0,-6 0 0,-4 0 0,-4 1 0,-5-1 0,-1 0 0,-4 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6.990"/>
    </inkml:context>
    <inkml:brush xml:id="br0">
      <inkml:brushProperty name="width" value="0.05" units="cm"/>
      <inkml:brushProperty name="height" value="0.05" units="cm"/>
      <inkml:brushProperty name="color" value="#AE198D"/>
      <inkml:brushProperty name="inkEffects" value="galaxy"/>
      <inkml:brushProperty name="anchorX" value="-6696.05566"/>
      <inkml:brushProperty name="anchorY" value="-2419.92065"/>
      <inkml:brushProperty name="scaleFactor" value="0.5"/>
    </inkml:brush>
  </inkml:definitions>
  <inkml:trace contextRef="#ctx0" brushRef="#br0">1 0 24575,'0'0'0,"2"0"0,3 0 0,1 0 0,0 0 0,1 0 0,2 0 0,0 0 0,0 0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38.444"/>
    </inkml:context>
    <inkml:brush xml:id="br0">
      <inkml:brushProperty name="width" value="0.05" units="cm"/>
      <inkml:brushProperty name="height" value="0.05" units="cm"/>
      <inkml:brushProperty name="color" value="#AE198D"/>
      <inkml:brushProperty name="inkEffects" value="galaxy"/>
      <inkml:brushProperty name="anchorX" value="-7772.6875"/>
      <inkml:brushProperty name="anchorY" value="-3435.92065"/>
      <inkml:brushProperty name="scaleFactor" value="0.5"/>
    </inkml:brush>
  </inkml:definitions>
  <inkml:trace contextRef="#ctx0" brushRef="#br0">22 0 24575,'0'0'0,"0"3"0,-1 1 0,-1 3 0,-1 3 0,1 1 0,-1 2 0,0 1 0,1-1 0,-1-1 0,2-2 0,0-1 0,0-1 0,1 0 0,0-1 0,0 0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6:32.381"/>
    </inkml:context>
    <inkml:brush xml:id="br0">
      <inkml:brushProperty name="width" value="0.05" units="cm"/>
      <inkml:brushProperty name="height" value="0.05" units="cm"/>
      <inkml:brushProperty name="color" value="#CC912C"/>
      <inkml:brushProperty name="inkEffects" value="gold"/>
      <inkml:brushProperty name="anchorX" value="0"/>
      <inkml:brushProperty name="anchorY" value="0"/>
      <inkml:brushProperty name="scaleFactor" value="0.5"/>
    </inkml:brush>
  </inkml:definitions>
  <inkml:trace contextRef="#ctx0" brushRef="#br0">1 462 24575,'0'0'0,"3"0"0,2 4 0,4 5 0,3 0 0,4 3 0,-2 3 0,2-2 0,6 7 0,-3 1 0,-4 1 0,-4 1 0,-3 0 0,0-4 0,2-9 0,-8-12 0,-1 2 0,0 0 0,0 0 0,0 0 0,0-1 0,0 1 0,0 0 0,0-1 0,0 1 0,0-1 0,0 1 0,0-1 0,0 0 0,2-1 0,26-28 0,3-15 0,1-4 0,-6-6 0,2 0 0,-2 1 0,-2 7 0,-1 4 0,4 1 0,-6 5 0,0 5 0,-1 3 0,-1 4 0,1 7 0,-1 1 0,-3 0 0,4 0 0,1 3 0,-4-1 0,-4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42.551"/>
    </inkml:context>
    <inkml:brush xml:id="br0">
      <inkml:brushProperty name="width" value="0.05" units="cm"/>
      <inkml:brushProperty name="height" value="0.05" units="cm"/>
      <inkml:brushProperty name="color" value="#AE198D"/>
      <inkml:brushProperty name="inkEffects" value="galaxy"/>
      <inkml:brushProperty name="anchorX" value="-6735.01807"/>
      <inkml:brushProperty name="anchorY" value="-2560.65991"/>
      <inkml:brushProperty name="scaleFactor" value="0.5"/>
    </inkml:brush>
  </inkml:definitions>
  <inkml:trace contextRef="#ctx0" brushRef="#br0">1 0 24575,'0'0'0,"3"0"0,4 3 0,3 4 0,3 7 0,2 12 0,12 14 0,4 17 0,4 9 0,1 5 0,5 3 0,-1 3 0,-1 3 0,3 5 0,8 8 0,3 12 0,2 14 0,4 8 0,-1 1 0,-1-5 0,-5-12 0,-5-6 0,5-4 0,4 8 0,0 10 0,4 20 0,9 10 0,-4 7 0,-6-10 0,-10-8 0,-7-11 0,-2 4 0,1 14 0,-5 8 0,-2-1 0,-7 1 0,-5-7 0,-7-21 0,-1-7 0,-5-6 0,0 9 0,8 17 0,1 6 0,-1-1 0,-3-3 0,-4-12 0,-4-6 0,0 2 0,3 2 0,4 9 0,3 7 0,2-2 0,1 4 0,3-5 0,4-15 0,-1-1 0,2 1 0,5 17 0,6 16 0,5 7 0,3 2 0,0-14 0,1-7 0,-2-10 0,4 0 0,-3-2 0,1-6 0,-5-4 0,-7-12 0,-7-13 0,-1-15 0,-6-19 0,-7-13 0,-6-13 0,-3-10 0,-3-7 0,-2-4 0,-1-2 0,0-1 0,3 1 0,4-1 0,1 2 0,2 0 0,-1 0 0,-1 1 0,-2 0 0,-2 0 0,-1 0 0,-1 3 0,2-2 0,4-5 0,-1-3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02.819"/>
    </inkml:context>
    <inkml:brush xml:id="br0">
      <inkml:brushProperty name="width" value="0.05" units="cm"/>
      <inkml:brushProperty name="height" value="0.05" units="cm"/>
    </inkml:brush>
  </inkml:definitions>
  <inkml:trace contextRef="#ctx0" brushRef="#br0">0 1 24575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09.098"/>
    </inkml:context>
    <inkml:brush xml:id="br0">
      <inkml:brushProperty name="width" value="0.05" units="cm"/>
      <inkml:brushProperty name="height" value="0.05" units="cm"/>
    </inkml:brush>
  </inkml:definitions>
  <inkml:trace contextRef="#ctx0" brushRef="#br0">0 45 24575,'9'-5'0,"0"2"0,1-1 0,-1 2 0,1-1 0,-1 1 0,20-1 0,63 1 0,-53 3 0,338-13 0,115 3-91,-331 10-1183,-148-1-5552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11.689"/>
    </inkml:context>
    <inkml:brush xml:id="br0">
      <inkml:brushProperty name="width" value="0.05" units="cm"/>
      <inkml:brushProperty name="height" value="0.05" units="cm"/>
    </inkml:brush>
  </inkml:definitions>
  <inkml:trace contextRef="#ctx0" brushRef="#br0">0 1 24575,'346'10'0,"4"1"0,-39 1 0,-253-8 26,-36-4-489,0 2-1,31 5 0,-37-2-6362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13.069"/>
    </inkml:context>
    <inkml:brush xml:id="br0">
      <inkml:brushProperty name="width" value="0.05" units="cm"/>
      <inkml:brushProperty name="height" value="0.05" units="cm"/>
    </inkml:brush>
  </inkml:definitions>
  <inkml:trace contextRef="#ctx0" brushRef="#br0">0 24 24575,'15'-4'0,"22"-1"0,23 0 0,16 1 0,9 2 0,-2 0 0,-5 1 0,-1 1 0,-10 0 0,-10 0 0,-6 0 0,-6 0 0,-6 0 0,-10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15.140"/>
    </inkml:context>
    <inkml:brush xml:id="br0">
      <inkml:brushProperty name="width" value="0.05" units="cm"/>
      <inkml:brushProperty name="height" value="0.05" units="cm"/>
    </inkml:brush>
  </inkml:definitions>
  <inkml:trace contextRef="#ctx0" brushRef="#br0">0 153 24575,'63'-4'0,"-1"-2"0,83-19 0,-59 9 0,419-57 0,5 45 0,-299 31-1365,-182-3-5461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18.179"/>
    </inkml:context>
    <inkml:brush xml:id="br0">
      <inkml:brushProperty name="width" value="0.05" units="cm"/>
      <inkml:brushProperty name="height" value="0.05" units="cm"/>
    </inkml:brush>
  </inkml:definitions>
  <inkml:trace contextRef="#ctx0" brushRef="#br0">0 1 24575,'1666'-1'-1365,"-1646"1"-5461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51.562"/>
    </inkml:context>
    <inkml:brush xml:id="br0">
      <inkml:brushProperty name="width" value="0.05" units="cm"/>
      <inkml:brushProperty name="height" value="0.05" units="cm"/>
      <inkml:brushProperty name="color" value="#FF0066"/>
    </inkml:brush>
  </inkml:definitions>
  <inkml:trace contextRef="#ctx0" brushRef="#br0">0 256 24575,'3'2'0,"0"0"0,1 1 0,-1-1 0,1 0 0,-1-1 0,1 1 0,7 2 0,13 6 0,103 66 0,-109-63 0,-1 1 0,23 23 0,-3-1 0,-33-33 0,0 2 0,-1-1 0,1 0 0,-1 1 0,0 0 0,0 0 0,-1 0 0,0 0 0,0 0 0,0 0 0,0 0 0,-1 1 0,2 7 0,-2-6 0,1 0 0,-1-1 0,2 1 0,-1-1 0,1 1 0,0-1 0,5 9 0,-6-13 0,0 0 0,0-1 0,0 1 0,0 0 0,0-1 0,1 1 0,-1-1 0,0 1 0,1-1 0,-1 0 0,1 0 0,0 0 0,-1-1 0,1 1 0,0-1 0,-1 1 0,1-1 0,3 0 0,5 0 0,0 0 0,1-1 0,13-2 0,20-7 0,0-2 0,61-25 0,-38 11 0,508-158 0,-209 69 0,60 15 0,-38 11 0,-349 79 0,0 0 0,0 3 0,48-3 0,122 7 0,-144 4-1365,-35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54.089"/>
    </inkml:context>
    <inkml:brush xml:id="br0">
      <inkml:brushProperty name="width" value="0.05" units="cm"/>
      <inkml:brushProperty name="height" value="0.05" units="cm"/>
      <inkml:brushProperty name="color" value="#FF0066"/>
    </inkml:brush>
  </inkml:definitions>
  <inkml:trace contextRef="#ctx0" brushRef="#br0">0 130 24575,'30'1'0,"-1"3"0,56 12 0,-27-4 0,6-1 0,-4-1 0,-1 2 0,76 26 0,-106-27 0,0-2 0,1-2 0,0 0 0,0-2 0,1-2 0,54 1 0,31-11 0,183-35 0,-124 14 0,-87 18 0,-44 6 0,82-19 0,507-119 0,-563 131-341,1 3 0,0 3-1,86 6 1,-140 0-6485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55.869"/>
    </inkml:context>
    <inkml:brush xml:id="br0">
      <inkml:brushProperty name="width" value="0.05" units="cm"/>
      <inkml:brushProperty name="height" value="0.05" units="cm"/>
      <inkml:brushProperty name="color" value="#FF0066"/>
    </inkml:brush>
  </inkml:definitions>
  <inkml:trace contextRef="#ctx0" brushRef="#br0">0 1 24575,'14'0'0,"23"0"0,24 0 0,11 0 0,12 0 0,2 0 0,-2 0 0,-2 0 0,-10 0 0,-11 0 0,-12 0 0,-3 0 0,-3 0 0,-5 0 0,-5 0 0,-5 0 0,-3 0 0,-6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6:35.808"/>
    </inkml:context>
    <inkml:brush xml:id="br0">
      <inkml:brushProperty name="width" value="0.05" units="cm"/>
      <inkml:brushProperty name="height" value="0.05" units="cm"/>
      <inkml:brushProperty name="color" value="#CC912C"/>
      <inkml:brushProperty name="inkEffects" value="gold"/>
      <inkml:brushProperty name="anchorX" value="-1674.00354"/>
      <inkml:brushProperty name="anchorY" value="-554.51337"/>
      <inkml:brushProperty name="scaleFactor" value="0.5"/>
    </inkml:brush>
  </inkml:definitions>
  <inkml:trace contextRef="#ctx0" brushRef="#br0">1 1 24575,'0'0'0,"7"0"0,8 0 0,2 0 0,4 0 0,5 0 0,6 0 0,0 0 0,3 0 0,7 0 0,-2 0 0,2 0 0,4 0 0,1 4 0,5 1 0,4-1 0,3 0 0,-2-2 0,-1 0 0,-9-1 0,-3-1 0,-2 0 0,-5 0 0,-5 0 0,-4 0 0,-3 0 0,2 0 0,4 0 0,3-1 0,-1 1 0,3 0 0,6 0 0,-2 0 0,2 0 0,-5 0 0,1 0 0,4 0 0,-2 0 0,0 0 0,1 0 0,-3 0 0,-1 0 0,-3 0 0,-3 0 0,-4 0 0,-2 0 0,-2 0 0,-1 0 0,4 0 0,-1 0 0,1 0 0,-1 0 0,-1 0 0,3 0 0,0 0 0,0 0 0,-2 0 0,4 0 0,3 0 0,3 0 0,4 0 0,2 0 0,-2 0 0,0 0 0,1 0 0,0 0 0,-3 0 0,-3 0 0,-5 0 0,-3 0 0,3 0 0,2 0 0,-1 0 0,4 0 0,2 0 0,-2 0 0,2 0 0,-2 0 0,-3 0 0,1 0 0,2 0 0,2 0 0,-1 0 0,6 0 0,2 0 0,-4 0 0,2 0 0,-5 0 0,5 0 0,0 0 0,-2 0 0,0 0 0,1 0 0,1 0 0,0 0 0,-3 0 0,0 0 0,1 0 0,-3 0 0,-4 0 0,5 0 0,2 0 0,7 0 0,5 0 0,2 0 0,3 0 0,4 0 0,-3 0 0,-3 0 0,-2 5 0,-8-1 0,-3 1 0,-5-2 0,4 4 0,5 0 0,1-2 0,1-1 0,0-1 0,0-1 0,-2-1 0,-4-1 0,-2 0 0,1-1 0,-5 1 0,1 0 0,-3 0 0,1 0 0,2 0 0,2 0 0,6 0 0,11 0 0,5 0 0,5 0 0,6 0 0,10 0 0,0 0 0,-1 0 0,1 0 0,1 0 0,-8 0 0,-3 0 0,-3 0 0,-11 0 0,-6 0 0,-4 0 0,-8 0 0,-2 0 0,-4 0 0,1 0 0,0 0 0,-1 0 0,2 0 0,-3 0 0,2 0 0,2 0 0,-2 0 0,-2 0 0,0 0 0,-1 0 0,-3 0 0,3 0 0,2 0 0,-6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9:57.974"/>
    </inkml:context>
    <inkml:brush xml:id="br0">
      <inkml:brushProperty name="width" value="0.05" units="cm"/>
      <inkml:brushProperty name="height" value="0.05" units="cm"/>
      <inkml:brushProperty name="color" value="#FF0066"/>
    </inkml:brush>
  </inkml:definitions>
  <inkml:trace contextRef="#ctx0" brushRef="#br0">0 1 24575,'18'0'0,"28"0"0,20 0 0,16 0 0,7 0 0,-7 0 0,-1 0 0,-4 0 0,-5 0 0,-3 0 0,-3 0 0,-6 0 0,-8 0 0,-11 0 0,-8 0 0,-6 0 0,-8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30:02.733"/>
    </inkml:context>
    <inkml:brush xml:id="br0">
      <inkml:brushProperty name="width" value="0.05" units="cm"/>
      <inkml:brushProperty name="height" value="0.05" units="cm"/>
      <inkml:brushProperty name="color" value="#FF0066"/>
    </inkml:brush>
  </inkml:definitions>
  <inkml:trace contextRef="#ctx0" brushRef="#br0">0 256 24575,'45'0'0,"1"-2"0,-1-2 0,72-15 0,57-15 0,255-15 0,-286 36 0,-33 6 0,69-9 0,-97 2 0,342-39 0,-165 31 0,-76 4 0,-96 14-1365,-53 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30:06.689"/>
    </inkml:context>
    <inkml:brush xml:id="br0">
      <inkml:brushProperty name="width" value="0.05" units="cm"/>
      <inkml:brushProperty name="height" value="0.05" units="cm"/>
      <inkml:brushProperty name="color" value="#FF0066"/>
    </inkml:brush>
  </inkml:definitions>
  <inkml:trace contextRef="#ctx0" brushRef="#br0">0 1 24575,'700'12'0,"731"57"0,-776-63 0,-370-9 0,8021 4-1365,-8276-1-5461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4:03.499"/>
    </inkml:context>
    <inkml:brush xml:id="br0">
      <inkml:brushProperty name="width" value="0.05" units="cm"/>
      <inkml:brushProperty name="height" value="0.05" units="cm"/>
    </inkml:brush>
  </inkml:definitions>
  <inkml:trace contextRef="#ctx0" brushRef="#br0">0 64 24575,'245'11'0,"-8"0"0,-87-1 0,-13 0 0,152 5 0,-175-8 0,3 2 0,127 4 0,22-3 0,-13 1 0,-7-10 0,536-4 0,-634-6 0,167-34 0,130-10 0,233 51 0,-340 4 0,1224-2 0,-1358-5 0,260-41 0,-381 36-1365,-54 7-5461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4:57.280"/>
    </inkml:context>
    <inkml:brush xml:id="br0">
      <inkml:brushProperty name="width" value="0.05" units="cm"/>
      <inkml:brushProperty name="height" value="0.05" units="cm"/>
      <inkml:brushProperty name="color" value="#FF0066"/>
    </inkml:brush>
  </inkml:definitions>
  <inkml:trace contextRef="#ctx0" brushRef="#br0">0 694 24575,'5'2'0,"0"0"0,-1 1 0,1-1 0,-1 1 0,0 0 0,0 0 0,0 0 0,0 1 0,0-1 0,-1 1 0,4 5 0,5 2 0,0 1 0,0-2 0,-1 1 0,0 0 0,0 1 0,-1 0 0,-1 1 0,14 22 0,-22-32 0,1 0 0,-1 0 0,1 0 0,0 0 0,0-1 0,-1 1 0,2-1 0,-1 1 0,0-1 0,0 0 0,1 0 0,0 0 0,-1 0 0,1-1 0,0 1 0,0-1 0,5 3 0,-4-3 0,1 0 0,-1-1 0,0 0 0,0 1 0,1-1 0,-1-1 0,0 1 0,1-1 0,-1 1 0,0-1 0,8-3 0,8-5 0,0-1 0,-1 0 0,-1-1 0,25-20 0,-16 12 0,409-297 0,-232 163 0,56-27 120,-188 136-863,131-60 1,-172 91-6084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5:00.488"/>
    </inkml:context>
    <inkml:brush xml:id="br0">
      <inkml:brushProperty name="width" value="0.05" units="cm"/>
      <inkml:brushProperty name="height" value="0.05" units="cm"/>
      <inkml:brushProperty name="color" value="#FF0066"/>
    </inkml:brush>
  </inkml:definitions>
  <inkml:trace contextRef="#ctx0" brushRef="#br0">0 0 24575,'943'0'0,"-906"2"0,45 7 0,32 3 0,50-12 0,111 5 0,-205-1 0,133 28 0,-141-18 0,2-3 0,0-2 0,67 0 0,1742-8 0,-872-3 0,-197 2-1365,-777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6:41.482"/>
    </inkml:context>
    <inkml:brush xml:id="br0">
      <inkml:brushProperty name="width" value="0.05" units="cm"/>
      <inkml:brushProperty name="height" value="0.05" units="cm"/>
    </inkml:brush>
  </inkml:definitions>
  <inkml:trace contextRef="#ctx0" brushRef="#br0">0 427 24575,'14'21'0,"1"0"0,0-1 0,2 0 0,0-2 0,1 0 0,22 16 0,-37-31 0,52 42 0,120 75 0,-170-117 0,0-1 0,0 1 0,1-1 0,-1 0 0,0 0 0,1 0 0,-1-1 0,1 0 0,0 0 0,-1-1 0,1 1 0,0-1 0,0 0 0,-1-1 0,1 1 0,0-1 0,-1 0 0,1-1 0,-1 1 0,1-1 0,4-3 0,7-3 0,0-1 0,-1-2 0,0 1 0,-1-2 0,14-12 0,325-336 0,-118 109 0,-212 230 34,-17 16-314,-1 0 0,0-1 1,0 0-1,6-8 0,-4 3-6546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6:43.550"/>
    </inkml:context>
    <inkml:brush xml:id="br0">
      <inkml:brushProperty name="width" value="0.05" units="cm"/>
      <inkml:brushProperty name="height" value="0.05" units="cm"/>
    </inkml:brush>
  </inkml:definitions>
  <inkml:trace contextRef="#ctx0" brushRef="#br0">0 24 24575,'94'-8'0,"-17"0"0,701 1 0,-448 9 0,1063-2-1365,-1375 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6:46.218"/>
    </inkml:context>
    <inkml:brush xml:id="br0">
      <inkml:brushProperty name="width" value="0.05" units="cm"/>
      <inkml:brushProperty name="height" value="0.05" units="cm"/>
    </inkml:brush>
  </inkml:definitions>
  <inkml:trace contextRef="#ctx0" brushRef="#br0">0 0 24575,'2147'0'-1365,"-2131"0"-5461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6:48.765"/>
    </inkml:context>
    <inkml:brush xml:id="br0">
      <inkml:brushProperty name="width" value="0.05" units="cm"/>
      <inkml:brushProperty name="height" value="0.05" units="cm"/>
    </inkml:brush>
  </inkml:definitions>
  <inkml:trace contextRef="#ctx0" brushRef="#br0">0 0 24575,'71'4'0,"0"2"0,70 17 0,-73-12 0,251 25 0,-197-24 0,542 4 0,-439-18 0,4046 2 0,-3898-28 0,-125 4 0,569 12-82,-547 13-1201,-246-1-5543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6:37.661"/>
    </inkml:context>
    <inkml:brush xml:id="br0">
      <inkml:brushProperty name="width" value="0.05" units="cm"/>
      <inkml:brushProperty name="height" value="0.05" units="cm"/>
      <inkml:brushProperty name="color" value="#CC912C"/>
      <inkml:brushProperty name="inkEffects" value="gold"/>
      <inkml:brushProperty name="anchorX" value="-9114.49316"/>
      <inkml:brushProperty name="anchorY" value="-1636.15466"/>
      <inkml:brushProperty name="scaleFactor" value="0.5"/>
    </inkml:brush>
  </inkml:definitions>
  <inkml:trace contextRef="#ctx0" brushRef="#br0">1 68 24575,'0'0'0,"4"0"0,18 0 0,18 0 0,8 0 0,8 0 0,11 0 0,3 0 0,-7 0 0,-6 0 0,-5-4 0,1-1 0,-4 0 0,-1 2 0,6 0 0,9-3 0,12-4 0,2 1 0,6 1 0,1 2 0,-6 2 0,-4 1 0,0 2 0,-11 1 0,-6 0 0,-11 0 0,0 1 0,-3-1 0,-4 0 0,0 0 0,-1 1 0,1-1 0,-3 0 0,-3 0 0,-4 0 0,-3 0 0,-6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6:52.278"/>
    </inkml:context>
    <inkml:brush xml:id="br0">
      <inkml:brushProperty name="width" value="0.05" units="cm"/>
      <inkml:brushProperty name="height" value="0.05" units="cm"/>
    </inkml:brush>
  </inkml:definitions>
  <inkml:trace contextRef="#ctx0" brushRef="#br0">281 1612 24575,'11'8'0,"0"0"0,0-1 0,1 0 0,0-1 0,0 0 0,0-1 0,18 5 0,6 4 0,-5-2 0,0-2 0,1-1 0,0-2 0,65 7 0,132-8 0,-225-6 0,301 1 0,169-5 0,-419 0 0,1-3 0,-1-2 0,-1-3 0,0-2 0,76-30 0,-32 16 0,-63 19 0,38-15 0,-61 20 0,-1-2 0,0 1 0,0-2 0,0 1 0,-1-1 0,0-1 0,10-10 0,11-11 0,-19 19 0,0-1 0,0 0 0,-1-1 0,-1 0 0,0-1 0,-1 0 0,0 0 0,-1-1 0,9-22 0,-7 7 0,-2-1 0,-1-1 0,-1 0 0,2-51 0,-7-132 0,-3 137 0,2 68 0,-1-24 0,-5-47 0,3 67 0,1 1 0,-1 0 0,-1 0 0,0 1 0,-1-1 0,0 1 0,-9-14 0,-37-52 0,-28-47 0,67 104 0,-1 0 0,0 0 0,-2 2 0,0 0 0,-1 0 0,-1 2 0,0 0 0,-27-19 0,3 8 0,0 2 0,-2 2 0,-47-19 0,26 18 0,-92-21 0,136 40 0,-58-13 0,0 4 0,-141-7 0,-164 19 0,204 5 0,165-4 0,0 1 0,0 1 0,0 0 0,0 1 0,0 1 0,0 0 0,0 0 0,1 2 0,0-1 0,-1 2 0,2 0 0,-22 13 0,4 0 0,1 2 0,1 0 0,-35 35 0,-73 68 0,10-10 0,74-65 0,29-27 0,0 0 0,1 2 0,1 0 0,-23 35 0,41-52 0,-1 1 0,1-1 0,0 1 0,1 0 0,0 0 0,0 0 0,1 0 0,-1 16 0,5 72 0,0-41 0,-3 434 0,0-484 0,0-1 0,0 1 0,1 0 0,-1-1 0,1 1 0,0 0 0,1-1 0,-1 1 0,1-1 0,-1 0 0,1 1 0,1-1 0,-1 0 0,6 6 0,-4-5 0,1-1 0,-1 0 0,1 0 0,1 0 0,-1-1 0,0 0 0,1 0 0,0 0 0,0-1 0,9 3 0,149 41-1365,-147-42-5461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7:25.009"/>
    </inkml:context>
    <inkml:brush xml:id="br0">
      <inkml:brushProperty name="width" value="0.05" units="cm"/>
      <inkml:brushProperty name="height" value="0.05" units="cm"/>
      <inkml:brushProperty name="color" value="#FF0066"/>
    </inkml:brush>
  </inkml:definitions>
  <inkml:trace contextRef="#ctx0" brushRef="#br0">0 384 24575,'1'5'0,"0"0"0,1 0 0,0 0 0,0 0 0,0 0 0,0 0 0,1-1 0,-1 1 0,6 5 0,5 12 0,318 692 0,-324-695 0,0-1 0,-1 1 0,0 0 0,-2 0 0,0 1 0,-2-1 0,1 23 0,-3-40 0,0-1 0,0 1 0,0 0 0,0 0 0,1-1 0,-1 1 0,0 0 0,1-1 0,-1 1 0,1-1 0,0 1 0,0-1 0,-1 1 0,1-1 0,2 3 0,-2-3 0,0 0 0,0-1 0,0 1 0,0-1 0,0 1 0,0-1 0,0 1 0,0-1 0,0 0 0,0 0 0,0 1 0,0-1 0,0 0 0,0 0 0,0 0 0,0 0 0,0 0 0,0 0 0,2-1 0,4-1 0,0 0 0,0-1 0,0 0 0,0 0 0,0-1 0,9-6 0,62-47 0,-2-3 0,80-81 0,-99 87 0,15-12-154,325-295-518,24 32 611,-313 256-345,3 5 0,144-66 0,-228 123-5680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7:29.668"/>
    </inkml:context>
    <inkml:brush xml:id="br0">
      <inkml:brushProperty name="width" value="0.05" units="cm"/>
      <inkml:brushProperty name="height" value="0.05" units="cm"/>
      <inkml:brushProperty name="color" value="#FF0066"/>
    </inkml:brush>
  </inkml:definitions>
  <inkml:trace contextRef="#ctx0" brushRef="#br0">1781 427 24575,'-1'-6'0,"-1"0"0,0 0 0,0 0 0,-1 0 0,1 0 0,-1 0 0,-1 1 0,1-1 0,-1 1 0,-8-9 0,-4-8 0,4 5 0,0 0 0,-1 1 0,0 1 0,-1 0 0,-1 1 0,0 1 0,-1 0 0,-1 1 0,0 0 0,-18-8 0,-27-11 0,-2 2 0,0 4 0,-121-31 0,145 47 0,0 2 0,-75-4 0,-82 11 0,75 2 0,116-2 0,0 1 0,0-1 0,0 1 0,0 0 0,0 1 0,0-1 0,0 1 0,1 1 0,-1-1 0,1 1 0,0-1 0,-9 8 0,0 1 0,0 1 0,-22 26 0,8-8 0,-8 7 0,1 2 0,-59 84 0,-96 158 0,145-225 0,30-39 0,-24 36 0,35-45 0,0-1 0,0 1 0,0 0 0,1 0 0,1 0 0,0 0 0,0 1 0,-2 14 0,4 177 0,2-89 0,-2-91 0,0-6 0,0 0 0,4 25 0,-3-33 0,0-1 0,1 1 0,0-1 0,0 1 0,1-1 0,-1 0 0,1 0 0,0 0 0,1 0 0,3 4 0,15 14 0,1-1 0,0-1 0,45 30 0,-37-29 0,56 52 0,-71-59 0,1-1 0,1-1 0,0-1 0,1-1 0,0 0 0,29 10 0,-17-7 0,47 30 0,-47-21 0,-24-17 0,0 0 0,0-1 0,1 0 0,-1 0 0,1 0 0,0-1 0,1-1 0,-1 1 0,1-1 0,-1-1 0,10 2 0,43 0 0,95-5 0,-47-2 0,8 5 0,130-5 0,-240 3 0,0 0 0,0-1 0,0 1 0,0-2 0,0 1 0,0-1 0,0 0 0,0-1 0,-1 1 0,1-1 0,-1-1 0,0 1 0,0-1 0,0 0 0,0-1 0,-1 1 0,1-1 0,4-5 0,-1 0 0,0 0 0,1 1 0,16-12 0,3-2 0,-19 12 0,0 0 0,-1 0 0,-1-1 0,11-19 0,-11 17 0,84-128 0,-79 121 0,0-1 0,-2-1 0,10-26 0,-20 46 0,5-16 0,-1 0 0,0 0 0,-2 0 0,0-1 0,-1-35 0,5-32 0,-1 45 0,-3-1 0,-1 0 0,-2 0 0,-2 0 0,-12-63 0,11 76 0,0 0 0,2-36 0,-1-21 0,-1 70-1365,-1 4-5461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8:12.650"/>
    </inkml:context>
    <inkml:brush xml:id="br0">
      <inkml:brushProperty name="width" value="0.05" units="cm"/>
      <inkml:brushProperty name="height" value="0.05" units="cm"/>
      <inkml:brushProperty name="color" value="#FF0066"/>
    </inkml:brush>
  </inkml:definitions>
  <inkml:trace contextRef="#ctx0" brushRef="#br0">0 3 24575,'1448'0'0,"-773"30"0,-329-9 0,42 3 0,74 4 0,294-23 0,-435-7 0,-199-4 0,233-43 0,21-2 0,-213 48-1365,-144 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8:14.011"/>
    </inkml:context>
    <inkml:brush xml:id="br0">
      <inkml:brushProperty name="width" value="0.05" units="cm"/>
      <inkml:brushProperty name="height" value="0.05" units="cm"/>
      <inkml:brushProperty name="color" value="#FF0066"/>
    </inkml:brush>
  </inkml:definitions>
  <inkml:trace contextRef="#ctx0" brushRef="#br0">0 0 24575,'2006'0'-1365,"-1973"0"-5461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8:16.069"/>
    </inkml:context>
    <inkml:brush xml:id="br0">
      <inkml:brushProperty name="width" value="0.05" units="cm"/>
      <inkml:brushProperty name="height" value="0.05" units="cm"/>
      <inkml:brushProperty name="color" value="#FF0066"/>
    </inkml:brush>
  </inkml:definitions>
  <inkml:trace contextRef="#ctx0" brushRef="#br0">0 87 24575,'556'21'0,"-115"3"0,6-25 0,-158-1 0,73 3 0,419-3 0,-574-10 52,206-40 0,-64 6-202,0 29-1169,-327 17-5507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8:24.833"/>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00.718"/>
    </inkml:context>
    <inkml:brush xml:id="br0">
      <inkml:brushProperty name="width" value="0.05" units="cm"/>
      <inkml:brushProperty name="height" value="0.05" units="cm"/>
    </inkml:brush>
  </inkml:definitions>
  <inkml:trace contextRef="#ctx0" brushRef="#br0">0 478 24575,'1'7'0,"0"-1"0,0 1 0,1-1 0,0 1 0,0-1 0,0 1 0,7 10 0,8 27 0,-14-4 0,-4-35 0,1 0 0,0-1 0,0 1 0,1 0 0,-1 0 0,1 0 0,0 0 0,0 0 0,1-1 0,-1 1 0,1 0 0,0-1 0,4 7 0,-4-9 0,0-1 0,-1 0 0,1 0 0,0 0 0,0 0 0,0 0 0,0 0 0,0-1 0,0 1 0,0-1 0,0 1 0,0-1 0,0 0 0,0 0 0,0 0 0,1 0 0,-1 0 0,3-1 0,42-10 0,-40 9 0,77-26 0,97-47 0,-125 50 0,38-17-170,-2-4-1,-2-4 0,-2-3 1,-3-5-1,-2-3 0,-3-4 1,105-110-1,-169 158-6655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03.159"/>
    </inkml:context>
    <inkml:brush xml:id="br0">
      <inkml:brushProperty name="width" value="0.05" units="cm"/>
      <inkml:brushProperty name="height" value="0.05" units="cm"/>
    </inkml:brush>
  </inkml:definitions>
  <inkml:trace contextRef="#ctx0" brushRef="#br0">0 107 24575,'42'0'0,"143"4"0,-145-1 0,-1 2 0,66 17 0,-63-12 0,1-2 0,0-1 0,52 1 0,133-9 0,-95-1 0,910 2 0,-944-5 0,1-4 0,-2-4 0,147-39 0,-96 20 0,294-23 0,-107 51 13,-197 5-1391,-114-1-5448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07.102"/>
    </inkml:context>
    <inkml:brush xml:id="br0">
      <inkml:brushProperty name="width" value="0.05" units="cm"/>
      <inkml:brushProperty name="height" value="0.05" units="cm"/>
    </inkml:brush>
  </inkml:definitions>
  <inkml:trace contextRef="#ctx0" brushRef="#br0">0 0 24575,'1462'0'0,"-1428"2"0,41 6 0,18 3 0,158-10 0,-130-2 0,-105 2 0,-1 1 0,0 0 0,0 1 0,0 1 0,14 5 0,-14-3 0,1-2 0,-1 0 0,1-1 0,25 2 0,239-7 0,85 4 0,-302 3 0,85 20 0,42 5 0,283 24 0,-351-28 0,6 0 0,202 0 0,-260-23 0,-1 4 0,0 3 0,85 22 0,-106-21-273,0-2 0,0-3 0,0-1 0,95-5 0,-122 0-6553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6:42.265"/>
    </inkml:context>
    <inkml:brush xml:id="br0">
      <inkml:brushProperty name="width" value="0.05" units="cm"/>
      <inkml:brushProperty name="height" value="0.05" units="cm"/>
      <inkml:brushProperty name="color" value="#CC912C"/>
      <inkml:brushProperty name="inkEffects" value="gold"/>
      <inkml:brushProperty name="anchorX" value="-11975.21387"/>
      <inkml:brushProperty name="anchorY" value="-2586.53784"/>
      <inkml:brushProperty name="scaleFactor" value="0.5"/>
    </inkml:brush>
  </inkml:definitions>
  <inkml:trace contextRef="#ctx0" brushRef="#br0">2588 75 24575,'0'0'0,"-3"0"0,-7 0 0,-3 0 0,-9 0 0,-2 0 0,-10 0 0,-5 0 0,1 0 0,-7 0 0,-10 0 0,-8-4 0,-15-1 0,-1 1 0,-5 0 0,-3 2 0,5 0 0,7 1 0,5 1 0,3 0 0,7 0 0,-3 0 0,0 0 0,-1 0 0,-6 0 0,-4 0 0,-9 0 0,-3 0 0,5 0 0,-1 5 0,5 3 0,9 1 0,6-1 0,8 3 0,9-2 0,8-2 0,7-2 0,5-2 0,-2-2 0,2 4 0,0 0 0,2 3 0,4 4 0,1 0 0,0 1 0,5 8 0,-6-3 0,-1 1 0,3 1 0,-1 0 0,0 6 0,-1 8 0,-1 1 0,0 4 0,-1 1 0,4-2 0,-5 9 0,0 6 0,0 0 0,-1 4 0,4-5 0,6-3 0,4-8 0,3-1 0,4 3 0,2-4 0,0 1 0,1-4 0,0-4 0,0 5 0,4 2 0,-1-3 0,10 2 0,2 1 0,5 6 0,5-3 0,6 0 0,0 0 0,13-4 0,6 0 0,11-4 0,13-3 0,16-3 0,11-4 0,1-5 0,0-2 0,-13-4 0,-7-5 0,-9-3 0,-13-2 0,-5-2 0,-1-2 0,1 1 0,2-1 0,11-4 0,6-4 0,7-5 0,7-3 0,7-7 0,-3-2 0,-5 0 0,-6 0 0,-2 1 0,-14 0 0,-7 2 0,-8 5 0,-4 0 0,-4 5 0,3-4 0,0-2 0,9-2 0,-5 0 0,3-2 0,4 5 0,-7 1 0,-2 3 0,-3 0 0,-1-1 0,-1-5 0,0-3 0,-1 3 0,-3 0 0,-5 5 0,-4 4 0,-4 0 0,-2-2 0,-2 3 0,-5-3 0,-1-2 0,-4-6 0,-3-6 0,-4-11 0,-2-9 0,-7-8 0,-9-5 0,7 46 0,0 0 0,-13-22 0,-25-38 0,-11 2 0,-19-3 0,-10 1 0,-6 5 0,-3 8 0,-13 1 0,-8 2 0,-12 7 0,-9 3 0,-9 8 0,9 10 0,5 10 0,16 8 0,15 6 0,18 5 0,14 1 0,16 2 0,12 0 0,9 0 0,6-1 0,3 0 0,6-1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27.852"/>
    </inkml:context>
    <inkml:brush xml:id="br0">
      <inkml:brushProperty name="width" value="0.05" units="cm"/>
      <inkml:brushProperty name="height" value="0.05" units="cm"/>
      <inkml:brushProperty name="color" value="#FF0066"/>
    </inkml:brush>
  </inkml:definitions>
  <inkml:trace contextRef="#ctx0" brushRef="#br0">0 613 24575,'7'13'0,"0"1"0,-1 0 0,-1 0 0,0 0 0,-1 0 0,-1 1 0,0 0 0,-1 0 0,1 18 0,-4-28 0,2 0 0,-1 0 0,0 1 0,1-1 0,0 0 0,1 0 0,3 10 0,-4-13 0,0-1 0,0 1 0,0-1 0,1 1 0,-1-1 0,0 1 0,1-1 0,-1 0 0,1 1 0,0-1 0,-1 0 0,1 0 0,0 0 0,0-1 0,0 1 0,0 0 0,-1-1 0,1 1 0,0-1 0,0 1 0,0-1 0,0 0 0,0 0 0,0 0 0,2 0 0,10-1 0,0 0 0,0-1 0,-1-1 0,1 0 0,22-8 0,64-32 0,-80 33 0,78-37 0,-2-5 0,-2-4 0,92-73 0,-29 3 0,176-184 0,-301 278-1365,-8 11-5461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34.621"/>
    </inkml:context>
    <inkml:brush xml:id="br0">
      <inkml:brushProperty name="width" value="0.05" units="cm"/>
      <inkml:brushProperty name="height" value="0.05" units="cm"/>
      <inkml:brushProperty name="color" value="#FF0066"/>
    </inkml:brush>
  </inkml:definitions>
  <inkml:trace contextRef="#ctx0" brushRef="#br0">0 1 24575,'2848'0'-1365,"-2819"0"-5461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38.808"/>
    </inkml:context>
    <inkml:brush xml:id="br0">
      <inkml:brushProperty name="width" value="0.05" units="cm"/>
      <inkml:brushProperty name="height" value="0.05" units="cm"/>
      <inkml:brushProperty name="color" value="#FF0066"/>
    </inkml:brush>
  </inkml:definitions>
  <inkml:trace contextRef="#ctx0" brushRef="#br0">0 235 24575,'110'1'0,"291"-15"0,-342 8 0,-32 5 0,1-3 0,-1 0 0,49-14 0,-36 6 0,1 3 0,0 2 0,1 1 0,80 0 0,-80 4 0,180-17 0,-152 10 0,125-31 0,37-7 0,-216 46-61,356-29-1243,-352 30-5522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42.393"/>
    </inkml:context>
    <inkml:brush xml:id="br0">
      <inkml:brushProperty name="width" value="0.05" units="cm"/>
      <inkml:brushProperty name="height" value="0.05" units="cm"/>
      <inkml:brushProperty name="color" value="#FF0066"/>
    </inkml:brush>
  </inkml:definitions>
  <inkml:trace contextRef="#ctx0" brushRef="#br0">0 129 24575,'280'-11'0,"-47"0"0,32 1 0,65-2 0,2479 13 0,-2752-4 0,89-15 0,37-3 0,-1 21 0,-82 2 0,101-12 0,-154 4 0,342-23 0,683 30-1365,-1044-1-5461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45.177"/>
    </inkml:context>
    <inkml:brush xml:id="br0">
      <inkml:brushProperty name="width" value="0.05" units="cm"/>
      <inkml:brushProperty name="height" value="0.05" units="cm"/>
      <inkml:brushProperty name="color" value="#FF0066"/>
    </inkml:brush>
  </inkml:definitions>
  <inkml:trace contextRef="#ctx0" brushRef="#br0">0 87 24575,'3654'0'0,"-3613"-2"0,52-9 0,-26 2 0,-48 6 0,-1-1 0,1-1 0,33-14 0,-34 12 0,1 0 0,0 1 0,28-4 0,-3 6-31,70 4-1,-60 2-1270,-28-2-5524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49.130"/>
    </inkml:context>
    <inkml:brush xml:id="br0">
      <inkml:brushProperty name="width" value="0.05" units="cm"/>
      <inkml:brushProperty name="height" value="0.05" units="cm"/>
      <inkml:brushProperty name="color" value="#FF0066"/>
    </inkml:brush>
  </inkml:definitions>
  <inkml:trace contextRef="#ctx0" brushRef="#br0">0 44 24575,'160'-1'0,"394"15"0,-26-4 0,-325-12 0,4827 2 0,-4988 2 0,-1 1 0,1 2 0,-1 2 0,62 19 0,-60-16 0,87 8 0,-63-11 0,2-2 0,0-3 0,123-12 0,-71 1 0,-44 2 0,134-32 0,35-4 0,391 2 0,251 42-1365,-863-1-5461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51.397"/>
    </inkml:context>
    <inkml:brush xml:id="br0">
      <inkml:brushProperty name="width" value="0.05" units="cm"/>
      <inkml:brushProperty name="height" value="0.05" units="cm"/>
      <inkml:brushProperty name="color" value="#FF0066"/>
    </inkml:brush>
  </inkml:definitions>
  <inkml:trace contextRef="#ctx0" brushRef="#br0">0 0 24575,'3199'0'-1365,"-3179"0"-5461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59:53.677"/>
    </inkml:context>
    <inkml:brush xml:id="br0">
      <inkml:brushProperty name="width" value="0.05" units="cm"/>
      <inkml:brushProperty name="height" value="0.05" units="cm"/>
      <inkml:brushProperty name="color" value="#FF0066"/>
    </inkml:brush>
  </inkml:definitions>
  <inkml:trace contextRef="#ctx0" brushRef="#br0">833 0 24575,'-44'0'0,"-1"2"0,1 2 0,-53 12 0,80-12 0,-1 0 0,1 2 0,0 0 0,0 1 0,1 0 0,0 2 0,0 0 0,1 1 0,1 0 0,-24 21 0,-26 23 0,51-45 0,0 1 0,0 1 0,1 0 0,0 1 0,1 0 0,-13 20 0,-10 22 0,-127 214 0,153-253 0,2-1 0,0 2 0,0-1 0,1 0 0,1 1 0,1 0 0,0 0 0,2 0 0,-1 0 0,2 0 0,0 0 0,1 1 0,0-1 0,2 0 0,4 17 0,-2-13 0,2 0 0,0-1 0,1 0 0,1 0 0,0-1 0,2 0 0,0 0 0,1-2 0,0 1 0,2-2 0,21 21 0,-3-8 0,2-2 0,1-2 0,1-1 0,1-2 0,0-2 0,2-1 0,64 21 0,-31-18 0,0-3 0,2-3 0,107 7 0,100-20 0,-140-5 0,-134 2 0,0 1 0,0-1 0,0-1 0,0 1 0,0-1 0,0-1 0,0 1 0,-1-1 0,1 0 0,-1-1 0,0 1 0,8-7 0,7-7 0,-2 0 0,20-21 0,-17 15 0,10-12 0,41-59 0,-44 54 0,40-42 0,-64 77 0,0-1 0,-1 0 0,1 0 0,-1 0 0,-1-1 0,1 1 0,-1-1 0,0 0 0,-1 0 0,0 0 0,0 0 0,0 0 0,-1-1 0,0 1 0,0 0 0,-1-1 0,0 1 0,0-1 0,-1 1 0,0 0 0,0-1 0,-1 1 0,-4-11 0,0-1 0,-2 1 0,0 0 0,-1 0 0,-1 1 0,-1 0 0,0 1 0,-23-26 0,-6 1 0,-1 1 0,-3 3 0,0 1 0,-63-38 0,32 29 0,-2 4 0,-91-35 0,119 55 0,-2 4 0,0 1 0,0 2 0,-2 3 0,1 2 0,-87-3 0,-87 14-1365,164-1-5461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07.101"/>
    </inkml:context>
    <inkml:brush xml:id="br0">
      <inkml:brushProperty name="width" value="0.05" units="cm"/>
      <inkml:brushProperty name="height" value="0.05" units="cm"/>
      <inkml:brushProperty name="color" value="#FF0066"/>
    </inkml:brush>
  </inkml:definitions>
  <inkml:trace contextRef="#ctx0" brushRef="#br0">0 64 24575,'547'-16'0,"-270"-2"0,89 8 0,-40 4 0,329-8-135,-459 15-1095,-174-1-5596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08.828"/>
    </inkml:context>
    <inkml:brush xml:id="br0">
      <inkml:brushProperty name="width" value="0.05" units="cm"/>
      <inkml:brushProperty name="height" value="0.05" units="cm"/>
      <inkml:brushProperty name="color" value="#FF0066"/>
    </inkml:brush>
  </inkml:definitions>
  <inkml:trace contextRef="#ctx0" brushRef="#br0">0 0 24575,'1189'0'-1365,"-1171"0"-5461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7:31.087"/>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0 600 24575,'0'0'0,"0"4"0,5 14 0,3 8 0,5 18 0,4 5 0,-2 3 0,-2 9 0,-4-5 0,-4-3 0,-2-8 0,-2-6 0,0-7 0,-2-6 0,0-2 0,1-3 0,-1 0 0,1-1 0,3-21 0,-3 2 0,1-1 0,-1 1 0,1 0 0,-1-1 0,1 1 0,-1-1 0,1 1 0,0-1 0,-1 1 0,1-1 0,0 0 0,-1 1 0,1-1 0,0 0 0,-1 1 0,1-1 0,0 0 0,0 0 0,1 1 0,24-7 0,10-13 0,9-6 0,4-8 0,-7 0 0,-5 1 0,-6 2 0,-9 2 0,5-10 0,4 1 0,12-3 0,4-1 0,3 3 0,-4-1 0,-6 8 0,-1-4 0,3-2 0,23-15 0,10-15 0,18-20 0,14-11 0,-2 4 0,-10 13 0,-5 17 0,-12 14 0,-12 18 0,-13 12 0,-7 11 0,-10 6 0,-5 4 0,-1 2 0,1 0 0,-1-1 0,3 0 0,-2 0 0,2-1 0,3-1 0,-2 0 0,2 0 0,-3 0 0,2 0 0,1 0 0,-1 0 0,0 0 0,-2 0 0,2 0 0,-3 0 0,2 0 0,-3 0 0,-1 0 0,1 0 0,-2 0 0,3 0 0,3 0 0,-2 0 0,2 0 0,-2 0 0,-7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19.915"/>
    </inkml:context>
    <inkml:brush xml:id="br0">
      <inkml:brushProperty name="width" value="0.05" units="cm"/>
      <inkml:brushProperty name="height" value="0.05" units="cm"/>
      <inkml:brushProperty name="color" value="#FF0066"/>
    </inkml:brush>
  </inkml:definitions>
  <inkml:trace contextRef="#ctx0" brushRef="#br0">0 323 24575,'186'367'0,"-176"-339"0,-7-20 0,0 1 0,0-1 0,1 0 0,5 10 0,-9-17 0,1 0 0,0 0 0,0 1 0,0-1 0,0 0 0,0 0 0,0 0 0,0 0 0,0 0 0,0 0 0,1 0 0,-1-1 0,0 1 0,1 0 0,-1-1 0,0 1 0,1-1 0,-1 1 0,1-1 0,-1 0 0,1 1 0,-1-1 0,1 0 0,-1 0 0,1 0 0,-1 0 0,0 0 0,1-1 0,-1 1 0,2-1 0,10-4 0,-1-1 0,-1-1 0,1 1 0,-1-2 0,0 0 0,-1 0 0,0-1 0,11-12 0,3-1 0,105-100 0,-43 39 0,104-78 0,-97 98-341,2 3 0,3 5-1,185-76 1,-258 122-6485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22.289"/>
    </inkml:context>
    <inkml:brush xml:id="br0">
      <inkml:brushProperty name="width" value="0.05" units="cm"/>
      <inkml:brushProperty name="height" value="0.05" units="cm"/>
      <inkml:brushProperty name="color" value="#FF0066"/>
    </inkml:brush>
  </inkml:definitions>
  <inkml:trace contextRef="#ctx0" brushRef="#br0">0 109 24575,'90'0'0,"-1"-4"0,148-25 0,-202 22 0,82-18 0,239-18 0,195 42 0,-236 4 0,-254-3 0,105 13 0,-85-5 0,0-3 0,91-7 0,-46 0 0,-75 2-116,77-1-508,139 18-1,-246-14-6201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24.660"/>
    </inkml:context>
    <inkml:brush xml:id="br0">
      <inkml:brushProperty name="width" value="0.05" units="cm"/>
      <inkml:brushProperty name="height" value="0.05" units="cm"/>
      <inkml:brushProperty name="color" value="#FF0066"/>
    </inkml:brush>
  </inkml:definitions>
  <inkml:trace contextRef="#ctx0" brushRef="#br0">0 2 24575,'564'-2'0,"605"5"0,-722 16 0,-302-4 0,151 34 0,-203-31 0,0-5 0,1-4 0,119-3 0,558-9-1365,-736 3-5461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26.750"/>
    </inkml:context>
    <inkml:brush xml:id="br0">
      <inkml:brushProperty name="width" value="0.05" units="cm"/>
      <inkml:brushProperty name="height" value="0.05" units="cm"/>
      <inkml:brushProperty name="color" value="#FF0066"/>
    </inkml:brush>
  </inkml:definitions>
  <inkml:trace contextRef="#ctx0" brushRef="#br0">0 64 24575,'736'-30'-79,"-464"15"-737,680-4 152,-929 20-5968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28.944"/>
    </inkml:context>
    <inkml:brush xml:id="br0">
      <inkml:brushProperty name="width" value="0.05" units="cm"/>
      <inkml:brushProperty name="height" value="0.05" units="cm"/>
      <inkml:brushProperty name="color" value="#FF0066"/>
    </inkml:brush>
  </inkml:definitions>
  <inkml:trace contextRef="#ctx0" brushRef="#br0">0 66 24575,'11'0'0,"36"-7"0,38-3 0,49-2 0,44 0 0,28 2 0,-3 3-1142,-11 3 1142,-23 1 0,-23 3 0,-29 0 81,-27 0-81,-22 1 0,-18-1 0,-15 0 0,-9 1 0,-10-1-7130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00:31.564"/>
    </inkml:context>
    <inkml:brush xml:id="br0">
      <inkml:brushProperty name="width" value="0.05" units="cm"/>
      <inkml:brushProperty name="height" value="0.05" units="cm"/>
      <inkml:brushProperty name="color" value="#FF0066"/>
    </inkml:brush>
  </inkml:definitions>
  <inkml:trace contextRef="#ctx0" brushRef="#br0">0 109 24575,'92'-1'0,"154"-23"0,375-46 0,92 56-14,-439 17-1337,-250-3-5475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16.077"/>
    </inkml:context>
    <inkml:brush xml:id="br0">
      <inkml:brushProperty name="width" value="0.05" units="cm"/>
      <inkml:brushProperty name="height" value="0.05" units="cm"/>
    </inkml:brush>
  </inkml:definitions>
  <inkml:trace contextRef="#ctx0" brushRef="#br0">0 639 24575,'22'19'0,"0"0"0,50 30 0,-54-39 0,0 2 0,-1 0 0,0 1 0,-1 0 0,-1 2 0,0 0 0,15 19 0,-27-30 0,-1 0 0,1-1 0,0 1 0,0-1 0,1 0 0,-1 0 0,1 0 0,-1 0 0,1 0 0,0-1 0,5 3 0,-6-4 0,-1 0 0,1-1 0,-1 1 0,1-1 0,0 0 0,-1 0 0,1 0 0,-1 0 0,1 0 0,0 0 0,-1-1 0,1 1 0,0-1 0,-1 0 0,1 0 0,-1 0 0,0 0 0,1 0 0,-1 0 0,0-1 0,4-2 0,362-261 0,-10 6 0,-277 194 0,-4-3 0,88-101 0,-140 139-1365,-8 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19.354"/>
    </inkml:context>
    <inkml:brush xml:id="br0">
      <inkml:brushProperty name="width" value="0.05" units="cm"/>
      <inkml:brushProperty name="height" value="0.05" units="cm"/>
    </inkml:brush>
  </inkml:definitions>
  <inkml:trace contextRef="#ctx0" brushRef="#br0">0 3 24575,'553'-2'0,"584"5"0,-817 18 0,48 0 0,1085-22-1365,-1432 1-5461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24.651"/>
    </inkml:context>
    <inkml:brush xml:id="br0">
      <inkml:brushProperty name="width" value="0.05" units="cm"/>
      <inkml:brushProperty name="height" value="0.05" units="cm"/>
    </inkml:brush>
  </inkml:definitions>
  <inkml:trace contextRef="#ctx0" brushRef="#br0">0 86 24575,'932'0'0,"-903"-1"0,44-8 0,14-2 0,-39 10 0,-22 1 0,0-1 0,0-1 0,0-1 0,44-11 0,-33 5 0,1 2 0,0 2 0,0 1 0,0 2 0,57 4 0,-44 0 0,0-3 0,64-9 0,-61 4-38,0 3-1,63 3 1,-47 1-1212,-52-1-5576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9:00.497"/>
    </inkml:context>
    <inkml:brush xml:id="br0">
      <inkml:brushProperty name="width" value="0.05" units="cm"/>
      <inkml:brushProperty name="height" value="0.05" units="cm"/>
    </inkml:brush>
  </inkml:definitions>
  <inkml:trace contextRef="#ctx0" brushRef="#br0">0 673 24575,'2'1'0,"-1"0"0,0 0 0,1-1 0,-1 1 0,0 1 0,1-1 0,-1 0 0,0 0 0,0 0 0,0 1 0,0-1 0,0 0 0,-1 1 0,1-1 0,0 1 0,-1-1 0,1 1 0,0 2 0,13 18 0,-11-20 0,1 1 0,0-1 0,0 0 0,1-1 0,-1 1 0,0-1 0,0 0 0,1 0 0,-1 0 0,1 0 0,-1-1 0,1 0 0,-1 0 0,1 0 0,6-1 0,9-2 0,0-1 0,22-8 0,-36 11 0,72-24 0,0-2 0,-3-4 0,0-3 0,-2-4 0,-2-2 0,-2-4 0,117-96 0,-93 56-682,126-146-1,-200 206-6143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7:35.316"/>
    </inkml:context>
    <inkml:brush xml:id="br0">
      <inkml:brushProperty name="width" value="0.05" units="cm"/>
      <inkml:brushProperty name="height" value="0.05" units="cm"/>
      <inkml:brushProperty name="color" value="#AE198D"/>
      <inkml:brushProperty name="inkEffects" value="galaxy"/>
      <inkml:brushProperty name="anchorX" value="-3630.01758"/>
      <inkml:brushProperty name="anchorY" value="-429.33365"/>
      <inkml:brushProperty name="scaleFactor" value="0.5"/>
    </inkml:brush>
  </inkml:definitions>
  <inkml:trace contextRef="#ctx0" brushRef="#br0">1134 222 24575,'0'0'0,"3"0"0,15-5 0,18-8 0,12-4 0,5 0 0,2-2 0,4 0 0,-3-6 0,-7 0 0,-3-1 0,-3 5 0,-1 6 0,4 5 0,0 4 0,1 3 0,8 3 0,-1 0 0,0 1 0,2 4 0,-3 9 0,-2 5 0,-6 2 0,-7-2 0,-6 1 0,-5-1 0,-3 1 0,-3-4 0,-4 0 0,-6 1 0,-4 1 0,-3 1 0,-2 1 0,-2 5 0,-1 5 0,0 5 0,-4 4 0,-13 7 0,-9 10 0,-12 6 0,-15 4 0,-11 6 0,-6 0 0,-11 5 0,-17 11 0,-21 4 0,-19 6 0,-20 0 0,-6-10 0,10-12 0,15-14 0,21-11 0,19-10 0,24-9 0,11-6 0,12-7 0,6-3 0,8-1 0,-2 1 0,1 10 0,-2 6 0,5 2 0,-2 7 0,-4 11 0,-1 7 0,2 5 0,6 2 0,4-7 0,4-4 0,3-6 0,7-7 0,5-7 0,5-5 0,5-5 0,1-2 0,3-2 0,4-4 0,5-6 0,12-3 0,18-5 0,15-5 0,27-11 0,22-23 0,30-17 0,22-15 0,6-7 0,-1-2 0,-14 5 0,-12 8 0,-15 10 0,-5 11 0,-13 4 0,-11 7 0,3 5 0,-8 6 0,-9 8 0,-5 5 0,-14 4 0,-11 3 0,-11 1 0,-6 1 0,-11 5 0,-6 4 0,-7 4 0,-3 3 0,-3 3 0,-2 1 0,-3 2 0,-10 8 0,-17 9 0,-12 9 0,-11 7 0,-19 14 0,-10 3 0,-19-2 0,-7 3 0,-13-6 0,-3-6 0,-11-2 0,11-9 0,4 0 0,14-3 0,22-2 0,17-5 0,8-1 0,9 3 0,5 5 0,3 6 0,-2 9 0,4-1 0,5-7 0,5-4 0,3-3 0,5-4 0,1-5 0,6-5 0,5-5 0,4-4 0,4-2 0,7-6 0,15-4 0,22-6 0,22-12 0,44-11 0,33-19 0,27-22 0,2-10 0,-12-1 0,-12 2 0,-26 5 0,-20 6 0,-11 5 0,-11 7 0,-6 12 0,-5 6 0,-6 4 0,-5 6 0,-9 5 0,-7 5 0,-12 6 0,-13 8 0,-8 4 0,-14 18 0,-11 16 0,-23 15 0,-16 11 0,-36 13 0,-27 5 0,-26 11 0,-22 1 0,6-10 0,14-4 0,22-16 0,21-11 0,21-8 0,18-3 0,13 1 0,9 2 0,8-4 0,7 1 0,5-2 0,-1-5 0,2-6 0,0-6 0,5 0 0,6-3 0,5-3 0,4-1 0,3-2 0,1-1 0,2 0 0,4-1 0,5 1 0,4-1 0,8 0 0,7-3 0,19-6 0,21-3 0,-38-12 0,33-2 0,62-24 0,12-15 0,-2-11 0,1-17 0,-15-4 0,-11-2 0,-14 1 0,-13 8 0,-13 11 0,-15 11 0,-13 15 0,-10 12 0,-11 13 0,-21 8 0,-1-1 0,1 0 0,0 1 0,-1-1 0,1 0 0,0 1 0,-1-1 0,1 0 0,0 1 0,-1-1 0,1 1 0,-1-1 0,1 1 0,-1-1 0,1 1 0,-1-1 0,1 1 0,-1 0 0,0-1 0,1 1 0,-1 0 0,0-1 0,1 2 0,-2 0 0,2 0 0,-1 0 0,0 1 0,0-1 0,0 0 0,0 1 0,0-1 0,-1 0 0,0 4 0,-10 30 0,-12 24 0,-8 4 0,-6 5 0,-14 6 0,-10 8 0,-28 9 0,-26 10 0,-18 6 0,-4 8 0,1 5 0,5 18 0,11 12-649,11-7 834,17-10-278,16-10 93,18-24 0,14-20 0,7-20 0,11-16 0,5-12 0,3-8 0,5-5 650,-1-5-836,5 0 279,1-1-93,8-1 0,11-4 0,14-2 0,18-2 0,29-7 0,22-10 0,17-9 0,4-17 0,3-7 0,-11-4 0,-14 3 0,-7-3 0,-13-3 0,-10 0 0,-9 2 0,-6-2 0,1 1 0,-2 11 0,-6 6 0,-9 7 0,-5 3 0,-5 8 0,-2 5 0,-4 1 0,-1 3 0,0-6 0,10-2 0,2-3 0,10-3 0,0 0 0,-1 4 0,-8 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9:03.677"/>
    </inkml:context>
    <inkml:brush xml:id="br0">
      <inkml:brushProperty name="width" value="0.05" units="cm"/>
      <inkml:brushProperty name="height" value="0.05" units="cm"/>
    </inkml:brush>
  </inkml:definitions>
  <inkml:trace contextRef="#ctx0" brushRef="#br0">0 172 24575,'244'2'0,"258"-5"0,-359-7 0,42-1 0,74 1 0,-19 0 0,-153 4 0,156-29 0,7-1 0,137-6 0,197 31 0,-374 14 0,447 31 0,-105 43 0,202 26 0,-417-85 0,-242-16 0,55 12-895,-140-13 425,12 2-6356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9:09.344"/>
    </inkml:context>
    <inkml:brush xml:id="br0">
      <inkml:brushProperty name="width" value="0.05" units="cm"/>
      <inkml:brushProperty name="height" value="0.05" units="cm"/>
    </inkml:brush>
  </inkml:definitions>
  <inkml:trace contextRef="#ctx0" brushRef="#br0">2969 1064 24575,'-105'-117'0,"30"31"0,-227-226 0,270 279 0,-153-166 0,164 176 0,-1 2 0,-1 0 0,-1 1 0,0 1 0,-2 2 0,0 0 0,-49-22 0,6 9 0,-143-42 0,158 60 0,1 2 0,-2 2 0,1 3 0,-1 2 0,-92 7 0,120-1 0,0 1 0,0 1 0,1 1 0,-46 17 0,-100 53 0,98-41 0,-218 85 0,-21 9 0,299-122 0,1 1 0,-1 1 0,2 0 0,-1 1 0,1 0 0,1 1 0,0 0 0,0 1 0,1 0 0,1 0 0,0 1 0,0 1 0,1-1 0,-9 24 0,-3 15 0,2 1 0,-19 94 0,37-147 0,-20 103 0,5 2 0,4 0 0,5 0 0,13 187 0,-4-251 0,2 0 0,2 0 0,13 44 0,-14-66 0,1-1 0,0 0 0,2-1 0,0 1 0,0-2 0,2 1 0,0-1 0,1-1 0,14 15 0,7 0 0,1 0 0,2-2 0,0-2 0,70 37 0,-17-18 0,102 36 0,-74-41-172,1-6 0,2-5-1,1-5 1,175 12 0,496-21 195,-645-18-60,204-30 1,-299 24 150,0-1 0,-1-3 0,-1-3 0,0-1-1,-2-3 1,0-1 0,64-40 0,-82 40-114,-1-1 0,-1-2 0,-1 0 0,-1-2 0,37-49 0,-31 32 0,-2-2 0,-2-1 0,26-59 0,-45 82 0,-1-1 0,-1 0 0,-1 0 0,-1-1 0,-1 1 0,-1-1 0,-1-47 0,-5 2 0,-18-103 0,4 71 0,-4 1 0,-5 2 0,-62-155 0,80 235 30,-1 0 0,0 1 0,-16-21 0,21 33-129,0 1 0,1 1 0,-2-1 0,1 1 0,-1-1 0,1 1 0,-1 0 0,0 1 0,-1-1 0,1 1 0,0 0 0,-1 1 0,0-1 0,-11-2 0,-3 1-6727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7:57.887"/>
    </inkml:context>
    <inkml:brush xml:id="br0">
      <inkml:brushProperty name="width" value="0.05" units="cm"/>
      <inkml:brushProperty name="height" value="0.05" units="cm"/>
      <inkml:brushProperty name="color" value="#AE198D"/>
      <inkml:brushProperty name="inkEffects" value="galaxy"/>
      <inkml:brushProperty name="anchorX" value="-5326.24609"/>
      <inkml:brushProperty name="anchorY" value="-6278.74805"/>
      <inkml:brushProperty name="scaleFactor" value="0.5"/>
    </inkml:brush>
  </inkml:definitions>
  <inkml:trace contextRef="#ctx0" brushRef="#br0">2717 7217 24575,'0'0'0,"0"-18"0,0-38 0,0-28 0,9-40 0,0-29 0,4-19 0,-1 3 0,2 1 0,2 9 0,1 14 0,3 19 0,0 21 0,2 20 0,4 17 0,-4 12 0,0 14 0,0 13 0,-1 11 0,-1 9 0,1 5 0,1 13 0,-1 6 0,1 26 0,3 35 0,2 27 0,-1 32 0,-5 8 0,-5 0 0,-6-6 0,-4 2 0,-4 5 0,-1 3 0,-2 12 0,0-7 0,0-8 0,0-10 0,1-18 0,-1-21 0,1-23 0,0-14 0,0-16 0,0-10 0,0-7 0,0-4 0,0-1 0,0-10 0,0-44 0,13-69 0,4-48 0,18-42 0,12-46 0,8-52-1957,3-27 2516,-1 4-839,-7 41 280,-12 49 0,-12 61-284,-10 47 366,-8 42-123,-5 38 41,-2 36 0,-1 0 0,0 0 0,0 0 0,0 0 0,0 0 0,0 0 0,0 0 0,1 0 0,-1 0 0,0 0 0,0 0 0,0 0 0,0 0 0,0 0 0,0 0 0,0 0 0,1 0 0,-1 0 0,0 0 0,0 0 0,0 0 0,0 0 0,0 0 0,0 0 0,0-1 0,1 1 0,5 41 0,9 46 1932,5 23-2484,2 22 1137,2 9-673,0 12 132,4 25-44,0 24 0,4 1 0,-6-5-763,-6-19 981,-6-25-327,-5-32 109,-5-23 0,-3-23 0,-1-20 0,-1-12 0,-1-10 0,1-7 763,0-4-981,1-2 327,-1-2-109,5-4 0,5-4 0,-7-13 0,-1 2 0,0-1 0,0 1 0,0 0 0,0 0 0,0-1 0,0 1 0,0-1 0,0 1 0,0-1 0,0 1 0,0-1 0,0 0 0,0 1 0,1-2 0,36-72 0,26-83 0,14-44 0,10-38 0,14-56-2028,-3-25 2608,-10-4-870,-16 29 290,-3 48 0,-5 58 0,-11 58 0,-41 104 0,24-36 0,-31 52 0,1 1 0,1 1 0,16-16 0,-21 19 0,2 2 0,-1 1 0,0-1 0,1 1 0,0 0 0,7-4 0,-8 4 0,0 2 0,-1-1 0,1 1 0,-1 0 0,1 0 0,0 0 0,7-1 0,26 1 0,-3 6 2028,1 2-2607,-3-1 868,1-1-289,3-1 0,-2-1 0,-3-2 0,-3 12 0,15 14 0,8 30 0,11 16 0,5 16 0,3 15 0,9 25 0,13 22 0,8 30 0,2 16-1076,-2-1 1384,-2-14-462,-12-19 154,-12-28 0,-11-28 0,-9-24 0,-11-23 0,-4-19 0,-1-11 0,-1-7 0,-2-5 1076,0-1-1383,2 0 460,1-3-153,-2 1 0,1 0 0,1-2 0,-2-3 0,0-3 0,-2-3 0,-4-2 0,2-2 0,-3 0 0,3 0 0,-2-1 0,3 0 0,-2 1 0,3 0 0,1-1 0,-1 1 0,2 0 0,-3 0 0,2 0 0,2 0 0,-3 0 0,1 0 0,-1 0 0,0 0 0,2 0 0,3 0 0,-3 0 0,1 0 0,1 0 0,-2 0 0,0 0 0,-2 0 0,0 0 0,3 0 0,-3 0 0,1 0 0,-2 0 0,1 0 0,3 0 0,-3 0 0,1 0 0,-1 0 0,0 0 0,-2-4 0,-29-3 0,0 5 0,0-1 0,0 0 0,0 0 0,0 0 0,-1 0 0,1 0 0,-1-1 0,3-4 0,0-6 0,0 0 0,-1 1 0,4-21 0,8-79 0,-6-17 0,0-2 0,1 11 0,2 17 0,3 20 0,-2 16 0,6 16 0,5 13 0,7 6 0,0 9 0,3 4 0,-1 6 0,2 5 0,1 0 0,-2 3 0,2-3 0,0-3 0,3-7 0,0-16 0,-2-7 0,0-5 0,1-10 0,-3-5 0,5 0 0,-3 0 0,1-6 0,0 4 0,2 4 0,-3 0 0,0 5 0,0 4 0,2 6 0,1 4 0,-4 1 0,2 0 0,-1 0 0,2 3 0,-3 0 0,0-6 0,2 4 0,0-2 0,2 9 0,-8 3 0,5 5 0,-7 2 0,0 5 0,2 1 0,-1 5 0,1 3 0,3-2 0,-2 3 0,2 1 0,-3-2 0,2-7 0,2-8 0,5-7 0,3-15 0,6 0 0,-5-3 0,0 1 0,-1-4 0,-1 5 0,-5 10 0,-1 6 0,-4 5 0,-3 8 0,0 1 0,-2 5 0,3-1 0,2 3 0,3-2 0,-1-6 0,5-7 0,6-7 0,6-6 0,1 1 0,-1-7 0,3-6 0,1-5 0,3-14 0,11-7 0,-7-4 0,-4 2 0,-6 11 0,-8 7 0,-3 11 0,-3 10 0,-5 7 0,0 6 0,1 3 0,2 1 0,-2 1 0,-4 1 0,-3 3 0,-7 0 0,-2-1 0,-7 0 0,1 2 0,0-5 0,-3-1 0,2 3 0,-2 0 0,1 4 0,2 0 0,-6-2 0,-3-1 0,-7-1 0,-15-2 0,-5-1 0,-9 0 0,-6-1 0,-8-4 0,2-1 0,3 1 0,9 0 0,4 2 0,5 0 0,6 1 0,5 1 0,1 5 0,2 0 0,3 0 0,2-10 0,-3 0 0,1-2 0,0 1 0,2 1 0,-8-6 0,1 0 0,-4-3 0,2 2 0,2 3 0,3 2 0,3 3 0,2 2 0,1 2 0,1 0 0,0 1 0,1 0 0,-1 0 0,1-5 0,-1 0 0,0 0 0,0 1 0,0 1 0,0-9 0,0 2 0,0-4 0,0-3 0,0 2 0,0-2 0,0 4 0,0 3 0,0-1 0,0-11 0,0-2 0,0 1 0,0 4 0,0 6 0,0 4 0,0 4 0,0 3 0,0 1 0,0 1 0,9 0 0,4-4 0,5-5 0,3 0 0,-3 1 0,0 1 0,1 7 0,-5 1 0,-2 1 0,-5 0 0,6 0 0,11-9 0,7-1 0,3-1 0,-1 5 0,-1 3 0,0 5 0,-1 6 0,-7 0 0,-2-1 0,11-11 0,21-20 0,27-15 0,16-14 0,-1 0 0,-4 7 0,-7 11 0,-7 11 0,-14 9 0,-9 10 0,-7 10 0,-4 6 0,-2 5 0,-6 3 0,1 2 0,0 0 0,-3 0 0,1-1 0,-3 0 0,-2 0 0,6-1 0,2 0 0,-2 0 0,3 0 0,0 0 0,-3 0 0,1 0 0,1 0 0,2 0 0,1 0 0,-4 0 0,2 0 0,-5 0 0,6 0 0,1 0 0,-3 0 0,2 0 0,-5 0 0,1 0 0,1 0 0,-3 0 0,2 0 0,-3 0 0,1 0 0,-2 0 0,-2 0 0,5 0 0,3 0 0,12-13 0,6-5 0,27-21 0,8-12 0,2-10 0,-3 4 0,-6 6 0,-10 9 0,-10 11 0,-9 11 0,-10 9 0,-4 5 0,-7 5 0,-1 2 0,2 2 0,-3-1 0,2-1 0,-3 1 0,3-1 0,2-1 0,-2 0 0,1 0 0,-1 0 0,-4 0 0,2 0 0,-3 0 0,4 0 0,1 0 0,-1 4 0,3 5 0,-3 4 0,-3 4 0,-2 3 0,-3 1 0,-6 1 0,-1 1 0,-1-1 0,1 9 0,0 5 0,-3-1 0,1 3 0,-3-2 0,0-4 0,2 5 0,1 3 0,-2-3 0,-3-3 0,-4 1 0,-2 1 0,-7 2 0,-6 6 0,-18 10 0,-18 6 0,-11 5 0,-13 14 0,-9 7 0,-6 8 0,1 2 0,-2-4 0,7-7 0,10-1 0,7-11 0,3-8 0,9-8 0,4-6 0,2-5 0,1-3 0,-4 4 0,-1 8 0,0 4 0,0 4 0,-4 12 0,1 5 0,0 13 0,1-1 0,2-8 0,-3 4 0,0-11 0,1-8 0,10-5 0,5-7 0,6-9 0,4-5 0,-3-2 0,1-6 0,0 1 0,6-4 0,0-3 0,1 1 0,-1 8 0,0 2 0,3-1 0,-4 1 0,-1 0 0,3 2 0,4 4 0,4 6 0,5 0 0,2 4 0,2-2 0,1-6 0,1 1 0,0-1 0,0-6 0,-1-1 0,1-5 0,-1-1 0,0-3 0,0-2 0,0-4 0,0-2 0,4-1 0,5-1 0,0-1 0,3 0 0,-1 0 0,-2 1 0,-3-1 0,-2 1 0,-2-1 0,-1 9 0,-1 1 0,-1 0 0,1 2 0,-1-1 0,5 6 0,1-2 0,-1-2 0,-1 1 0,0-3 0,-1 2 0,-1-2 0,-1-3 0,0-3 0,0-1 0,0-2 0,0-1 0,-1 0 0,1-1 0,0 0 0,0 1 0,0-1 0,0 0 0,0 1 0,0 0 0,0 0 0,0-1 0,0 1 0,0 4 0,0 0 0,0 9 0,0 4 0,0-1 0,-4-3 0,-1 1 0,-3 5 0,0-2 0,1 1 0,-7-4 0,1-3 0,2 0 0,3 2 0,-2-3 0,-2-1 0,1-4 0,3-1 0,-3 2 0,3-2 0,-3 0 0,-2-1 0,1-1 0,3-1 0,2 4 0,-1-1 0,-8-4 0,2-1 0,-7-6 0,-11-4 0,-10-5 0,-13-2 0,-7-3 0,-5-1 0,-2-1 0,-1 0 0,6 1 0,5-1 0,5 0 0,9 1 0,8 0 0,2 0 0,4 0 0,4 0 0,2 0 0,2 0 0,1 0 0,1 0 0,-4 0 0,-1 0 0,1 0 0,0 0 0,1 4 0,0 1 0,6 3 0,-4 5 0,0 3 0,4 2 0,0 3 0,0 0 0,-1 6 0,0 4 0,3 9 0,-1 4 0,-4 6 0,-1 2 0,-2-1 0,0-6 0,1-1 0,-1-3 0,6 1 0,0-5 0,1-4 0,-1-4 0,-1-4 0,3-1 0,4 2 0,4 0 0,3-1 0,3 0 0,1-1 0,2-2 0,-1 1 0,1 3 0,0 0 0,-1 0 0,1-1 0,-1 0 0,0-2 0,0-1 0,0 0 0,0 0 0,0 0 0,0-1 0,0 1 0,4-5 0,5-4 0,4-1 0,0 2 0,-2 1 0,1 3 0,2 1 0,-2 1 0,2-3 0,1 1 0,3-1 0,1-3 0,1 1 0,1 5 0,1 2 0,0 1 0,0-3 0,4-1 0,5-5 0,4 1 0,4-4 0,2 1 0,-2 2 0,-4-2 0,-4-3 0,-4-3 0,-6 7 0,-3 2 0,-5 4 0,4-3 0,-3 1 0,-3 1 0,1-3 0,-2 0 0,1 1 0,3-2 0,-2 0 0,1 2 0,3-3 0,1 1 0,2-2 0,-3 1 0,1-3 0,-4 2 0,1-3 0,1-1 0,-3 1 0,2 3 0,-3 3 0,-3 2 0,-2 3 0,1-4 0,-1 1 0,-1 1 0,-1 1 0,-2 0 0,-1 6 0,-1 1 0,0 0 0,0-1 0,0-1 0,0 0 0,-1 3 0,1 0 0,0-1 0,0 0 0,0-2 0,0-1 0,0 4 0,0-1 0,-4-4 0,-5-6 0,0-1 0,-3 1 0,-3 0 0,-2-3 0,-3 2 0,-1-4 0,-1 2 0,0 2 0,0 1 0,0-2 0,4 2 0,-4-4 0,0-3 0,0-3 0,-1 2 0,0 3 0,1-2 0,4 3 0,-4-2 0,0-2 0,0-2 0,-1-3 0,0-1 0,1 3 0,0 0 0,0-1 0,0-1 0,0-1 0,0-1 0,1 0 0,-1-1 0,0 0 0,1 0 0,-6 0 0,-3 0 0,-1 0 0,-3-1 0,-7 1 0,2 0 0,-2-4 0,-1-5 0,4-4 0,-5-8 0,0-11 0,3-12 0,4-8 0,5-7 0,4-4 0,2 1 0,2 0 0,2 3 0,0 5 0,0 3 0,0 3 0,0 3 0,0 1 0,4 6 0,4 4 0,4 4 0,5 5 0,-3 6 0,2-3 0,-7 1 0,0-1 0,1 0 0,3 0 0,2 0 0,3 0 0,1 1 0,2-1 0,-4 4 0,0-3 0,0-5 0,-4-1 0,1-9 0,1-4 0,2 2 0,-4-2 0,2 4 0,1-6 0,1 0 0,1 3 0,2-1 0,-4-4 0,1 3 0,-1 4 0,2 4 0,1 0 0,0-1 0,1 2 0,1 2 0,0 3 0,0 1 0,0 3 0,1 1 0,-5 0 0,-1 1 0,1-1 0,0 1 0,2 0 0,-4-1 0,0 1 0,2-1 0,-4-4 0,1 0 0,1 0 0,-3 5 0,-3 1 0,-3 1 0,2 0 0,-3 4 0,4-5 0,-1 3 0,-3 4 0,-1 4 0,-1 4 0,-2 2 0,-2 2 0,1 1 0,-1 0 0,0 1 0,0 0 0,-4-1 0,-1 1 0,1-1 0,0 0 0,6 4 0,6 5 0,0 0 0,4 3 0,3 3 0,3 3 0,2 1 0,-2-2 0,-1 4 0,1 1 0,-7 1 0,-5 1 0,2-1 0,2 4 0,-2 0 0,-1 4 0,3 3 0,-2-1 0,-2 3 0,3 6 0,3-2 0,-1 5 0,3 6 0,1 4 0,3-4 0,1-1 0,2-8 0,1 3 0,0-1 0,0-5 0,1 1 0,-1-5 0,0-4 0,1 1 0,-1-3 0,0-1 0,0-3 0,0-1 0,0-1 0,0 7 0,0 5 0,0 0 0,0 2 0,0 7 0,0-4 0,0 2 0,0 5 0,-9 0 0,0 4 0,0 0 0,-3-5 0,2 3 0,2-2 0,3-5 0,-3-1 0,2-5 0,-3-4 0,0-5 0,3-2 0,1-2 0,2-2 0,1 1 0,-3-6 0,-4-4 0,-4-4 0,1 1 0,-7 6 0,-2-1 0,-2 2 0,0-3 0,-1 2 0,1-3 0,0-3 0,1-3 0,0-3 0,0-1 0,0-2 0,0 0 0,-4 0 0,-4-1 0,-1 0 0,2 1 0,1 0 0,1 0 0,3 0 0,-3 0 0,0 0 0,1 0 0,1 0 0,5-5 0,2 1 0,0-10 0,0-3 0,-5-3 0,-2-7 0,4 0 0,5-1 0,1-7 0,0 0 0,3 2 0,-2 3 0,0 2 0,1 3 0,3-3 0,-1 6 0,3 0 0,1 2 0,-6 0 0,2 0 0,1-1 0,-2 5 0,-2-5 0,-2-1 0,-3 4 0,-1 4 0,-1 0 0,-5 0 0,0 2 0,-1-1 0,1 2 0,2 3 0,0 3 0,6-3 0,4-2 0,-3 1 0,3-4 0,-1-1 0,3-3 0,-1-2 0,-2-2 0,2 0 0,4-1 0,-2-5 0,-2 1 0,-3-1 0,3 1 0,-2 2 0,3 0 0,-2 6 0,0 4 0,1 10 0,-1 4 0,3 7 0,3 5 0,-3 5 0,-1-2 0,1 6 0,-1 2 0,-8-4 0,3 0 0,-2 0 0,0-4 0,3 1 0,-1 0 0,0 2 0,-1 0 0,4 2 0,2 1 0,-4-4 0,3 0 0,-3 1 0,4 0 0,2 2 0,3 4 0,4 6 0,1 5 0,1-1 0,1-2 0,1-2 0,0-2 0,-1-4 0,0 0 0,1-2 0,-1-1 0,0 0 0,0 1 0,0-1 0,0 0 0,0 1 0,0-1 0,0 1 0,0-1 0,0 5 0,0 1 0,0-1 0,0-1 0,0 0 0,0-2 0,0 4 0,0 0 0,0-1 0,0-1 0,-4-1 0,-1-1 0,1 0 0,-4-1 0,1-1 0,-4 1 0,2 0 0,2-1 0,-3-4 0,-2 0 0,-3 0 0,-3 6 0,-1-4 0,-2 1 0,3 0 0,1-4 0,-1 5 0,-1 4 0,0 6 0,-6 5 0,-5 3 0,-4-1 0,-5-3 0,-2 0 0,2-3 0,3-2 0,5-8 0,4-2 0,2-1 0,-6-1 0,-4 0 0,0 6 0,7 1 0,-2-4 0,-5-5 0,4 0 0,3-5 0,2-4 0,2-2 0,-3 2 0,1-2 0,-4-1 0,1-1 0,0-1 0,3-1 0,1 0 0,1-1 0,2 0 0,0-1 0,0 1 0,1 0 0,-1 0 0,1 0 0,0 0 0,-1 0 0,0 0 0,1 0 0,-1 0 0,0 0 0,1 0 0,-1 0 0,0 0 0,0 0 0,1 0 0,-1 0 0,0 0 0,0 0 0,1 0 0,-1 0 0,0 0 0,1 0 0,-1 0 0,0 0 0,0 0 0,1 0 0,-1 0 0,0 0 0,-4 0 0,0 0 0,0 0 0,0 0 0,2 0 0,-4 0 0,1-5 0,1-3 0,0-1 0,6-8 0,2-2 0,0 1 0,0-1 0,-1 0 0,-6 3 0,0 5 0,0-1 0,4-1 0,1-2 0,5-3 0,1 3 0,-2 3 0,-4 4 0,-3 3 0,-1 2 0,0 3 0,4 4 0,6 6 0,4 4 0,0-1 0,-1 3 0,-3 1 0,-2 1 0,-3-2 0,-1 5 0,-1 0 0,-1-2 0,-1-1 0,1-3 0,0-1 0,0-3 0,0-3 0,4 1 0,1-1 0,4 2 0,0 2 0,-2 4 0,-1-2 0,-7 1 0,-1-2 0,3 0 0,1-2 0,0-3 0,0-3 0,-1-1 0,1-3 0,-6-1 0,0 0 0,0 0 0,1 3 0,1 1 0,0 0 0,6 4 0,-4-1 0,0 0 0,0-3 0,-1-1 0,0-1 0,1-1 0,0-1 0,-4 0 0,0 0 0,-1 0 0,2-1 0,1 1 0,0 0 0,-3 0 0,1 0 0,0 0 0,0 0 0,2 0 0,1 0 0,0 0 0,1 0 0,1 0 0,-1 0 0,1 0 0,-1 0 0,1 0 0,-1 0 0,0 0 0,1 0 0,-1 0 0,0 0 0,1 0 0,-1 0 0,0 0 0,-4 0 0,0 0 0,0 0 0,0 0 0,2 0 0,1 0 0,-4 0 0,0 0 0,1 0 0,1 0 0,1 0 0,0 0 0,-2 0 0,3-5 0,2 1 0,0-5 0,1-4 0,-1-2 0,4-4 0,1 3 0,-1-1 0,-1-1 0,-1 3 0,-1 4 0,4 0 0,-1 2 0,0-2 0,3-2 0,-1 2 0,-5-7 0,-2-2 0,-1-1 0,-1 2 0,5 1 0,0 3 0,1 1 0,-1-1 0,-5-2 0,0-2 0,3 0 0,0-2 0,1 4 0,5-1 0,-1 1 0,5-1 0,-2 3 0,-1-1 0,-3 4 0,4-6 0,-3 3 0,0 3 0,2-5 0,4-2 0,3-2 0,3-1 0,2 0 0,1 0 0,-3 3 0,-4 6 0,-5 4 0,-3 4 0,-4 3 0,-1 1 0,0 2 0,-2 0 0,1 0 0,-1-1 0,1 1 0,-5-1 0,1 1 0,0-1 0,0 0 0,2 0 0,0 0 0,-2 0 0,-1 0 0,1 0 0,1 0 0,0 0 0,2 0 0,1 0 0,-4 0 0,-1 0 0,1 0 0,1 0 0,1 0 0,1 0 0,-4 0 0,0 0 0,1 0 0,1 0 0,1 0 0,1 4 0,0 0 0,1 1 0,0-2 0,1 0 0,-1-1 0,1-1 0,-1-1 0,1 0 0,-1 0 0,1 0 0,-1-1 0,0 1 0,0 0 0,1 0 0,-1 0 0,0 0 0,0 0 0,1 0 0,-1 0 0,0 0 0,1 0 0,-1 0 0,0 0 0,0 0 0,1 0 0,-1 0 0,0 0 0,1 0 0,-1 0 0,0 0 0,0 0 0,1 0 0,-1 0 0,1 0 0,-1 0 0,0 0 0,0 0 0,1 0 0,-1 0 0,0 0 0,0 0 0,1 0 0,-1 0 0,0 0 0,1 0 0,-1 0 0,0 0 0,9 0 0,9 0 0,13 0 0,8 0 0,4 0 0,4 0 0,0 0 0,0 0 0,-5-4 0,4-1 0,-1 1 0,0 0 0,0-3 0,0-3 0,-1-4 0,0 1 0,0 2 0,0 3 0,-1 3 0,1 2 0,0 1 0,-1 2 0,1 1 0,4-1 0,0 1 0,0-1 0,0 1 0,-2-1 0,-1 0 0,0 0 0,-1 0 0,4-4 0,0-1 0,5 1 0,-2 0 0,0 1 0,6 2 0,0 0 0,2-4 0,1 1 0,3-1 0,-4 2 0,-3 1 0,-4 0 0,-3 1 0,-3 1 0,-1-4 0,7-5 0,0-4 0,4 1 0,3-3 0,3-2 0,6-1 0,6-2 0,9-1 0,0-1 0,-2 0 0,-3 0 0,0 4 0,-7 5 0,-8 4 0,-6 4 0,-6 3 0,-5 2 0,3 0 0,-1 1 0,-2 0 0,0 0 0,-1-1 0,0 1 0,-1-1 0,0 0 0,0-9 0,-1 1 0,0-1 0,1-3 0,0 2 0,-1 3 0,1 1 0,0-2 0,-1 2 0,1 1 0,0-3 0,0-3 0,-1 0 0,5 3 0,1 1 0,-1 3 0,-1 2 0,0 1 0,-2 1 0,-1 0 0,1-4 0,-2 0 0,1 0 0,4 1 0,0 0 0,0 2 0,-1 0 0,-1 0 0,0 1 0,3 0 0,-5-4 0,-1 0 0,0 0 0,0-4 0,-5-3 0,0 0 0,1 2 0,5 3 0,1 1 0,2 3 0,-1 1 0,0 0 0,-1 2 0,0-1 0,0-4 0,-1 0 0,-1-1 0,1 2 0,0 0 0,-1 1 0,5 1 0,0 1 0,0 0 0,0 0 0,-2 0 0,0 0 0,2 1 0,1-1 0,-1 4 0,-1 1 0,-5 8 0,-1 0 0,-1 3 0,-4 1 0,1 3 0,0 1 0,2 0 0,-3 5 0,-3 1 0,-4-1 0,2 0 0,-2-1 0,-1-2 0,-3 0 0,-1-1 0,0 0 0,-2-1 0,0 1 0,-5 0 0,-4-1 0,-13-4 0,-18 13 0,-32 10 0,-36 17 0,-23 17 0,-26 10 0,-30 15 0,-35 7 0,-21 0-1880,-24-7 2417,18-8-806,6-13 269,3-17 0,6-13 0,19-16 0,13-13 0,13-10-292,17-5 375,19-5-124,24-1 41,23-1 0,14 0 0,8 1 0,8 1 1855,5 0-2385,8 0 1113,11 1-674,2 0 136,7 0-45,7 0 0,5 1 0,5-1 0,3 0 0,1 0 0,2 0 0,-1 0 0,0 0 0,1 0 0,-1 0 0,-1 0 0,-12 4 0,-10 5 0,0 4 0,-6 4 0,-9 2 0,-4-2 0,1 5 0,-5-3 0,-5 0 0,-1-5 0,0-3 0,2-4 0,2-3 0,6-3 0,5 0 0,6-2 0,8 0 0,-1 1 0,1-1 0,5 1 0,5-9 0,-1-9 0,-4-9 0,2-11 0,2-14 0,4-8 0,7-6 0,3-2 0,3-1 0,4 0 0,4 5 0,-1 6 0,4 5 0,1 8 0,3 0 0,-4 1 0,2 0 0,0-4 0,2-12 0,1-10 0,0-8 0,2 3 0,0 2 0,0-2 0,0 6 0,0 2 0,1-2 0,-1 5 0,0 0 0,0-3 0,0 8 0,0 0 0,0 5 0,0-2 0,0 0 0,0-3 0,0-11 0,0-2 0,0-9 0,0-5 0,0-6 0,0-2 0,0 0 0,0 1 0,0 10 0,0 11 0,0 10 0,0 4 0,0 2 0,0 7 0,0-6 0,0-1 0,0-4 0,0 2 0,0 3 0,0 7 0,0 0 0,0-3 0,0 6 0,0 1 0,0 0 0,0 6 0,0 0 0,-9 0 0,-4-1 0,-1 3 0,-2-1 0,3-1 0,2 3 0,4-5 0,3-11 0,1-1 0,3-23 0,0-12 0,0-20 0,1-8 0,0-12 0,-1 8 0,0 1 0,1 13 0,3 4 0,5 5 0,8 4 0,5-6 0,2 6 0,-4 1 0,1 7 0,-6 5 0,-4 6 0,-4 7 0,-3 8 0,-3 11 0,-1 4 0,0 7 0,-1 2 0,0 3 0,0 3 0,1 3 0,0 1 0,-1 2 0,1 1 0,0-1 0,0 1 0,0 0 0,0 0 0,0-1 0,0 1 0,0-5 0,0-5 0,0 1 0,0-5 0,0-10 0,0 1 0,0-6 0,0-8 0,0-5 0,0 1 0,0-5 0,0-1 0,0 9 0,0 4 0,0 6 0,0 3 0,0 6 0,0 6 0,0 5 0,0 4 0,0-2 0,0 1 0,0 1 0,0 1 0,0-4 0,-4-8 0,0 0 0,-1-2 0,2 2 0,0 3 0,1 4 0,1 2 0,1 3 0,0 1 0,-8 2 0,-1 0 0,0 0 0,-2 4 0,1 0 0,2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0:28:15.846"/>
    </inkml:context>
    <inkml:brush xml:id="br0">
      <inkml:brushProperty name="width" value="0.05" units="cm"/>
      <inkml:brushProperty name="height" value="0.05" units="cm"/>
      <inkml:brushProperty name="color" value="#AE198D"/>
      <inkml:brushProperty name="inkEffects" value="galaxy"/>
      <inkml:brushProperty name="anchorX" value="-2556.72534"/>
      <inkml:brushProperty name="anchorY" value="729.93353"/>
      <inkml:brushProperty name="scaleFactor" value="0.5"/>
    </inkml:brush>
  </inkml:definitions>
  <inkml:trace contextRef="#ctx0" brushRef="#br0">49 168 24575,'0'0'0,"4"0"0,5 0 0,5 0 0,3 0 0,2 0 0,2 0 0,2 0 0,-1 0 0,1 0 0,-1 0 0,1-4 0,-1-5 0,0 0 0,4 1 0,-4 6 0,-9 2 0,-10 2 0,-5 9 0,-11 0 0,-1 5 0,-3-3 0,2 1 0,-2-2 0,0 2 0,3 1 0,-1-3 0,3 2 0,3 2 0,-1-3 0,2 1 0,2-6 0,3-8 0,0-8 0,2-6 0,1-4 0,0-2 0,0-3 0,1 0 0,-1 0 0,0 0 0,5 5 0,4 0 0,4 4 0,0 1 0,-7 3 0,-7 2 0,-7 8 0,-6 1 0,-4 3 0,-3-1 0,-1 0 0,-6 4 0,1-1 0,-1 3 0,2-1 0,6 8 0,9-1 0,10-3 0,9-3 0,7-2 0,4-4 0,3-1 0,1-2 0,1 0 0,-1 0 0,5-1 0,-1 0 0,0 1 0,-1 0 0,-6-5 0,-1 0 0,-1 1 0,0-4 0,1-4 0,1 2 0,1 1 0,-9 2 0,-8 3 0,-9 1 0,-7 2 0,-1 5 0,-3 1 0,-2 0 0,-2-1 0,0-1 0,-2-1 0,0-1 0,0-1 0,0 0 0,0 0 0,0 0 0,9 0 0,9 0 0,4-5 0,8 1 0,4-1 0,5-3 0,4 1 0,-4-3 0,1 1 0,1-3 0,0 2 0,-4-2 0,1 2 0,1 2 0,-4-2 0,2 2 0,-8 6 0,-7 3 0,-4 5 0,0 9 0,-6 1 0,2 3 0,-4-4 0,2 2 0,2 0 0,-2-3 0,2 1 0,-2-3 0,1 1 0,2-7 0,6-3 0,2-11 0,6-2 0,1-5 0,3 2 0,4-2 0,2 3 0,-2-2 0,1 3 0,-3-1 0,1 2 0,1 2 0,2-1 0,2 1 0,-4-3 0,2 3 0,0 1 0,1 2 0,-3-3 0,1 2 0,-12 1 0,-8 6 0,-4 5 0,-5 2 0,-3-1 0,1 4 0,-1-2 0,3 3 0,-1-2 0,3 2 0,-2 2 0,-1 3 0,-2-3 0,1 1 0,0-2 0,3 1 0,-2 1 0,0 2 0,1-7 0,3-12 0,8-4 0,3-6 0,1-5 0,5 2 0,5 3 0,3 2 0,-1 0 0,2 3 0,1 1 0,-2-2 0,0 1 0,2-3 0,0 2 0,-2-3 0,1 1 0,-4-2 0,6 2 0,1 2 0,2 3 0,-3-3 0,0 2 0,-9 1 0,-7 6 0,-13 5 0,-7 2 0,-1 4 0,-1-1 0,-1-2 0,4 2 0,5 2 0,-1-2 0,3 2 0,-1-2 0,3 2 0,1 2 0,-2-3 0,2 2 0,1 2 0,2-3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D3A24-EF41-4B01-8005-5C5E621D6FDD}"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8CE15-9207-438A-AFB3-E75BBAD9E970}" type="slidenum">
              <a:rPr lang="en-US" smtClean="0"/>
              <a:t>‹#›</a:t>
            </a:fld>
            <a:endParaRPr lang="en-US"/>
          </a:p>
        </p:txBody>
      </p:sp>
    </p:spTree>
    <p:extLst>
      <p:ext uri="{BB962C8B-B14F-4D97-AF65-F5344CB8AC3E}">
        <p14:creationId xmlns:p14="http://schemas.microsoft.com/office/powerpoint/2010/main" val="239649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304827B6-EC96-446B-8A18-71F4D6C1CD7A}" type="slidenum">
              <a:rPr lang="en-US" altLang="en-US" sz="1200">
                <a:latin typeface="Times New Roman" panose="02020603050405020304" pitchFamily="18" charset="0"/>
                <a:cs typeface="Times New Roman" panose="02020603050405020304" pitchFamily="18" charset="0"/>
              </a:rPr>
              <a:pPr/>
              <a:t>15</a:t>
            </a:fld>
            <a:endParaRPr lang="en-US" altLang="en-US" sz="1200">
              <a:latin typeface="Times New Roman" panose="02020603050405020304" pitchFamily="18" charset="0"/>
              <a:cs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7137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DD6AB0B7-7E02-4CA7-91C2-F0F1EF291C88}" type="slidenum">
              <a:rPr lang="en-US" altLang="en-US" sz="1200">
                <a:latin typeface="Times New Roman" panose="02020603050405020304" pitchFamily="18" charset="0"/>
                <a:cs typeface="Times New Roman" panose="02020603050405020304" pitchFamily="18" charset="0"/>
              </a:rPr>
              <a:pPr/>
              <a:t>25</a:t>
            </a:fld>
            <a:endParaRPr lang="en-US" altLang="en-US" sz="1200">
              <a:latin typeface="Times New Roman" panose="02020603050405020304" pitchFamily="18" charset="0"/>
              <a:cs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90027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D2FC5BC4-A287-4070-92C6-5D006DDEE96D}" type="slidenum">
              <a:rPr lang="en-US" altLang="en-US" sz="1200">
                <a:latin typeface="Times New Roman" panose="02020603050405020304" pitchFamily="18" charset="0"/>
                <a:cs typeface="Times New Roman" panose="02020603050405020304" pitchFamily="18" charset="0"/>
              </a:rPr>
              <a:pPr/>
              <a:t>26</a:t>
            </a:fld>
            <a:endParaRPr lang="en-US" altLang="en-US" sz="1200">
              <a:latin typeface="Times New Roman" panose="02020603050405020304" pitchFamily="18" charset="0"/>
              <a:cs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0747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AA8E5BFE-3A97-4DD6-B38D-5BA060A354AB}" type="slidenum">
              <a:rPr lang="en-US" altLang="en-US" sz="1200">
                <a:latin typeface="Times New Roman" panose="02020603050405020304" pitchFamily="18" charset="0"/>
                <a:cs typeface="Times New Roman" panose="02020603050405020304" pitchFamily="18" charset="0"/>
              </a:rPr>
              <a:pPr/>
              <a:t>28</a:t>
            </a:fld>
            <a:endParaRPr lang="en-US" altLang="en-US" sz="1200">
              <a:latin typeface="Times New Roman" panose="02020603050405020304" pitchFamily="18" charset="0"/>
              <a:cs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9936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731B77AE-AD06-43EE-AAAA-696E66E3CCDD}" type="slidenum">
              <a:rPr lang="en-US" altLang="en-US" sz="1200">
                <a:latin typeface="Times New Roman" panose="02020603050405020304" pitchFamily="18" charset="0"/>
                <a:cs typeface="Times New Roman" panose="02020603050405020304" pitchFamily="18" charset="0"/>
              </a:rPr>
              <a:pPr/>
              <a:t>29</a:t>
            </a:fld>
            <a:endParaRPr lang="en-US" altLang="en-US" sz="1200">
              <a:latin typeface="Times New Roman" panose="02020603050405020304" pitchFamily="18" charset="0"/>
              <a:cs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1883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3AE908AC-1CF4-4EF3-8447-11837DA89B5F}" type="slidenum">
              <a:rPr lang="en-US" altLang="en-US" sz="1200">
                <a:latin typeface="Times New Roman" panose="02020603050405020304" pitchFamily="18" charset="0"/>
                <a:cs typeface="Times New Roman" panose="02020603050405020304" pitchFamily="18" charset="0"/>
              </a:rPr>
              <a:pPr/>
              <a:t>30</a:t>
            </a:fld>
            <a:endParaRPr lang="en-US" altLang="en-US" sz="1200">
              <a:latin typeface="Times New Roman" panose="02020603050405020304" pitchFamily="18" charset="0"/>
              <a:cs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0530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2327BF16-2656-4C39-9588-BFAE930D45F7}" type="slidenum">
              <a:rPr lang="en-US" altLang="en-US" sz="1200">
                <a:latin typeface="Times New Roman" panose="02020603050405020304" pitchFamily="18" charset="0"/>
                <a:cs typeface="Times New Roman" panose="02020603050405020304" pitchFamily="18" charset="0"/>
              </a:rPr>
              <a:pPr/>
              <a:t>31</a:t>
            </a:fld>
            <a:endParaRPr lang="en-US" altLang="en-US" sz="1200">
              <a:latin typeface="Times New Roman" panose="02020603050405020304" pitchFamily="18" charset="0"/>
              <a:cs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3859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F3EF8FE9-B581-441E-877D-32BDB029D211}" type="slidenum">
              <a:rPr lang="en-US" altLang="en-US" sz="1200">
                <a:latin typeface="Times New Roman" panose="02020603050405020304" pitchFamily="18" charset="0"/>
                <a:cs typeface="Times New Roman" panose="02020603050405020304" pitchFamily="18" charset="0"/>
              </a:rPr>
              <a:pPr/>
              <a:t>32</a:t>
            </a:fld>
            <a:endParaRPr lang="en-US" altLang="en-US" sz="1200">
              <a:latin typeface="Times New Roman" panose="02020603050405020304" pitchFamily="18" charset="0"/>
              <a:cs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821427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6075311A-D09F-4C84-86C6-8B63AC4F9F33}" type="slidenum">
              <a:rPr lang="en-US" altLang="en-US" sz="1200">
                <a:latin typeface="Times New Roman" panose="02020603050405020304" pitchFamily="18" charset="0"/>
                <a:cs typeface="Times New Roman" panose="02020603050405020304" pitchFamily="18" charset="0"/>
              </a:rPr>
              <a:pPr/>
              <a:t>33</a:t>
            </a:fld>
            <a:endParaRPr lang="en-US" altLang="en-US" sz="1200">
              <a:latin typeface="Times New Roman" panose="02020603050405020304" pitchFamily="18" charset="0"/>
              <a:cs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661002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00508AE1-66BD-4162-99A5-C19BF7DB5DF6}" type="slidenum">
              <a:rPr lang="en-US" altLang="en-US" sz="1200">
                <a:latin typeface="Times New Roman" panose="02020603050405020304" pitchFamily="18" charset="0"/>
                <a:cs typeface="Times New Roman" panose="02020603050405020304" pitchFamily="18" charset="0"/>
              </a:rPr>
              <a:pPr/>
              <a:t>34</a:t>
            </a:fld>
            <a:endParaRPr lang="en-US" altLang="en-US" sz="1200">
              <a:latin typeface="Times New Roman" panose="02020603050405020304" pitchFamily="18" charset="0"/>
              <a:cs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35279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9504E1F7-D0FB-4482-94A1-3FE4C379C886}" type="slidenum">
              <a:rPr lang="en-US" altLang="en-US" sz="1200">
                <a:latin typeface="Times New Roman" panose="02020603050405020304" pitchFamily="18" charset="0"/>
                <a:cs typeface="Times New Roman" panose="02020603050405020304" pitchFamily="18" charset="0"/>
              </a:rPr>
              <a:pPr/>
              <a:t>35</a:t>
            </a:fld>
            <a:endParaRPr lang="en-US" altLang="en-US" sz="1200">
              <a:latin typeface="Times New Roman" panose="02020603050405020304" pitchFamily="18" charset="0"/>
              <a:cs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5061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CE199B41-90B9-488D-8E8C-3596D9C214D0}" type="slidenum">
              <a:rPr lang="en-US" altLang="en-US" sz="1200">
                <a:latin typeface="Times New Roman" panose="02020603050405020304" pitchFamily="18" charset="0"/>
                <a:cs typeface="Times New Roman" panose="02020603050405020304" pitchFamily="18" charset="0"/>
              </a:rPr>
              <a:pPr/>
              <a:t>16</a:t>
            </a:fld>
            <a:endParaRPr lang="en-US" altLang="en-US" sz="1200">
              <a:latin typeface="Times New Roman" panose="02020603050405020304" pitchFamily="18" charset="0"/>
              <a:cs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429068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AB56E5C8-5663-4B31-A309-44E4BC2F7C06}" type="slidenum">
              <a:rPr lang="en-US" altLang="en-US" sz="1200">
                <a:latin typeface="Times New Roman" panose="02020603050405020304" pitchFamily="18" charset="0"/>
                <a:cs typeface="Times New Roman" panose="02020603050405020304" pitchFamily="18" charset="0"/>
              </a:rPr>
              <a:pPr/>
              <a:t>36</a:t>
            </a:fld>
            <a:endParaRPr lang="en-US" altLang="en-US" sz="1200">
              <a:latin typeface="Times New Roman" panose="02020603050405020304" pitchFamily="18" charset="0"/>
              <a:cs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047065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88459773-7204-4485-8701-C4E4AFC473E2}" type="slidenum">
              <a:rPr lang="en-US" altLang="en-US" sz="1200">
                <a:latin typeface="Times New Roman" panose="02020603050405020304" pitchFamily="18" charset="0"/>
                <a:cs typeface="Times New Roman" panose="02020603050405020304" pitchFamily="18" charset="0"/>
              </a:rPr>
              <a:pPr/>
              <a:t>38</a:t>
            </a:fld>
            <a:endParaRPr lang="en-US" altLang="en-US" sz="1200">
              <a:latin typeface="Times New Roman" panose="02020603050405020304" pitchFamily="18" charset="0"/>
              <a:cs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4095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BD5CE2B7-E7C5-4722-9B2A-68F9DC2ECB0A}" type="slidenum">
              <a:rPr lang="en-US" altLang="en-US" sz="1200">
                <a:latin typeface="Times New Roman" panose="02020603050405020304" pitchFamily="18" charset="0"/>
                <a:cs typeface="Times New Roman" panose="02020603050405020304" pitchFamily="18" charset="0"/>
              </a:rPr>
              <a:pPr/>
              <a:t>17</a:t>
            </a:fld>
            <a:endParaRPr lang="en-US" altLang="en-US" sz="1200">
              <a:latin typeface="Times New Roman" panose="02020603050405020304" pitchFamily="18" charset="0"/>
              <a:cs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2625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A82F03FD-815B-49E7-B05A-96E290FBBB41}" type="slidenum">
              <a:rPr lang="en-US" altLang="en-US" sz="1200">
                <a:latin typeface="Times New Roman" panose="02020603050405020304" pitchFamily="18" charset="0"/>
                <a:cs typeface="Times New Roman" panose="02020603050405020304" pitchFamily="18" charset="0"/>
              </a:rPr>
              <a:pPr/>
              <a:t>19</a:t>
            </a:fld>
            <a:endParaRPr lang="en-US" altLang="en-US" sz="1200">
              <a:latin typeface="Times New Roman" panose="02020603050405020304" pitchFamily="18" charset="0"/>
              <a:cs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9048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E3A19C87-FDF8-4347-85E9-98A85B36DA82}" type="slidenum">
              <a:rPr lang="en-US" altLang="en-US" sz="1200">
                <a:latin typeface="Times New Roman" panose="02020603050405020304" pitchFamily="18" charset="0"/>
                <a:cs typeface="Times New Roman" panose="02020603050405020304" pitchFamily="18" charset="0"/>
              </a:rPr>
              <a:pPr/>
              <a:t>20</a:t>
            </a:fld>
            <a:endParaRPr lang="en-US" altLang="en-US" sz="1200">
              <a:latin typeface="Times New Roman" panose="02020603050405020304" pitchFamily="18" charset="0"/>
              <a:cs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23889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401F0521-D26A-414F-BF75-459F75174596}" type="slidenum">
              <a:rPr lang="en-US" altLang="en-US" sz="1200">
                <a:latin typeface="Times New Roman" panose="02020603050405020304" pitchFamily="18" charset="0"/>
                <a:cs typeface="Times New Roman" panose="02020603050405020304" pitchFamily="18" charset="0"/>
              </a:rPr>
              <a:pPr/>
              <a:t>21</a:t>
            </a:fld>
            <a:endParaRPr lang="en-US" altLang="en-US" sz="1200">
              <a:latin typeface="Times New Roman" panose="02020603050405020304" pitchFamily="18" charset="0"/>
              <a:cs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86724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91ECEE97-EB2B-407C-BB5E-9F68F6FE9A68}" type="slidenum">
              <a:rPr lang="en-US" altLang="en-US" sz="1200">
                <a:latin typeface="Times New Roman" panose="02020603050405020304" pitchFamily="18" charset="0"/>
                <a:cs typeface="Times New Roman" panose="02020603050405020304" pitchFamily="18" charset="0"/>
              </a:rPr>
              <a:pPr/>
              <a:t>22</a:t>
            </a:fld>
            <a:endParaRPr lang="en-US" altLang="en-US" sz="1200">
              <a:latin typeface="Times New Roman" panose="02020603050405020304" pitchFamily="18" charset="0"/>
              <a:cs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9154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D0260DAC-0974-42A6-916A-F3498584BD41}" type="slidenum">
              <a:rPr lang="en-US" altLang="en-US" sz="1200">
                <a:latin typeface="Times New Roman" panose="02020603050405020304" pitchFamily="18" charset="0"/>
                <a:cs typeface="Times New Roman" panose="02020603050405020304" pitchFamily="18" charset="0"/>
              </a:rPr>
              <a:pPr/>
              <a:t>23</a:t>
            </a:fld>
            <a:endParaRPr lang="en-US" altLang="en-US" sz="1200">
              <a:latin typeface="Times New Roman" panose="02020603050405020304" pitchFamily="18" charset="0"/>
              <a:cs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7228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panose="020B0604020202020204" pitchFamily="34" charset="0"/>
                <a:cs typeface="Arial" panose="020B0604020202020204" pitchFamily="34" charset="0"/>
              </a:defRPr>
            </a:lvl1pPr>
            <a:lvl2pPr marL="742950" indent="-285750" defTabSz="931863" eaLnBrk="0" hangingPunct="0">
              <a:defRPr sz="1400">
                <a:solidFill>
                  <a:schemeClr val="tx1"/>
                </a:solidFill>
                <a:latin typeface="Arial" panose="020B0604020202020204" pitchFamily="34" charset="0"/>
                <a:cs typeface="Arial" panose="020B0604020202020204" pitchFamily="34" charset="0"/>
              </a:defRPr>
            </a:lvl2pPr>
            <a:lvl3pPr marL="1143000" indent="-228600" defTabSz="931863" eaLnBrk="0" hangingPunct="0">
              <a:defRPr sz="1400">
                <a:solidFill>
                  <a:schemeClr val="tx1"/>
                </a:solidFill>
                <a:latin typeface="Arial" panose="020B0604020202020204" pitchFamily="34" charset="0"/>
                <a:cs typeface="Arial" panose="020B0604020202020204" pitchFamily="34" charset="0"/>
              </a:defRPr>
            </a:lvl3pPr>
            <a:lvl4pPr marL="1600200" indent="-228600" defTabSz="931863" eaLnBrk="0" hangingPunct="0">
              <a:defRPr sz="1400">
                <a:solidFill>
                  <a:schemeClr val="tx1"/>
                </a:solidFill>
                <a:latin typeface="Arial" panose="020B0604020202020204" pitchFamily="34" charset="0"/>
                <a:cs typeface="Arial" panose="020B0604020202020204" pitchFamily="34" charset="0"/>
              </a:defRPr>
            </a:lvl4pPr>
            <a:lvl5pPr marL="2057400" indent="-228600" defTabSz="931863" eaLnBrk="0" hangingPunct="0">
              <a:defRPr sz="1400">
                <a:solidFill>
                  <a:schemeClr val="tx1"/>
                </a:solidFill>
                <a:latin typeface="Arial" panose="020B0604020202020204" pitchFamily="34" charset="0"/>
                <a:cs typeface="Arial" panose="020B0604020202020204" pitchFamily="34" charset="0"/>
              </a:defRPr>
            </a:lvl5pPr>
            <a:lvl6pPr marL="25146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defTabSz="931863"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fld id="{FAA62558-6469-4656-8126-65B9D5373FFB}" type="slidenum">
              <a:rPr lang="en-US" altLang="en-US" sz="1200">
                <a:latin typeface="Times New Roman" panose="02020603050405020304" pitchFamily="18" charset="0"/>
                <a:cs typeface="Times New Roman" panose="02020603050405020304" pitchFamily="18" charset="0"/>
              </a:rPr>
              <a:pPr/>
              <a:t>24</a:t>
            </a:fld>
            <a:endParaRPr lang="en-US" altLang="en-US" sz="1200">
              <a:latin typeface="Times New Roman" panose="02020603050405020304" pitchFamily="18" charset="0"/>
              <a:cs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53372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8DC2864-55EA-4A5C-BB8C-F4492F8DB54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01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76BE29-AFCB-416B-B9BF-883D49AEAD23}"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420327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41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7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1228575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87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355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81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642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9184" y="476251"/>
            <a:ext cx="11760200" cy="620713"/>
          </a:xfrm>
        </p:spPr>
        <p:txBody>
          <a:bodyPr/>
          <a:lstStyle/>
          <a:p>
            <a:r>
              <a:rPr lang="en-US"/>
              <a:t>Click to edit Master title style</a:t>
            </a:r>
          </a:p>
        </p:txBody>
      </p:sp>
      <p:sp>
        <p:nvSpPr>
          <p:cNvPr id="3" name="Table Placeholder 2"/>
          <p:cNvSpPr>
            <a:spLocks noGrp="1"/>
          </p:cNvSpPr>
          <p:nvPr>
            <p:ph type="tbl" idx="1"/>
          </p:nvPr>
        </p:nvSpPr>
        <p:spPr>
          <a:xfrm>
            <a:off x="239184" y="1196975"/>
            <a:ext cx="11952816" cy="532765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fld id="{1284B2F3-5ABB-4F7E-92A8-82BF62B3961E}" type="slidenum">
              <a:rPr lang="en-US" altLang="en-US"/>
              <a:pPr/>
              <a:t>‹#›</a:t>
            </a:fld>
            <a:endParaRPr lang="en-US" altLang="en-US"/>
          </a:p>
        </p:txBody>
      </p:sp>
    </p:spTree>
    <p:extLst>
      <p:ext uri="{BB962C8B-B14F-4D97-AF65-F5344CB8AC3E}">
        <p14:creationId xmlns:p14="http://schemas.microsoft.com/office/powerpoint/2010/main" val="417282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6530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76BE29-AFCB-416B-B9BF-883D49AEAD23}"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2864-55EA-4A5C-BB8C-F4492F8DB54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512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6BE29-AFCB-416B-B9BF-883D49AEAD23}"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225007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6BE29-AFCB-416B-B9BF-883D49AEAD23}"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C2864-55EA-4A5C-BB8C-F4492F8DB54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66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6BE29-AFCB-416B-B9BF-883D49AEAD23}"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C2864-55EA-4A5C-BB8C-F4492F8DB5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04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6BE29-AFCB-416B-B9BF-883D49AEAD23}"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208124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76BE29-AFCB-416B-B9BF-883D49AEAD23}"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2864-55EA-4A5C-BB8C-F4492F8DB54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74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76BE29-AFCB-416B-B9BF-883D49AEAD23}"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2864-55EA-4A5C-BB8C-F4492F8DB54A}" type="slidenum">
              <a:rPr lang="en-US" smtClean="0"/>
              <a:t>‹#›</a:t>
            </a:fld>
            <a:endParaRPr lang="en-US"/>
          </a:p>
        </p:txBody>
      </p:sp>
    </p:spTree>
    <p:extLst>
      <p:ext uri="{BB962C8B-B14F-4D97-AF65-F5344CB8AC3E}">
        <p14:creationId xmlns:p14="http://schemas.microsoft.com/office/powerpoint/2010/main" val="107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76BE29-AFCB-416B-B9BF-883D49AEAD23}" type="datetimeFigureOut">
              <a:rPr lang="en-US" smtClean="0"/>
              <a:t>2/16/2022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DC2864-55EA-4A5C-BB8C-F4492F8DB54A}" type="slidenum">
              <a:rPr lang="en-US" smtClean="0"/>
              <a:t>‹#›</a:t>
            </a:fld>
            <a:endParaRPr lang="en-US"/>
          </a:p>
        </p:txBody>
      </p:sp>
    </p:spTree>
    <p:extLst>
      <p:ext uri="{BB962C8B-B14F-4D97-AF65-F5344CB8AC3E}">
        <p14:creationId xmlns:p14="http://schemas.microsoft.com/office/powerpoint/2010/main" val="1878741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customXml" Target="../ink/ink33.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35.xml"/><Relationship Id="rId5" Type="http://schemas.openxmlformats.org/officeDocument/2006/relationships/image" Target="../media/image61.png"/><Relationship Id="rId4" Type="http://schemas.openxmlformats.org/officeDocument/2006/relationships/customXml" Target="../ink/ink34.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customXml" Target="../ink/ink40.xml"/><Relationship Id="rId5" Type="http://schemas.openxmlformats.org/officeDocument/2006/relationships/customXml" Target="../ink/ink37.xml"/><Relationship Id="rId10" Type="http://schemas.openxmlformats.org/officeDocument/2006/relationships/image" Target="../media/image67.png"/><Relationship Id="rId4" Type="http://schemas.openxmlformats.org/officeDocument/2006/relationships/image" Target="../media/image64.png"/><Relationship Id="rId9" Type="http://schemas.openxmlformats.org/officeDocument/2006/relationships/customXml" Target="../ink/ink39.xml"/></Relationships>
</file>

<file path=ppt/slides/_rels/slide26.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customXml" Target="../ink/ink45.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ustomXml" Target="../ink/ink42.xml"/><Relationship Id="rId11" Type="http://schemas.openxmlformats.org/officeDocument/2006/relationships/image" Target="../media/image73.png"/><Relationship Id="rId5" Type="http://schemas.openxmlformats.org/officeDocument/2006/relationships/image" Target="../media/image70.png"/><Relationship Id="rId15" Type="http://schemas.openxmlformats.org/officeDocument/2006/relationships/image" Target="../media/image75.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72.png"/><Relationship Id="rId14" Type="http://schemas.openxmlformats.org/officeDocument/2006/relationships/customXml" Target="../ink/ink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ustomXml" Target="../ink/ink48.xml"/><Relationship Id="rId3" Type="http://schemas.openxmlformats.org/officeDocument/2006/relationships/image" Target="../media/image76.png"/><Relationship Id="rId7" Type="http://schemas.openxmlformats.org/officeDocument/2006/relationships/image" Target="../media/image7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ustomXml" Target="../ink/ink47.xml"/><Relationship Id="rId11" Type="http://schemas.openxmlformats.org/officeDocument/2006/relationships/image" Target="../media/image81.png"/><Relationship Id="rId5" Type="http://schemas.openxmlformats.org/officeDocument/2006/relationships/image" Target="../media/image78.png"/><Relationship Id="rId10" Type="http://schemas.openxmlformats.org/officeDocument/2006/relationships/customXml" Target="../ink/ink49.xml"/><Relationship Id="rId4" Type="http://schemas.openxmlformats.org/officeDocument/2006/relationships/image" Target="../media/image77.png"/><Relationship Id="rId9" Type="http://schemas.openxmlformats.org/officeDocument/2006/relationships/image" Target="../media/image80.png"/></Relationships>
</file>

<file path=ppt/slides/_rels/slide29.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customXml" Target="../ink/ink57.xml"/><Relationship Id="rId26" Type="http://schemas.openxmlformats.org/officeDocument/2006/relationships/customXml" Target="../ink/ink61.xml"/><Relationship Id="rId3" Type="http://schemas.openxmlformats.org/officeDocument/2006/relationships/image" Target="../media/image82.png"/><Relationship Id="rId21" Type="http://schemas.openxmlformats.org/officeDocument/2006/relationships/image" Target="../media/image91.png"/><Relationship Id="rId34" Type="http://schemas.openxmlformats.org/officeDocument/2006/relationships/customXml" Target="../ink/ink65.xml"/><Relationship Id="rId7" Type="http://schemas.openxmlformats.org/officeDocument/2006/relationships/image" Target="../media/image84.png"/><Relationship Id="rId12" Type="http://schemas.openxmlformats.org/officeDocument/2006/relationships/customXml" Target="../ink/ink54.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2" Type="http://schemas.openxmlformats.org/officeDocument/2006/relationships/notesSlide" Target="../notesSlides/notesSlide13.xml"/><Relationship Id="rId16" Type="http://schemas.openxmlformats.org/officeDocument/2006/relationships/customXml" Target="../ink/ink56.xml"/><Relationship Id="rId20" Type="http://schemas.openxmlformats.org/officeDocument/2006/relationships/customXml" Target="../ink/ink58.xml"/><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customXml" Target="../ink/ink51.xml"/><Relationship Id="rId11" Type="http://schemas.openxmlformats.org/officeDocument/2006/relationships/image" Target="../media/image86.png"/><Relationship Id="rId24" Type="http://schemas.openxmlformats.org/officeDocument/2006/relationships/customXml" Target="../ink/ink60.xml"/><Relationship Id="rId32" Type="http://schemas.openxmlformats.org/officeDocument/2006/relationships/customXml" Target="../ink/ink64.xml"/><Relationship Id="rId5" Type="http://schemas.openxmlformats.org/officeDocument/2006/relationships/image" Target="../media/image83.png"/><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62.xml"/><Relationship Id="rId10" Type="http://schemas.openxmlformats.org/officeDocument/2006/relationships/customXml" Target="../ink/ink53.xml"/><Relationship Id="rId19" Type="http://schemas.openxmlformats.org/officeDocument/2006/relationships/image" Target="../media/image90.png"/><Relationship Id="rId31" Type="http://schemas.openxmlformats.org/officeDocument/2006/relationships/image" Target="../media/image96.png"/><Relationship Id="rId4" Type="http://schemas.openxmlformats.org/officeDocument/2006/relationships/customXml" Target="../ink/ink50.xml"/><Relationship Id="rId9" Type="http://schemas.openxmlformats.org/officeDocument/2006/relationships/image" Target="../media/image85.png"/><Relationship Id="rId14" Type="http://schemas.openxmlformats.org/officeDocument/2006/relationships/customXml" Target="../ink/ink55.xml"/><Relationship Id="rId22" Type="http://schemas.openxmlformats.org/officeDocument/2006/relationships/customXml" Target="../ink/ink59.xml"/><Relationship Id="rId27" Type="http://schemas.openxmlformats.org/officeDocument/2006/relationships/image" Target="../media/image94.png"/><Relationship Id="rId30" Type="http://schemas.openxmlformats.org/officeDocument/2006/relationships/customXml" Target="../ink/ink63.xml"/><Relationship Id="rId35" Type="http://schemas.openxmlformats.org/officeDocument/2006/relationships/image" Target="../media/image98.png"/><Relationship Id="rId8" Type="http://schemas.openxmlformats.org/officeDocument/2006/relationships/customXml" Target="../ink/ink5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ustomXml" Target="../ink/ink3.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5.xml"/></Relationships>
</file>

<file path=ppt/slides/_rels/slide3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3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customXml" Target="../ink/ink71.xml"/><Relationship Id="rId3" Type="http://schemas.openxmlformats.org/officeDocument/2006/relationships/customXml" Target="../ink/ink66.xml"/><Relationship Id="rId7" Type="http://schemas.openxmlformats.org/officeDocument/2006/relationships/customXml" Target="../ink/ink68.xml"/><Relationship Id="rId12" Type="http://schemas.openxmlformats.org/officeDocument/2006/relationships/image" Target="../media/image1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customXml" Target="../ink/ink70.xml"/><Relationship Id="rId5" Type="http://schemas.openxmlformats.org/officeDocument/2006/relationships/customXml" Target="../ink/ink67.xml"/><Relationship Id="rId10" Type="http://schemas.openxmlformats.org/officeDocument/2006/relationships/image" Target="../media/image110.png"/><Relationship Id="rId4" Type="http://schemas.openxmlformats.org/officeDocument/2006/relationships/image" Target="../media/image107.png"/><Relationship Id="rId9" Type="http://schemas.openxmlformats.org/officeDocument/2006/relationships/customXml" Target="../ink/ink69.xml"/><Relationship Id="rId14" Type="http://schemas.openxmlformats.org/officeDocument/2006/relationships/image" Target="../media/image112.png"/></Relationships>
</file>

<file path=ppt/slides/_rels/slide37.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customXml" Target="../ink/ink11.xml"/><Relationship Id="rId18" Type="http://schemas.openxmlformats.org/officeDocument/2006/relationships/image" Target="../media/image22.png"/><Relationship Id="rId26" Type="http://schemas.openxmlformats.org/officeDocument/2006/relationships/image" Target="../media/image26.png"/><Relationship Id="rId39" Type="http://schemas.openxmlformats.org/officeDocument/2006/relationships/customXml" Target="../ink/ink24.xml"/><Relationship Id="rId21" Type="http://schemas.openxmlformats.org/officeDocument/2006/relationships/customXml" Target="../ink/ink15.xml"/><Relationship Id="rId34" Type="http://schemas.openxmlformats.org/officeDocument/2006/relationships/image" Target="../media/image30.png"/><Relationship Id="rId42" Type="http://schemas.openxmlformats.org/officeDocument/2006/relationships/image" Target="../media/image34.png"/><Relationship Id="rId7" Type="http://schemas.openxmlformats.org/officeDocument/2006/relationships/customXml" Target="../ink/ink8.xml"/><Relationship Id="rId2" Type="http://schemas.openxmlformats.org/officeDocument/2006/relationships/image" Target="../media/image14.png"/><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customXml" Target="../ink/ink19.xml"/><Relationship Id="rId41"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customXml" Target="../ink/ink10.xml"/><Relationship Id="rId24" Type="http://schemas.openxmlformats.org/officeDocument/2006/relationships/image" Target="../media/image25.png"/><Relationship Id="rId32" Type="http://schemas.openxmlformats.org/officeDocument/2006/relationships/image" Target="../media/image29.png"/><Relationship Id="rId37" Type="http://schemas.openxmlformats.org/officeDocument/2006/relationships/customXml" Target="../ink/ink23.xml"/><Relationship Id="rId40" Type="http://schemas.openxmlformats.org/officeDocument/2006/relationships/image" Target="../media/image33.png"/><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7.png"/><Relationship Id="rId36"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customXml" Target="../ink/ink14.xml"/><Relationship Id="rId31" Type="http://schemas.openxmlformats.org/officeDocument/2006/relationships/customXml" Target="../ink/ink20.xml"/><Relationship Id="rId44"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customXml" Target="../ink/ink9.xml"/><Relationship Id="rId14" Type="http://schemas.openxmlformats.org/officeDocument/2006/relationships/image" Target="../media/image20.png"/><Relationship Id="rId22" Type="http://schemas.openxmlformats.org/officeDocument/2006/relationships/image" Target="../media/image24.png"/><Relationship Id="rId27" Type="http://schemas.openxmlformats.org/officeDocument/2006/relationships/customXml" Target="../ink/ink18.xml"/><Relationship Id="rId30" Type="http://schemas.openxmlformats.org/officeDocument/2006/relationships/image" Target="../media/image28.png"/><Relationship Id="rId35" Type="http://schemas.openxmlformats.org/officeDocument/2006/relationships/customXml" Target="../ink/ink22.xml"/><Relationship Id="rId43" Type="http://schemas.openxmlformats.org/officeDocument/2006/relationships/customXml" Target="../ink/ink26.xml"/><Relationship Id="rId8" Type="http://schemas.openxmlformats.org/officeDocument/2006/relationships/image" Target="../media/image17.png"/><Relationship Id="rId3" Type="http://schemas.openxmlformats.org/officeDocument/2006/relationships/customXml" Target="../ink/ink6.xml"/><Relationship Id="rId12" Type="http://schemas.openxmlformats.org/officeDocument/2006/relationships/image" Target="../media/image19.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32.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30.xml"/><Relationship Id="rId1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68B-757A-4F29-8B39-3C4FE4B98712}"/>
              </a:ext>
            </a:extLst>
          </p:cNvPr>
          <p:cNvSpPr>
            <a:spLocks noGrp="1"/>
          </p:cNvSpPr>
          <p:nvPr>
            <p:ph type="ctrTitle"/>
          </p:nvPr>
        </p:nvSpPr>
        <p:spPr>
          <a:xfrm>
            <a:off x="3200400" y="1600200"/>
            <a:ext cx="5867400" cy="1805822"/>
          </a:xfrm>
        </p:spPr>
        <p:txBody>
          <a:bodyPr/>
          <a:lstStyle/>
          <a:p>
            <a:r>
              <a:rPr lang="en-IN" sz="3600" b="1" dirty="0"/>
              <a:t>2ECOE76 </a:t>
            </a:r>
            <a:br>
              <a:rPr lang="en-IN" sz="3600" b="1" dirty="0"/>
            </a:br>
            <a:r>
              <a:rPr lang="en-IN" sz="3600" b="1" dirty="0"/>
              <a:t>MATLAB for Engineers</a:t>
            </a:r>
            <a:br>
              <a:rPr lang="en-IN" sz="3600" b="1" dirty="0"/>
            </a:br>
            <a:r>
              <a:rPr lang="en-IN" sz="3600" b="1" dirty="0"/>
              <a:t>Lecture 4</a:t>
            </a:r>
          </a:p>
        </p:txBody>
      </p:sp>
      <p:sp>
        <p:nvSpPr>
          <p:cNvPr id="3" name="Subtitle 2">
            <a:extLst>
              <a:ext uri="{FF2B5EF4-FFF2-40B4-BE49-F238E27FC236}">
                <a16:creationId xmlns:a16="http://schemas.microsoft.com/office/drawing/2014/main" id="{F51BC1A8-77F0-4A9C-A340-81B2A86FD576}"/>
              </a:ext>
            </a:extLst>
          </p:cNvPr>
          <p:cNvSpPr>
            <a:spLocks noGrp="1"/>
          </p:cNvSpPr>
          <p:nvPr>
            <p:ph type="subTitle" idx="1"/>
          </p:nvPr>
        </p:nvSpPr>
        <p:spPr>
          <a:xfrm>
            <a:off x="3581400" y="3660259"/>
            <a:ext cx="5308866" cy="1368941"/>
          </a:xfrm>
        </p:spPr>
        <p:txBody>
          <a:bodyPr>
            <a:noAutofit/>
          </a:bodyPr>
          <a:lstStyle/>
          <a:p>
            <a:pPr algn="r"/>
            <a:r>
              <a:rPr lang="en-IN" sz="3200" b="1" dirty="0"/>
              <a:t>Prepared by</a:t>
            </a:r>
          </a:p>
          <a:p>
            <a:pPr algn="r"/>
            <a:r>
              <a:rPr lang="en-IN" sz="3200" b="1" dirty="0"/>
              <a:t>-Twinkle Bhavsar</a:t>
            </a:r>
          </a:p>
          <a:p>
            <a:pPr algn="r"/>
            <a:endParaRPr lang="en-IN" sz="3200" b="1" dirty="0"/>
          </a:p>
        </p:txBody>
      </p:sp>
    </p:spTree>
    <p:extLst>
      <p:ext uri="{BB962C8B-B14F-4D97-AF65-F5344CB8AC3E}">
        <p14:creationId xmlns:p14="http://schemas.microsoft.com/office/powerpoint/2010/main" val="163963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17"/>
          <p:cNvGraphicFramePr>
            <a:graphicFrameLocks/>
          </p:cNvGraphicFramePr>
          <p:nvPr>
            <p:extLst>
              <p:ext uri="{D42A27DB-BD31-4B8C-83A1-F6EECF244321}">
                <p14:modId xmlns:p14="http://schemas.microsoft.com/office/powerpoint/2010/main" val="1683544584"/>
              </p:ext>
            </p:extLst>
          </p:nvPr>
        </p:nvGraphicFramePr>
        <p:xfrm>
          <a:off x="1009934" y="1542836"/>
          <a:ext cx="10514410" cy="4458628"/>
        </p:xfrm>
        <a:graphic>
          <a:graphicData uri="http://schemas.openxmlformats.org/drawingml/2006/table">
            <a:tbl>
              <a:tblPr/>
              <a:tblGrid>
                <a:gridCol w="1567812">
                  <a:extLst>
                    <a:ext uri="{9D8B030D-6E8A-4147-A177-3AD203B41FA5}">
                      <a16:colId xmlns:a16="http://schemas.microsoft.com/office/drawing/2014/main" val="20000"/>
                    </a:ext>
                  </a:extLst>
                </a:gridCol>
                <a:gridCol w="8946598">
                  <a:extLst>
                    <a:ext uri="{9D8B030D-6E8A-4147-A177-3AD203B41FA5}">
                      <a16:colId xmlns:a16="http://schemas.microsoft.com/office/drawing/2014/main" val="20001"/>
                    </a:ext>
                  </a:extLst>
                </a:gridCol>
              </a:tblGrid>
              <a:tr h="5947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rgbClr val="0000CC"/>
                          </a:solidFill>
                          <a:effectLst/>
                          <a:latin typeface="+mn-lt"/>
                          <a:cs typeface="Arial" charset="0"/>
                        </a:rPr>
                        <a:t>Operator </a:t>
                      </a:r>
                    </a:p>
                  </a:txBody>
                  <a:tcPr marT="45708" marB="45708"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rgbClr val="0000CC"/>
                          </a:solidFill>
                          <a:effectLst/>
                          <a:latin typeface="+mn-lt"/>
                          <a:cs typeface="Arial" charset="0"/>
                        </a:rPr>
                        <a:t>Operation</a:t>
                      </a:r>
                    </a:p>
                  </a:txBody>
                  <a:tcPr marT="45708" marB="45708"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8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&amp;</a:t>
                      </a:r>
                    </a:p>
                  </a:txBody>
                  <a:tcPr marT="45708" marB="45708" anchor="ct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highlight>
                            <a:srgbClr val="FFFF00"/>
                          </a:highlight>
                          <a:latin typeface="+mn-lt"/>
                          <a:cs typeface="Arial" charset="0"/>
                        </a:rPr>
                        <a:t>Logical AND </a:t>
                      </a:r>
                      <a:r>
                        <a:rPr kumimoji="0" lang="en-US" sz="2800" b="1" i="0" u="none" strike="noStrike" cap="none" normalizeH="0" baseline="0" dirty="0">
                          <a:ln>
                            <a:noFill/>
                          </a:ln>
                          <a:solidFill>
                            <a:schemeClr val="tx1"/>
                          </a:solidFill>
                          <a:effectLst/>
                          <a:latin typeface="+mn-lt"/>
                          <a:cs typeface="Arial" charset="0"/>
                        </a:rPr>
                        <a:t>(</a:t>
                      </a:r>
                      <a:r>
                        <a:rPr kumimoji="0" lang="en-US" sz="2800" b="1" i="0" u="none" strike="noStrike" cap="none" normalizeH="0" baseline="0" dirty="0">
                          <a:ln>
                            <a:noFill/>
                          </a:ln>
                          <a:solidFill>
                            <a:srgbClr val="0000CC"/>
                          </a:solidFill>
                          <a:effectLst/>
                          <a:latin typeface="+mn-lt"/>
                          <a:cs typeface="Arial" charset="0"/>
                        </a:rPr>
                        <a:t>scalar/array, both sides evaluation</a:t>
                      </a: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8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&amp;&amp;</a:t>
                      </a:r>
                    </a:p>
                  </a:txBody>
                  <a:tcPr marT="45708" marB="457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Logical AND (scalar, </a:t>
                      </a:r>
                      <a:r>
                        <a:rPr kumimoji="0" lang="en-US" sz="2800" b="1" i="0" u="none" strike="noStrike" cap="none" normalizeH="0" baseline="0" dirty="0">
                          <a:ln>
                            <a:noFill/>
                          </a:ln>
                          <a:solidFill>
                            <a:schemeClr val="tx1"/>
                          </a:solidFill>
                          <a:effectLst/>
                          <a:highlight>
                            <a:srgbClr val="FFFF00"/>
                          </a:highlight>
                          <a:latin typeface="+mn-lt"/>
                          <a:cs typeface="Arial" charset="0"/>
                        </a:rPr>
                        <a:t>left then right side evaluation</a:t>
                      </a: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8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Logical inclusive OR (</a:t>
                      </a:r>
                      <a:r>
                        <a:rPr kumimoji="0" lang="en-US" sz="2800" b="1" i="0" u="none" strike="noStrike" cap="none" normalizeH="0" baseline="0" dirty="0">
                          <a:ln>
                            <a:noFill/>
                          </a:ln>
                          <a:solidFill>
                            <a:srgbClr val="0000CC"/>
                          </a:solidFill>
                          <a:effectLst/>
                          <a:latin typeface="+mn-lt"/>
                          <a:cs typeface="Arial" charset="0"/>
                        </a:rPr>
                        <a:t>scalar/array both sides evaluation</a:t>
                      </a: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20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Logical inclusive OR (scalar, </a:t>
                      </a:r>
                      <a:r>
                        <a:rPr kumimoji="0" lang="en-US" sz="2800" b="1" i="0" u="none" strike="noStrike" cap="none" normalizeH="0" baseline="0" dirty="0">
                          <a:ln>
                            <a:noFill/>
                          </a:ln>
                          <a:solidFill>
                            <a:schemeClr val="tx1"/>
                          </a:solidFill>
                          <a:effectLst/>
                          <a:highlight>
                            <a:srgbClr val="FFFF00"/>
                          </a:highlight>
                          <a:latin typeface="+mn-lt"/>
                          <a:cs typeface="Arial" charset="0"/>
                        </a:rPr>
                        <a:t>left then right side evaluation)</a:t>
                      </a:r>
                    </a:p>
                  </a:txBody>
                  <a:tcPr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8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err="1">
                          <a:ln>
                            <a:noFill/>
                          </a:ln>
                          <a:solidFill>
                            <a:schemeClr val="tx1"/>
                          </a:solidFill>
                          <a:effectLst/>
                          <a:latin typeface="+mn-lt"/>
                          <a:cs typeface="Arial" charset="0"/>
                        </a:rPr>
                        <a:t>xor</a:t>
                      </a:r>
                      <a:endParaRPr kumimoji="0" lang="en-US" sz="2800" b="1" i="0" u="none" strike="noStrike" cap="none" normalizeH="0" baseline="0" dirty="0">
                        <a:ln>
                          <a:noFill/>
                        </a:ln>
                        <a:solidFill>
                          <a:schemeClr val="tx1"/>
                        </a:solidFill>
                        <a:effectLst/>
                        <a:latin typeface="+mn-lt"/>
                        <a:cs typeface="Arial" charset="0"/>
                      </a:endParaRPr>
                    </a:p>
                  </a:txBody>
                  <a:tcPr marT="45708" marB="457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Logical exclusive OR</a:t>
                      </a:r>
                    </a:p>
                  </a:txBody>
                  <a:tcPr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554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a:t>
                      </a:r>
                    </a:p>
                  </a:txBody>
                  <a:tcPr marT="45708" marB="457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Logical NOT</a:t>
                      </a:r>
                    </a:p>
                  </a:txBody>
                  <a:tcPr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Rectangle 3"/>
          <p:cNvSpPr/>
          <p:nvPr/>
        </p:nvSpPr>
        <p:spPr>
          <a:xfrm>
            <a:off x="3496386" y="834950"/>
            <a:ext cx="5905656" cy="707886"/>
          </a:xfrm>
          <a:prstGeom prst="rect">
            <a:avLst/>
          </a:prstGeom>
        </p:spPr>
        <p:txBody>
          <a:bodyPr wrap="none">
            <a:spAutoFit/>
          </a:bodyPr>
          <a:lstStyle/>
          <a:p>
            <a:r>
              <a:rPr lang="en-US" altLang="en-US" sz="4000" b="1" dirty="0"/>
              <a:t>LOGICAL OPERATORS </a:t>
            </a:r>
            <a:endParaRPr lang="en-US" sz="4000" b="1" dirty="0"/>
          </a:p>
        </p:txBody>
      </p:sp>
    </p:spTree>
    <p:extLst>
      <p:ext uri="{BB962C8B-B14F-4D97-AF65-F5344CB8AC3E}">
        <p14:creationId xmlns:p14="http://schemas.microsoft.com/office/powerpoint/2010/main" val="193466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0" descr="Dibujo"/>
          <p:cNvPicPr>
            <a:picLocks noChangeAspect="1" noChangeArrowheads="1"/>
          </p:cNvPicPr>
          <p:nvPr/>
        </p:nvPicPr>
        <p:blipFill rotWithShape="1">
          <a:blip r:embed="rId2">
            <a:extLst>
              <a:ext uri="{28A0092B-C50C-407E-A947-70E740481C1C}">
                <a14:useLocalDpi xmlns:a14="http://schemas.microsoft.com/office/drawing/2010/main" val="0"/>
              </a:ext>
            </a:extLst>
          </a:blip>
          <a:srcRect t="14051" b="8865"/>
          <a:stretch/>
        </p:blipFill>
        <p:spPr bwMode="auto">
          <a:xfrm>
            <a:off x="1100492" y="2197289"/>
            <a:ext cx="10055319" cy="2729554"/>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434545" y="1074340"/>
            <a:ext cx="7387215" cy="707886"/>
          </a:xfrm>
          <a:prstGeom prst="rect">
            <a:avLst/>
          </a:prstGeom>
        </p:spPr>
        <p:txBody>
          <a:bodyPr wrap="none">
            <a:spAutoFit/>
          </a:bodyPr>
          <a:lstStyle/>
          <a:p>
            <a:r>
              <a:rPr lang="en-US" sz="4000" b="1" dirty="0">
                <a:latin typeface="+mj-lt"/>
              </a:rPr>
              <a:t>Truth Tables for Logic Operators</a:t>
            </a:r>
            <a:endParaRPr lang="en-US" sz="4000" dirty="0">
              <a:latin typeface="+mj-lt"/>
            </a:endParaRPr>
          </a:p>
        </p:txBody>
      </p:sp>
    </p:spTree>
    <p:extLst>
      <p:ext uri="{BB962C8B-B14F-4D97-AF65-F5344CB8AC3E}">
        <p14:creationId xmlns:p14="http://schemas.microsoft.com/office/powerpoint/2010/main" val="103994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0961" y="1541903"/>
            <a:ext cx="10012907" cy="3970318"/>
          </a:xfrm>
          <a:prstGeom prst="rect">
            <a:avLst/>
          </a:prstGeom>
        </p:spPr>
        <p:txBody>
          <a:bodyPr wrap="square">
            <a:spAutoFit/>
          </a:bodyPr>
          <a:lstStyle/>
          <a:p>
            <a:pPr algn="just"/>
            <a:r>
              <a:rPr lang="en-US" sz="2800" b="1" dirty="0"/>
              <a:t>Example:</a:t>
            </a:r>
            <a:r>
              <a:rPr lang="en-US" sz="2800" dirty="0"/>
              <a:t> Assume that the following variables are initialized with the values shown, and calculate the result of the specified expressions:</a:t>
            </a:r>
          </a:p>
          <a:p>
            <a:pPr algn="just"/>
            <a:endParaRPr lang="en-US" sz="2800" dirty="0"/>
          </a:p>
          <a:p>
            <a:pPr algn="just"/>
            <a:r>
              <a:rPr lang="en-US" sz="2800" dirty="0"/>
              <a:t>value1 = true</a:t>
            </a:r>
          </a:p>
          <a:p>
            <a:pPr algn="just"/>
            <a:r>
              <a:rPr lang="en-US" sz="2800" dirty="0"/>
              <a:t>value2 = false</a:t>
            </a:r>
          </a:p>
          <a:p>
            <a:pPr algn="just"/>
            <a:r>
              <a:rPr lang="en-US" sz="2800" dirty="0"/>
              <a:t>value3 = 1</a:t>
            </a:r>
          </a:p>
          <a:p>
            <a:pPr algn="just"/>
            <a:r>
              <a:rPr lang="en-US" sz="2800" dirty="0"/>
              <a:t>value4 = -10</a:t>
            </a:r>
          </a:p>
          <a:p>
            <a:pPr algn="just"/>
            <a:r>
              <a:rPr lang="en-US" sz="2800" dirty="0"/>
              <a:t>value5 = 0</a:t>
            </a:r>
          </a:p>
          <a:p>
            <a:pPr algn="just"/>
            <a:r>
              <a:rPr lang="en-US" sz="2800" dirty="0"/>
              <a:t>value6 = [1 2; 0 1]</a:t>
            </a:r>
          </a:p>
        </p:txBody>
      </p:sp>
    </p:spTree>
    <p:extLst>
      <p:ext uri="{BB962C8B-B14F-4D97-AF65-F5344CB8AC3E}">
        <p14:creationId xmlns:p14="http://schemas.microsoft.com/office/powerpoint/2010/main" val="120080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15339"/>
            <a:ext cx="12192000" cy="6857999"/>
          </a:xfrm>
          <a:prstGeom prst="rect">
            <a:avLst/>
          </a:prstGeom>
        </p:spPr>
      </p:pic>
    </p:spTree>
    <p:extLst>
      <p:ext uri="{BB962C8B-B14F-4D97-AF65-F5344CB8AC3E}">
        <p14:creationId xmlns:p14="http://schemas.microsoft.com/office/powerpoint/2010/main" val="272399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04" y="562634"/>
            <a:ext cx="10358649" cy="5693866"/>
          </a:xfrm>
          <a:prstGeom prst="rect">
            <a:avLst/>
          </a:prstGeom>
        </p:spPr>
        <p:txBody>
          <a:bodyPr wrap="square">
            <a:spAutoFit/>
          </a:bodyPr>
          <a:lstStyle/>
          <a:p>
            <a:pPr algn="just"/>
            <a:r>
              <a:rPr lang="en-US" sz="2800" b="1" i="0" u="none" strike="noStrike" baseline="0" dirty="0">
                <a:solidFill>
                  <a:srgbClr val="231F20"/>
                </a:solidFill>
              </a:rPr>
              <a:t>Hierarchy of Operations</a:t>
            </a:r>
          </a:p>
          <a:p>
            <a:pPr algn="just"/>
            <a:r>
              <a:rPr lang="en-US" sz="2800" dirty="0">
                <a:solidFill>
                  <a:srgbClr val="231F20"/>
                </a:solidFill>
              </a:rPr>
              <a:t>Logic operators are evaluated </a:t>
            </a:r>
            <a:r>
              <a:rPr lang="en-US" sz="2800" i="1" dirty="0">
                <a:solidFill>
                  <a:srgbClr val="231F20"/>
                </a:solidFill>
                <a:highlight>
                  <a:srgbClr val="FFFF00"/>
                </a:highlight>
              </a:rPr>
              <a:t>after all arithmetic operations and all relational operators have been evaluated</a:t>
            </a:r>
            <a:r>
              <a:rPr lang="en-US" sz="2800" dirty="0">
                <a:solidFill>
                  <a:srgbClr val="231F20"/>
                </a:solidFill>
                <a:highlight>
                  <a:srgbClr val="FFFF00"/>
                </a:highlight>
              </a:rPr>
              <a:t>.</a:t>
            </a:r>
            <a:r>
              <a:rPr lang="en-US" sz="2800" dirty="0">
                <a:solidFill>
                  <a:srgbClr val="231F20"/>
                </a:solidFill>
              </a:rPr>
              <a:t> The order in which the operators in an expression are evaluated is as follows:</a:t>
            </a:r>
          </a:p>
          <a:p>
            <a:pPr algn="just"/>
            <a:r>
              <a:rPr lang="en-US" sz="2800" dirty="0">
                <a:solidFill>
                  <a:srgbClr val="231F20"/>
                </a:solidFill>
              </a:rPr>
              <a:t>1. All arithmetic operators are evaluated first in the order previously described.</a:t>
            </a:r>
          </a:p>
          <a:p>
            <a:pPr algn="just"/>
            <a:r>
              <a:rPr lang="en-US" sz="2800" dirty="0">
                <a:solidFill>
                  <a:srgbClr val="231F20"/>
                </a:solidFill>
              </a:rPr>
              <a:t>2. All relational operators (==, ~=, &gt;, &gt;=, &lt;, &lt;=) are evaluated, working</a:t>
            </a:r>
          </a:p>
          <a:p>
            <a:pPr algn="just"/>
            <a:r>
              <a:rPr lang="en-US" sz="2800" dirty="0">
                <a:solidFill>
                  <a:srgbClr val="231F20"/>
                </a:solidFill>
              </a:rPr>
              <a:t>from left to right.</a:t>
            </a:r>
          </a:p>
          <a:p>
            <a:pPr algn="just"/>
            <a:r>
              <a:rPr lang="en-US" sz="2800" dirty="0">
                <a:solidFill>
                  <a:srgbClr val="231F20"/>
                </a:solidFill>
              </a:rPr>
              <a:t>3. All ~ operators are evaluated.</a:t>
            </a:r>
          </a:p>
          <a:p>
            <a:pPr algn="just"/>
            <a:r>
              <a:rPr lang="en-US" sz="2800" dirty="0">
                <a:solidFill>
                  <a:srgbClr val="231F20"/>
                </a:solidFill>
              </a:rPr>
              <a:t>4. All &amp; and &amp;&amp; operators are evaluated, working from left to right.</a:t>
            </a:r>
          </a:p>
          <a:p>
            <a:pPr algn="just"/>
            <a:r>
              <a:rPr lang="en-US" sz="2800" dirty="0">
                <a:solidFill>
                  <a:srgbClr val="231F20"/>
                </a:solidFill>
              </a:rPr>
              <a:t>5. All |, ||, and </a:t>
            </a:r>
            <a:r>
              <a:rPr lang="en-US" sz="2800" dirty="0" err="1">
                <a:solidFill>
                  <a:srgbClr val="231F20"/>
                </a:solidFill>
              </a:rPr>
              <a:t>xor</a:t>
            </a:r>
            <a:r>
              <a:rPr lang="en-US" sz="2800" dirty="0">
                <a:solidFill>
                  <a:srgbClr val="231F20"/>
                </a:solidFill>
              </a:rPr>
              <a:t> operators are evaluated, working from left to right.</a:t>
            </a:r>
          </a:p>
          <a:p>
            <a:pPr algn="just"/>
            <a:r>
              <a:rPr lang="en-US" sz="2800" dirty="0">
                <a:solidFill>
                  <a:srgbClr val="231F20"/>
                </a:solidFill>
              </a:rPr>
              <a:t>As with arithmetic operations, parentheses can be used to change the default order of evaluation.       (Now, see the previous slide again…)</a:t>
            </a:r>
            <a:endParaRPr lang="en-US" sz="2800" dirty="0"/>
          </a:p>
        </p:txBody>
      </p:sp>
    </p:spTree>
    <p:extLst>
      <p:ext uri="{BB962C8B-B14F-4D97-AF65-F5344CB8AC3E}">
        <p14:creationId xmlns:p14="http://schemas.microsoft.com/office/powerpoint/2010/main" val="384715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579427" y="864071"/>
            <a:ext cx="6387152" cy="620713"/>
          </a:xfrm>
        </p:spPr>
        <p:txBody>
          <a:bodyPr>
            <a:normAutofit fontScale="90000"/>
          </a:bodyPr>
          <a:lstStyle/>
          <a:p>
            <a:pPr eaLnBrk="1" hangingPunct="1"/>
            <a:r>
              <a:rPr lang="en-US" altLang="en-US" b="1" dirty="0"/>
              <a:t>LOGICAL FUNCTIONS </a:t>
            </a:r>
          </a:p>
        </p:txBody>
      </p:sp>
      <p:pic>
        <p:nvPicPr>
          <p:cNvPr id="11268" name="Picture 5" descr="Dibujo"/>
          <p:cNvPicPr>
            <a:picLocks noChangeAspect="1" noChangeArrowheads="1"/>
          </p:cNvPicPr>
          <p:nvPr/>
        </p:nvPicPr>
        <p:blipFill rotWithShape="1">
          <a:blip r:embed="rId3">
            <a:extLst>
              <a:ext uri="{28A0092B-C50C-407E-A947-70E740481C1C}">
                <a14:useLocalDpi xmlns:a14="http://schemas.microsoft.com/office/drawing/2010/main" val="0"/>
              </a:ext>
            </a:extLst>
          </a:blip>
          <a:srcRect l="133" t="19837" r="-133" b="6711"/>
          <a:stretch/>
        </p:blipFill>
        <p:spPr bwMode="auto">
          <a:xfrm>
            <a:off x="928713" y="2088108"/>
            <a:ext cx="10255033" cy="268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17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169318" y="685752"/>
            <a:ext cx="7752603" cy="1303338"/>
          </a:xfrm>
        </p:spPr>
        <p:txBody>
          <a:bodyPr>
            <a:noAutofit/>
          </a:bodyPr>
          <a:lstStyle/>
          <a:p>
            <a:pPr eaLnBrk="1" hangingPunct="1"/>
            <a:r>
              <a:rPr lang="en-US" altLang="en-US" sz="4000" b="1" dirty="0"/>
              <a:t>BRANCHES </a:t>
            </a:r>
            <a:br>
              <a:rPr lang="en-US" altLang="en-US" sz="4000" b="1" dirty="0"/>
            </a:br>
            <a:r>
              <a:rPr lang="en-US" altLang="en-US" sz="4000" b="1" dirty="0"/>
              <a:t>1. (</a:t>
            </a:r>
            <a:r>
              <a:rPr lang="en-US" altLang="en-US" sz="4000" b="1" dirty="0">
                <a:solidFill>
                  <a:schemeClr val="accent2"/>
                </a:solidFill>
              </a:rPr>
              <a:t>if-STATEMENT</a:t>
            </a:r>
            <a:r>
              <a:rPr lang="en-US" altLang="en-US" sz="4000" b="1" dirty="0"/>
              <a:t>)</a:t>
            </a:r>
          </a:p>
        </p:txBody>
      </p:sp>
      <p:pic>
        <p:nvPicPr>
          <p:cNvPr id="14340" name="Picture 4" descr="Dibuj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653" y="2224980"/>
            <a:ext cx="3168478" cy="377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AutoShape 5"/>
          <p:cNvSpPr>
            <a:spLocks/>
          </p:cNvSpPr>
          <p:nvPr/>
        </p:nvSpPr>
        <p:spPr bwMode="auto">
          <a:xfrm>
            <a:off x="4959131" y="3827308"/>
            <a:ext cx="579126" cy="1528550"/>
          </a:xfrm>
          <a:prstGeom prst="rightBrace">
            <a:avLst>
              <a:gd name="adj1" fmla="val 3328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Text Box 6"/>
          <p:cNvSpPr txBox="1">
            <a:spLocks noChangeArrowheads="1"/>
          </p:cNvSpPr>
          <p:nvPr/>
        </p:nvSpPr>
        <p:spPr bwMode="auto">
          <a:xfrm>
            <a:off x="6045619" y="4408226"/>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rgbClr val="0000CC"/>
                </a:solidFill>
              </a:rPr>
              <a:t>Optional </a:t>
            </a:r>
          </a:p>
        </p:txBody>
      </p:sp>
    </p:spTree>
    <p:extLst>
      <p:ext uri="{BB962C8B-B14F-4D97-AF65-F5344CB8AC3E}">
        <p14:creationId xmlns:p14="http://schemas.microsoft.com/office/powerpoint/2010/main" val="402147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4294967295"/>
          </p:nvPr>
        </p:nvSpPr>
        <p:spPr>
          <a:xfrm>
            <a:off x="809279" y="814245"/>
            <a:ext cx="10450124" cy="4249074"/>
          </a:xfrm>
        </p:spPr>
        <p:txBody>
          <a:bodyPr>
            <a:noAutofit/>
          </a:bodyPr>
          <a:lstStyle/>
          <a:p>
            <a:pPr eaLnBrk="1" hangingPunct="1">
              <a:buFont typeface="Wingdings" panose="05000000000000000000" pitchFamily="2" charset="2"/>
              <a:buNone/>
            </a:pPr>
            <a:r>
              <a:rPr lang="en-US" altLang="en-US" sz="2800" b="1" u="sng" dirty="0"/>
              <a:t>Example1 :</a:t>
            </a:r>
          </a:p>
          <a:p>
            <a:pPr algn="just" eaLnBrk="1" hangingPunct="1">
              <a:buFont typeface="Wingdings" panose="05000000000000000000" pitchFamily="2" charset="2"/>
              <a:buChar char="§"/>
            </a:pPr>
            <a:r>
              <a:rPr lang="en-US" altLang="en-US" sz="2800" dirty="0"/>
              <a:t>Write a program that determine whether a quadratic equation:</a:t>
            </a:r>
          </a:p>
          <a:p>
            <a:pPr algn="just" eaLnBrk="1" hangingPunct="1">
              <a:buFont typeface="Wingdings" panose="05000000000000000000" pitchFamily="2" charset="2"/>
              <a:buNone/>
            </a:pPr>
            <a:r>
              <a:rPr lang="en-US" altLang="en-US" sz="2800" dirty="0"/>
              <a:t>	</a:t>
            </a:r>
          </a:p>
          <a:p>
            <a:pPr algn="just" eaLnBrk="1" hangingPunct="1">
              <a:buFont typeface="Wingdings" panose="05000000000000000000" pitchFamily="2" charset="2"/>
              <a:buNone/>
            </a:pPr>
            <a:endParaRPr lang="en-US" altLang="en-US" sz="2800" dirty="0"/>
          </a:p>
          <a:p>
            <a:pPr algn="just" eaLnBrk="1" hangingPunct="1">
              <a:buFont typeface="Wingdings" panose="05000000000000000000" pitchFamily="2" charset="2"/>
              <a:buNone/>
            </a:pPr>
            <a:r>
              <a:rPr lang="en-US" altLang="en-US" sz="2800" dirty="0"/>
              <a:t>has real (</a:t>
            </a:r>
            <a:r>
              <a:rPr lang="en-US" altLang="en-US" sz="2800" dirty="0">
                <a:highlight>
                  <a:srgbClr val="FFFF00"/>
                </a:highlight>
              </a:rPr>
              <a:t>identical/different</a:t>
            </a:r>
            <a:r>
              <a:rPr lang="en-US" altLang="en-US" sz="2800" dirty="0"/>
              <a:t>) or complex roots. (Use input command for entering the </a:t>
            </a:r>
            <a:r>
              <a:rPr lang="en-US" altLang="en-US" sz="2800" dirty="0">
                <a:highlight>
                  <a:srgbClr val="FFFF00"/>
                </a:highlight>
              </a:rPr>
              <a:t>coefficients (</a:t>
            </a:r>
            <a:r>
              <a:rPr lang="en-US" altLang="en-US" sz="2800" dirty="0" err="1">
                <a:highlight>
                  <a:srgbClr val="FFFF00"/>
                </a:highlight>
              </a:rPr>
              <a:t>a,b,c</a:t>
            </a:r>
            <a:r>
              <a:rPr lang="en-US" altLang="en-US" sz="2800" dirty="0">
                <a:highlight>
                  <a:srgbClr val="FFFF00"/>
                </a:highlight>
              </a:rPr>
              <a:t>)</a:t>
            </a:r>
            <a:r>
              <a:rPr lang="en-US" altLang="en-US" sz="2800" dirty="0"/>
              <a:t> and </a:t>
            </a:r>
            <a:r>
              <a:rPr lang="en-US" altLang="en-US" sz="2800" dirty="0" err="1"/>
              <a:t>disp</a:t>
            </a:r>
            <a:r>
              <a:rPr lang="en-US" altLang="en-US" sz="2800" dirty="0"/>
              <a:t> commands to display the output).  </a:t>
            </a:r>
          </a:p>
          <a:p>
            <a:pPr algn="just" eaLnBrk="1" hangingPunct="1">
              <a:buFont typeface="Wingdings" panose="05000000000000000000" pitchFamily="2" charset="2"/>
              <a:buChar char="§"/>
            </a:pPr>
            <a:endParaRPr lang="en-US" altLang="en-US" sz="2800" dirty="0"/>
          </a:p>
          <a:p>
            <a:pPr algn="just" eaLnBrk="1" hangingPunct="1">
              <a:buFont typeface="Wingdings" panose="05000000000000000000" pitchFamily="2" charset="2"/>
              <a:buChar char="§"/>
            </a:pPr>
            <a:endParaRPr lang="en-US" altLang="en-US" sz="2800" dirty="0"/>
          </a:p>
        </p:txBody>
      </p:sp>
      <p:pic>
        <p:nvPicPr>
          <p:cNvPr id="15363" name="Picture 5" descr="Dibujo2"/>
          <p:cNvPicPr>
            <a:picLocks noChangeAspect="1" noChangeArrowheads="1"/>
          </p:cNvPicPr>
          <p:nvPr/>
        </p:nvPicPr>
        <p:blipFill>
          <a:blip r:embed="rId3">
            <a:extLst>
              <a:ext uri="{28A0092B-C50C-407E-A947-70E740481C1C}">
                <a14:useLocalDpi xmlns:a14="http://schemas.microsoft.com/office/drawing/2010/main" val="0"/>
              </a:ext>
            </a:extLst>
          </a:blip>
          <a:srcRect t="55972"/>
          <a:stretch>
            <a:fillRect/>
          </a:stretch>
        </p:blipFill>
        <p:spPr bwMode="auto">
          <a:xfrm>
            <a:off x="7544131" y="2059640"/>
            <a:ext cx="31178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descr="Dibujo2"/>
          <p:cNvPicPr>
            <a:picLocks noChangeAspect="1" noChangeArrowheads="1"/>
          </p:cNvPicPr>
          <p:nvPr/>
        </p:nvPicPr>
        <p:blipFill>
          <a:blip r:embed="rId3">
            <a:extLst>
              <a:ext uri="{28A0092B-C50C-407E-A947-70E740481C1C}">
                <a14:useLocalDpi xmlns:a14="http://schemas.microsoft.com/office/drawing/2010/main" val="0"/>
              </a:ext>
            </a:extLst>
          </a:blip>
          <a:srcRect b="78622"/>
          <a:stretch>
            <a:fillRect/>
          </a:stretch>
        </p:blipFill>
        <p:spPr bwMode="auto">
          <a:xfrm>
            <a:off x="1315955" y="2068371"/>
            <a:ext cx="31575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V="1">
            <a:off x="6919415" y="2852382"/>
            <a:ext cx="624716" cy="47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353636" y="1910687"/>
            <a:ext cx="2811439" cy="3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17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244" y="961113"/>
            <a:ext cx="10272216" cy="2677656"/>
          </a:xfrm>
          <a:prstGeom prst="rect">
            <a:avLst/>
          </a:prstGeom>
        </p:spPr>
        <p:txBody>
          <a:bodyPr wrap="square">
            <a:spAutoFit/>
          </a:bodyPr>
          <a:lstStyle/>
          <a:p>
            <a:pPr algn="just"/>
            <a:r>
              <a:rPr lang="en-US" altLang="en-US" sz="2800" b="1" u="sng" dirty="0"/>
              <a:t>Example2 :</a:t>
            </a:r>
          </a:p>
          <a:p>
            <a:pPr algn="just"/>
            <a:r>
              <a:rPr lang="en-US" altLang="en-US" sz="2800" dirty="0"/>
              <a:t>Write a program that calculates the roots in each case. (Use input command for entering the coefficients of the equation and </a:t>
            </a:r>
            <a:r>
              <a:rPr lang="en-US" altLang="en-US" sz="2800" dirty="0" err="1"/>
              <a:t>disp</a:t>
            </a:r>
            <a:r>
              <a:rPr lang="en-US" altLang="en-US" sz="2800" dirty="0"/>
              <a:t> commands to display the output). </a:t>
            </a:r>
          </a:p>
          <a:p>
            <a:pPr algn="just"/>
            <a:r>
              <a:rPr lang="en-US" altLang="en-US" sz="2800" dirty="0"/>
              <a:t>Test the program on the following equations:</a:t>
            </a:r>
          </a:p>
          <a:p>
            <a:pPr algn="just"/>
            <a:r>
              <a:rPr lang="en-US" altLang="en-US" sz="2800" dirty="0"/>
              <a:t> </a:t>
            </a:r>
          </a:p>
        </p:txBody>
      </p:sp>
      <p:pic>
        <p:nvPicPr>
          <p:cNvPr id="3" name="Picture 6" descr="Dibuj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247" y="3638769"/>
            <a:ext cx="8912210" cy="191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813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idx="4294967295"/>
          </p:nvPr>
        </p:nvSpPr>
        <p:spPr>
          <a:xfrm>
            <a:off x="1005805" y="775695"/>
            <a:ext cx="10126172" cy="5070475"/>
          </a:xfrm>
        </p:spPr>
        <p:txBody>
          <a:bodyPr>
            <a:normAutofit/>
          </a:bodyPr>
          <a:lstStyle/>
          <a:p>
            <a:pPr marL="0" indent="0" algn="just">
              <a:buNone/>
            </a:pPr>
            <a:r>
              <a:rPr lang="en-US" altLang="en-US" sz="2800" b="1" u="sng" dirty="0"/>
              <a:t>Example3 :</a:t>
            </a:r>
          </a:p>
          <a:p>
            <a:pPr algn="just" eaLnBrk="1" hangingPunct="1">
              <a:buFont typeface="Wingdings" panose="05000000000000000000" pitchFamily="2" charset="2"/>
              <a:buNone/>
            </a:pPr>
            <a:endParaRPr lang="en-US" altLang="en-US" sz="2800" dirty="0"/>
          </a:p>
          <a:p>
            <a:pPr algn="just" eaLnBrk="1" hangingPunct="1">
              <a:buFont typeface="Wingdings" panose="05000000000000000000" pitchFamily="2" charset="2"/>
              <a:buNone/>
            </a:pPr>
            <a:endParaRPr lang="en-US" altLang="en-US" sz="2800" dirty="0"/>
          </a:p>
          <a:p>
            <a:pPr algn="just" eaLnBrk="1" hangingPunct="1">
              <a:buFont typeface="Wingdings" panose="05000000000000000000" pitchFamily="2" charset="2"/>
              <a:buNone/>
            </a:pPr>
            <a:endParaRPr lang="en-US" altLang="en-US" sz="2800" dirty="0"/>
          </a:p>
          <a:p>
            <a:pPr algn="just" eaLnBrk="1" hangingPunct="1">
              <a:buFont typeface="Wingdings" panose="05000000000000000000" pitchFamily="2" charset="2"/>
              <a:buNone/>
            </a:pPr>
            <a:endParaRPr lang="en-US" altLang="en-US" sz="2800" dirty="0"/>
          </a:p>
          <a:p>
            <a:pPr algn="just" eaLnBrk="1" hangingPunct="1">
              <a:buFont typeface="Wingdings" panose="05000000000000000000" pitchFamily="2" charset="2"/>
              <a:buNone/>
            </a:pPr>
            <a:r>
              <a:rPr lang="en-US" altLang="en-US" sz="2800" dirty="0"/>
              <a:t>Test it using the following (</a:t>
            </a:r>
            <a:r>
              <a:rPr lang="en-US" altLang="en-US" sz="2800" dirty="0" err="1"/>
              <a:t>x,y</a:t>
            </a:r>
            <a:r>
              <a:rPr lang="en-US" altLang="en-US" sz="2800" dirty="0"/>
              <a:t>) values:</a:t>
            </a:r>
          </a:p>
        </p:txBody>
      </p:sp>
      <p:pic>
        <p:nvPicPr>
          <p:cNvPr id="16389" name="Picture 7" descr="Dibujo2"/>
          <p:cNvPicPr>
            <a:picLocks noChangeAspect="1" noChangeArrowheads="1"/>
          </p:cNvPicPr>
          <p:nvPr/>
        </p:nvPicPr>
        <p:blipFill>
          <a:blip r:embed="rId3">
            <a:extLst>
              <a:ext uri="{28A0092B-C50C-407E-A947-70E740481C1C}">
                <a14:useLocalDpi xmlns:a14="http://schemas.microsoft.com/office/drawing/2010/main" val="0"/>
              </a:ext>
            </a:extLst>
          </a:blip>
          <a:srcRect l="19020" t="13377"/>
          <a:stretch>
            <a:fillRect/>
          </a:stretch>
        </p:blipFill>
        <p:spPr bwMode="auto">
          <a:xfrm>
            <a:off x="1005805" y="1282356"/>
            <a:ext cx="9530267" cy="251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9" descr="Dibuj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535" y="4476750"/>
            <a:ext cx="37433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4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sz="2800" dirty="0"/>
              <a:t>Logical Data Type</a:t>
            </a:r>
          </a:p>
          <a:p>
            <a:r>
              <a:rPr lang="en-US" sz="2800" dirty="0"/>
              <a:t>Logical Functions</a:t>
            </a:r>
          </a:p>
          <a:p>
            <a:r>
              <a:rPr lang="en-US" sz="2800" dirty="0"/>
              <a:t>Branches</a:t>
            </a:r>
          </a:p>
          <a:p>
            <a:r>
              <a:rPr lang="en-US" sz="2800" dirty="0"/>
              <a:t>Plotting Features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16D6397-BF03-429C-B3B6-CFD0433F71B3}"/>
                  </a:ext>
                </a:extLst>
              </p14:cNvPr>
              <p14:cNvContentPartPr/>
              <p14:nvPr/>
            </p14:nvContentPartPr>
            <p14:xfrm>
              <a:off x="4282806" y="2694985"/>
              <a:ext cx="399240" cy="244440"/>
            </p14:xfrm>
          </p:contentPart>
        </mc:Choice>
        <mc:Fallback>
          <p:pic>
            <p:nvPicPr>
              <p:cNvPr id="4" name="Ink 3">
                <a:extLst>
                  <a:ext uri="{FF2B5EF4-FFF2-40B4-BE49-F238E27FC236}">
                    <a16:creationId xmlns:a16="http://schemas.microsoft.com/office/drawing/2014/main" id="{F16D6397-BF03-429C-B3B6-CFD0433F71B3}"/>
                  </a:ext>
                </a:extLst>
              </p:cNvPr>
              <p:cNvPicPr/>
              <p:nvPr/>
            </p:nvPicPr>
            <p:blipFill>
              <a:blip r:embed="rId3"/>
              <a:stretch>
                <a:fillRect/>
              </a:stretch>
            </p:blipFill>
            <p:spPr>
              <a:xfrm>
                <a:off x="4273806" y="2685985"/>
                <a:ext cx="416880" cy="262080"/>
              </a:xfrm>
              <a:prstGeom prst="rect">
                <a:avLst/>
              </a:prstGeom>
            </p:spPr>
          </p:pic>
        </mc:Fallback>
      </mc:AlternateContent>
    </p:spTree>
    <p:extLst>
      <p:ext uri="{BB962C8B-B14F-4D97-AF65-F5344CB8AC3E}">
        <p14:creationId xmlns:p14="http://schemas.microsoft.com/office/powerpoint/2010/main" val="292350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4294967295"/>
          </p:nvPr>
        </p:nvSpPr>
        <p:spPr>
          <a:xfrm>
            <a:off x="1024048" y="894758"/>
            <a:ext cx="10194411" cy="5074242"/>
          </a:xfrm>
        </p:spPr>
        <p:txBody>
          <a:bodyPr>
            <a:normAutofit fontScale="62500" lnSpcReduction="20000"/>
          </a:bodyPr>
          <a:lstStyle/>
          <a:p>
            <a:pPr eaLnBrk="1" hangingPunct="1">
              <a:buFont typeface="Wingdings" panose="05000000000000000000" pitchFamily="2" charset="2"/>
              <a:buNone/>
            </a:pPr>
            <a:r>
              <a:rPr lang="en-US" altLang="en-US" sz="5100" b="1" dirty="0">
                <a:solidFill>
                  <a:schemeClr val="tx1"/>
                </a:solidFill>
              </a:rPr>
              <a:t>Nested if-Statements </a:t>
            </a:r>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solidFill>
                <a:srgbClr val="0000CC"/>
              </a:solidFill>
            </a:endParaRPr>
          </a:p>
          <a:p>
            <a:pPr eaLnBrk="1" hangingPunct="1">
              <a:buFont typeface="Wingdings" panose="05000000000000000000" pitchFamily="2" charset="2"/>
              <a:buNone/>
            </a:pPr>
            <a:endParaRPr lang="en-US" altLang="en-US" dirty="0">
              <a:solidFill>
                <a:srgbClr val="0000CC"/>
              </a:solidFill>
            </a:endParaRPr>
          </a:p>
          <a:p>
            <a:pPr algn="just" eaLnBrk="1" hangingPunct="1">
              <a:buFont typeface="Wingdings" panose="05000000000000000000" pitchFamily="2" charset="2"/>
              <a:buNone/>
            </a:pPr>
            <a:r>
              <a:rPr lang="en-US" altLang="en-US" sz="4500" dirty="0">
                <a:solidFill>
                  <a:schemeClr val="tx1"/>
                </a:solidFill>
              </a:rPr>
              <a:t>It is preferable to use </a:t>
            </a:r>
            <a:r>
              <a:rPr lang="en-US" altLang="en-US" sz="4500" dirty="0">
                <a:solidFill>
                  <a:schemeClr val="tx1"/>
                </a:solidFill>
                <a:highlight>
                  <a:srgbClr val="FFFF00"/>
                </a:highlight>
              </a:rPr>
              <a:t>if-else-end</a:t>
            </a:r>
            <a:r>
              <a:rPr lang="en-US" altLang="en-US" sz="4500" dirty="0">
                <a:solidFill>
                  <a:schemeClr val="tx1"/>
                </a:solidFill>
              </a:rPr>
              <a:t> statement whenever is possible</a:t>
            </a:r>
          </a:p>
        </p:txBody>
      </p:sp>
      <p:pic>
        <p:nvPicPr>
          <p:cNvPr id="17413" name="Picture 6" descr="Dibuj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413" y="1647233"/>
            <a:ext cx="2689512" cy="289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1535FE8-D832-4CAA-8D41-A0BA46733E1C}"/>
                  </a:ext>
                </a:extLst>
              </p14:cNvPr>
              <p14:cNvContentPartPr/>
              <p14:nvPr/>
            </p14:nvContentPartPr>
            <p14:xfrm>
              <a:off x="1165980" y="1310460"/>
              <a:ext cx="2644920" cy="62280"/>
            </p14:xfrm>
          </p:contentPart>
        </mc:Choice>
        <mc:Fallback>
          <p:pic>
            <p:nvPicPr>
              <p:cNvPr id="2" name="Ink 1">
                <a:extLst>
                  <a:ext uri="{FF2B5EF4-FFF2-40B4-BE49-F238E27FC236}">
                    <a16:creationId xmlns:a16="http://schemas.microsoft.com/office/drawing/2014/main" id="{11535FE8-D832-4CAA-8D41-A0BA46733E1C}"/>
                  </a:ext>
                </a:extLst>
              </p:cNvPr>
              <p:cNvPicPr/>
              <p:nvPr/>
            </p:nvPicPr>
            <p:blipFill>
              <a:blip r:embed="rId5"/>
              <a:stretch>
                <a:fillRect/>
              </a:stretch>
            </p:blipFill>
            <p:spPr>
              <a:xfrm>
                <a:off x="1156980" y="1301460"/>
                <a:ext cx="2662560" cy="79920"/>
              </a:xfrm>
              <a:prstGeom prst="rect">
                <a:avLst/>
              </a:prstGeom>
            </p:spPr>
          </p:pic>
        </mc:Fallback>
      </mc:AlternateContent>
    </p:spTree>
    <p:extLst>
      <p:ext uri="{BB962C8B-B14F-4D97-AF65-F5344CB8AC3E}">
        <p14:creationId xmlns:p14="http://schemas.microsoft.com/office/powerpoint/2010/main" val="1800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043759" y="736014"/>
            <a:ext cx="6530454" cy="883571"/>
          </a:xfrm>
        </p:spPr>
        <p:txBody>
          <a:bodyPr>
            <a:normAutofit/>
          </a:bodyPr>
          <a:lstStyle/>
          <a:p>
            <a:pPr eaLnBrk="1" hangingPunct="1"/>
            <a:r>
              <a:rPr lang="en-US" altLang="en-US" sz="4000" b="1" dirty="0"/>
              <a:t>2. (</a:t>
            </a:r>
            <a:r>
              <a:rPr lang="en-US" altLang="en-US" sz="4000" b="1" dirty="0">
                <a:solidFill>
                  <a:schemeClr val="accent2"/>
                </a:solidFill>
              </a:rPr>
              <a:t>switch-STATEMENT</a:t>
            </a:r>
            <a:r>
              <a:rPr lang="en-US" altLang="en-US" sz="4000" b="1" dirty="0"/>
              <a:t>)</a:t>
            </a:r>
          </a:p>
        </p:txBody>
      </p:sp>
      <p:sp>
        <p:nvSpPr>
          <p:cNvPr id="19460" name="Rectangle 3"/>
          <p:cNvSpPr>
            <a:spLocks noGrp="1" noChangeArrowheads="1"/>
          </p:cNvSpPr>
          <p:nvPr>
            <p:ph idx="4294967295"/>
          </p:nvPr>
        </p:nvSpPr>
        <p:spPr>
          <a:xfrm>
            <a:off x="7456157" y="3106311"/>
            <a:ext cx="3721360" cy="2693987"/>
          </a:xfrm>
        </p:spPr>
        <p:txBody>
          <a:bodyPr>
            <a:normAutofit/>
          </a:bodyPr>
          <a:lstStyle/>
          <a:p>
            <a:pPr marL="0" indent="0" algn="just" eaLnBrk="1" hangingPunct="1">
              <a:buFont typeface="Wingdings" panose="05000000000000000000" pitchFamily="2" charset="2"/>
              <a:buNone/>
            </a:pPr>
            <a:r>
              <a:rPr lang="en-US" altLang="en-US" dirty="0">
                <a:solidFill>
                  <a:schemeClr val="tx1"/>
                </a:solidFill>
              </a:rPr>
              <a:t>The switch statement syntax is a </a:t>
            </a:r>
            <a:r>
              <a:rPr lang="en-US" altLang="en-US" dirty="0">
                <a:solidFill>
                  <a:schemeClr val="tx1"/>
                </a:solidFill>
                <a:highlight>
                  <a:srgbClr val="FFFF00"/>
                </a:highlight>
              </a:rPr>
              <a:t>means of conditionally executing code</a:t>
            </a:r>
            <a:r>
              <a:rPr lang="en-US" altLang="en-US" dirty="0">
                <a:solidFill>
                  <a:schemeClr val="tx1"/>
                </a:solidFill>
              </a:rPr>
              <a:t>. In particular, switch </a:t>
            </a:r>
            <a:r>
              <a:rPr lang="en-US" altLang="en-US" dirty="0">
                <a:solidFill>
                  <a:schemeClr val="tx1"/>
                </a:solidFill>
                <a:highlight>
                  <a:srgbClr val="FFFF00"/>
                </a:highlight>
              </a:rPr>
              <a:t>executes one set of statements selected from an arbitrary</a:t>
            </a:r>
            <a:r>
              <a:rPr lang="en-US" altLang="en-US" dirty="0">
                <a:solidFill>
                  <a:schemeClr val="tx1"/>
                </a:solidFill>
              </a:rPr>
              <a:t> number of alternatives. </a:t>
            </a:r>
          </a:p>
        </p:txBody>
      </p:sp>
      <p:pic>
        <p:nvPicPr>
          <p:cNvPr id="19461" name="Picture 5"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51" y="3633788"/>
            <a:ext cx="411321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Dibuj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40" y="2241125"/>
            <a:ext cx="3957637"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7"/>
          <p:cNvSpPr txBox="1">
            <a:spLocks noChangeArrowheads="1"/>
          </p:cNvSpPr>
          <p:nvPr/>
        </p:nvSpPr>
        <p:spPr bwMode="auto">
          <a:xfrm>
            <a:off x="7175501" y="2205039"/>
            <a:ext cx="3097213" cy="600075"/>
          </a:xfrm>
          <a:prstGeom prst="rect">
            <a:avLst/>
          </a:prstGeom>
          <a:noFill/>
          <a:ln w="1905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highlight>
                  <a:srgbClr val="FFFF00"/>
                </a:highlight>
              </a:rPr>
              <a:t>The </a:t>
            </a:r>
            <a:r>
              <a:rPr lang="en-US" altLang="en-US" sz="1600" i="1" dirty="0" err="1">
                <a:highlight>
                  <a:srgbClr val="FFFF00"/>
                </a:highlight>
              </a:rPr>
              <a:t>switch_expr</a:t>
            </a:r>
            <a:r>
              <a:rPr lang="en-US" altLang="en-US" sz="1600" i="1" dirty="0">
                <a:highlight>
                  <a:srgbClr val="FFFF00"/>
                </a:highlight>
              </a:rPr>
              <a:t> and </a:t>
            </a:r>
            <a:r>
              <a:rPr lang="en-US" altLang="en-US" sz="1600" i="1" dirty="0" err="1">
                <a:highlight>
                  <a:srgbClr val="FFFF00"/>
                </a:highlight>
              </a:rPr>
              <a:t>case_expr</a:t>
            </a:r>
            <a:r>
              <a:rPr lang="en-US" altLang="en-US" sz="1600" dirty="0">
                <a:highlight>
                  <a:srgbClr val="FFFF00"/>
                </a:highlight>
              </a:rPr>
              <a:t> may be a scalar or a string</a:t>
            </a:r>
          </a:p>
        </p:txBody>
      </p:sp>
      <p:sp>
        <p:nvSpPr>
          <p:cNvPr id="19464" name="Line 8"/>
          <p:cNvSpPr>
            <a:spLocks noChangeShapeType="1"/>
          </p:cNvSpPr>
          <p:nvPr/>
        </p:nvSpPr>
        <p:spPr bwMode="auto">
          <a:xfrm flipH="1" flipV="1">
            <a:off x="5375276" y="2349501"/>
            <a:ext cx="1800225" cy="1428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465" name="Oval 10"/>
          <p:cNvSpPr>
            <a:spLocks noChangeArrowheads="1"/>
          </p:cNvSpPr>
          <p:nvPr/>
        </p:nvSpPr>
        <p:spPr bwMode="auto">
          <a:xfrm>
            <a:off x="4872038" y="2463304"/>
            <a:ext cx="215900" cy="43279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6" name="Oval 11"/>
          <p:cNvSpPr>
            <a:spLocks noChangeArrowheads="1"/>
          </p:cNvSpPr>
          <p:nvPr/>
        </p:nvSpPr>
        <p:spPr bwMode="auto">
          <a:xfrm>
            <a:off x="4900613" y="3536454"/>
            <a:ext cx="215900" cy="43279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7" name="Oval 12"/>
          <p:cNvSpPr>
            <a:spLocks noChangeArrowheads="1"/>
          </p:cNvSpPr>
          <p:nvPr/>
        </p:nvSpPr>
        <p:spPr bwMode="auto">
          <a:xfrm>
            <a:off x="3994150" y="4852492"/>
            <a:ext cx="215900" cy="43279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8" name="Line 9"/>
          <p:cNvSpPr>
            <a:spLocks noChangeShapeType="1"/>
          </p:cNvSpPr>
          <p:nvPr/>
        </p:nvSpPr>
        <p:spPr bwMode="auto">
          <a:xfrm flipH="1">
            <a:off x="4943475" y="2492376"/>
            <a:ext cx="2305050" cy="1444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469" name="Text Box 13"/>
          <p:cNvSpPr txBox="1">
            <a:spLocks noChangeArrowheads="1"/>
          </p:cNvSpPr>
          <p:nvPr/>
        </p:nvSpPr>
        <p:spPr bwMode="auto">
          <a:xfrm>
            <a:off x="5537200" y="4825575"/>
            <a:ext cx="1476375" cy="338554"/>
          </a:xfrm>
          <a:prstGeom prst="rect">
            <a:avLst/>
          </a:prstGeom>
          <a:noFill/>
          <a:ln w="1905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600"/>
              <a:t>Optional</a:t>
            </a:r>
          </a:p>
        </p:txBody>
      </p:sp>
      <p:sp>
        <p:nvSpPr>
          <p:cNvPr id="19470" name="Line 14"/>
          <p:cNvSpPr>
            <a:spLocks noChangeShapeType="1"/>
          </p:cNvSpPr>
          <p:nvPr/>
        </p:nvSpPr>
        <p:spPr bwMode="auto">
          <a:xfrm flipH="1">
            <a:off x="4079875" y="4976387"/>
            <a:ext cx="1457324" cy="36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Tree>
    <p:extLst>
      <p:ext uri="{BB962C8B-B14F-4D97-AF65-F5344CB8AC3E}">
        <p14:creationId xmlns:p14="http://schemas.microsoft.com/office/powerpoint/2010/main" val="275198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8"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98" y="2680829"/>
            <a:ext cx="6809215" cy="306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Line 9"/>
          <p:cNvSpPr>
            <a:spLocks noChangeShapeType="1"/>
          </p:cNvSpPr>
          <p:nvPr/>
        </p:nvSpPr>
        <p:spPr bwMode="auto">
          <a:xfrm>
            <a:off x="2219325" y="2492375"/>
            <a:ext cx="619125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87" name="Line 10"/>
          <p:cNvSpPr>
            <a:spLocks noChangeShapeType="1"/>
          </p:cNvSpPr>
          <p:nvPr/>
        </p:nvSpPr>
        <p:spPr bwMode="auto">
          <a:xfrm>
            <a:off x="2063751" y="5191125"/>
            <a:ext cx="4608513"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 name="Rectangle 1"/>
          <p:cNvSpPr/>
          <p:nvPr/>
        </p:nvSpPr>
        <p:spPr>
          <a:xfrm>
            <a:off x="709049" y="612635"/>
            <a:ext cx="10673184" cy="2246769"/>
          </a:xfrm>
          <a:prstGeom prst="rect">
            <a:avLst/>
          </a:prstGeom>
        </p:spPr>
        <p:txBody>
          <a:bodyPr wrap="square">
            <a:spAutoFit/>
          </a:bodyPr>
          <a:lstStyle/>
          <a:p>
            <a:pPr algn="just"/>
            <a:r>
              <a:rPr lang="en-US" sz="2800" dirty="0">
                <a:solidFill>
                  <a:srgbClr val="231F20"/>
                </a:solidFill>
              </a:rPr>
              <a:t>If many values of the </a:t>
            </a:r>
            <a:r>
              <a:rPr lang="en-US" sz="2800" i="1" dirty="0" err="1">
                <a:solidFill>
                  <a:srgbClr val="231F20"/>
                </a:solidFill>
                <a:highlight>
                  <a:srgbClr val="FFFF00"/>
                </a:highlight>
              </a:rPr>
              <a:t>switch_expr</a:t>
            </a:r>
            <a:r>
              <a:rPr lang="en-US" sz="2800" i="1" dirty="0">
                <a:solidFill>
                  <a:srgbClr val="231F20"/>
                </a:solidFill>
                <a:highlight>
                  <a:srgbClr val="FFFF00"/>
                </a:highlight>
              </a:rPr>
              <a:t> </a:t>
            </a:r>
            <a:r>
              <a:rPr lang="en-US" sz="2800" dirty="0">
                <a:solidFill>
                  <a:srgbClr val="231F20"/>
                </a:solidFill>
              </a:rPr>
              <a:t>should cause the same code to execute, all of those </a:t>
            </a:r>
            <a:r>
              <a:rPr lang="en-US" sz="2800" dirty="0">
                <a:solidFill>
                  <a:srgbClr val="231F20"/>
                </a:solidFill>
                <a:highlight>
                  <a:srgbClr val="FFFF00"/>
                </a:highlight>
              </a:rPr>
              <a:t>values may be included in a single block </a:t>
            </a:r>
            <a:r>
              <a:rPr lang="en-US" sz="2800" dirty="0">
                <a:solidFill>
                  <a:srgbClr val="231F20"/>
                </a:solidFill>
              </a:rPr>
              <a:t>by enclosing them in brackets, as shown in the following statements. If the switch expression matches </a:t>
            </a:r>
            <a:r>
              <a:rPr lang="en-US" sz="2800" dirty="0">
                <a:solidFill>
                  <a:srgbClr val="231F20"/>
                </a:solidFill>
                <a:highlight>
                  <a:srgbClr val="FFFF00"/>
                </a:highlight>
              </a:rPr>
              <a:t>any of the case expressions in the list</a:t>
            </a:r>
            <a:r>
              <a:rPr lang="en-US" sz="2800" dirty="0">
                <a:solidFill>
                  <a:srgbClr val="231F20"/>
                </a:solidFill>
              </a:rPr>
              <a:t>, then the block will be executed.</a:t>
            </a:r>
            <a:endParaRPr lang="en-US" sz="2800" dirty="0"/>
          </a:p>
        </p:txBody>
      </p:sp>
    </p:spTree>
    <p:extLst>
      <p:ext uri="{BB962C8B-B14F-4D97-AF65-F5344CB8AC3E}">
        <p14:creationId xmlns:p14="http://schemas.microsoft.com/office/powerpoint/2010/main" val="112091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4294967295"/>
          </p:nvPr>
        </p:nvSpPr>
        <p:spPr>
          <a:xfrm>
            <a:off x="928047" y="755958"/>
            <a:ext cx="9601200" cy="3317875"/>
          </a:xfrm>
        </p:spPr>
        <p:txBody>
          <a:bodyPr/>
          <a:lstStyle/>
          <a:p>
            <a:pPr eaLnBrk="1" hangingPunct="1">
              <a:buFont typeface="Wingdings" panose="05000000000000000000" pitchFamily="2" charset="2"/>
              <a:buNone/>
            </a:pPr>
            <a:r>
              <a:rPr lang="en-US" altLang="en-US" sz="2800" b="1" u="sng" dirty="0">
                <a:solidFill>
                  <a:schemeClr val="tx1"/>
                </a:solidFill>
              </a:rPr>
              <a:t>Example1 :</a:t>
            </a:r>
          </a:p>
          <a:p>
            <a:pPr eaLnBrk="1" hangingPunct="1">
              <a:buFont typeface="Wingdings" panose="05000000000000000000" pitchFamily="2" charset="2"/>
              <a:buChar char="§"/>
            </a:pPr>
            <a:endParaRPr lang="en-US" altLang="en-US" sz="1800" dirty="0"/>
          </a:p>
        </p:txBody>
      </p:sp>
      <p:pic>
        <p:nvPicPr>
          <p:cNvPr id="21509" name="Picture 6" descr="Dibuj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3211" y="1547527"/>
            <a:ext cx="7336388" cy="30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61A1BA4-01ED-45EC-99F7-681EE466C8D1}"/>
                  </a:ext>
                </a:extLst>
              </p14:cNvPr>
              <p14:cNvContentPartPr/>
              <p14:nvPr/>
            </p14:nvContentPartPr>
            <p14:xfrm>
              <a:off x="2636580" y="1899060"/>
              <a:ext cx="583920" cy="326880"/>
            </p14:xfrm>
          </p:contentPart>
        </mc:Choice>
        <mc:Fallback>
          <p:pic>
            <p:nvPicPr>
              <p:cNvPr id="2" name="Ink 1">
                <a:extLst>
                  <a:ext uri="{FF2B5EF4-FFF2-40B4-BE49-F238E27FC236}">
                    <a16:creationId xmlns:a16="http://schemas.microsoft.com/office/drawing/2014/main" id="{361A1BA4-01ED-45EC-99F7-681EE466C8D1}"/>
                  </a:ext>
                </a:extLst>
              </p:cNvPr>
              <p:cNvPicPr/>
              <p:nvPr/>
            </p:nvPicPr>
            <p:blipFill>
              <a:blip r:embed="rId5"/>
              <a:stretch>
                <a:fillRect/>
              </a:stretch>
            </p:blipFill>
            <p:spPr>
              <a:xfrm>
                <a:off x="2627580" y="1890420"/>
                <a:ext cx="6015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87AF0BE-AEF7-4671-9A62-429926F363E6}"/>
                  </a:ext>
                </a:extLst>
              </p14:cNvPr>
              <p14:cNvContentPartPr/>
              <p14:nvPr/>
            </p14:nvContentPartPr>
            <p14:xfrm>
              <a:off x="4076580" y="2263020"/>
              <a:ext cx="2129400" cy="39240"/>
            </p14:xfrm>
          </p:contentPart>
        </mc:Choice>
        <mc:Fallback>
          <p:pic>
            <p:nvPicPr>
              <p:cNvPr id="3" name="Ink 2">
                <a:extLst>
                  <a:ext uri="{FF2B5EF4-FFF2-40B4-BE49-F238E27FC236}">
                    <a16:creationId xmlns:a16="http://schemas.microsoft.com/office/drawing/2014/main" id="{A87AF0BE-AEF7-4671-9A62-429926F363E6}"/>
                  </a:ext>
                </a:extLst>
              </p:cNvPr>
              <p:cNvPicPr/>
              <p:nvPr/>
            </p:nvPicPr>
            <p:blipFill>
              <a:blip r:embed="rId7"/>
              <a:stretch>
                <a:fillRect/>
              </a:stretch>
            </p:blipFill>
            <p:spPr>
              <a:xfrm>
                <a:off x="4067580" y="2254020"/>
                <a:ext cx="2147040" cy="56880"/>
              </a:xfrm>
              <a:prstGeom prst="rect">
                <a:avLst/>
              </a:prstGeom>
            </p:spPr>
          </p:pic>
        </mc:Fallback>
      </mc:AlternateContent>
    </p:spTree>
    <p:extLst>
      <p:ext uri="{BB962C8B-B14F-4D97-AF65-F5344CB8AC3E}">
        <p14:creationId xmlns:p14="http://schemas.microsoft.com/office/powerpoint/2010/main" val="297645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4294967295"/>
          </p:nvPr>
        </p:nvSpPr>
        <p:spPr>
          <a:xfrm>
            <a:off x="752701" y="890588"/>
            <a:ext cx="1935908" cy="692551"/>
          </a:xfrm>
        </p:spPr>
        <p:txBody>
          <a:bodyPr>
            <a:normAutofit fontScale="92500"/>
          </a:bodyPr>
          <a:lstStyle/>
          <a:p>
            <a:pPr eaLnBrk="1" hangingPunct="1">
              <a:buFont typeface="Wingdings" panose="05000000000000000000" pitchFamily="2" charset="2"/>
              <a:buNone/>
            </a:pPr>
            <a:r>
              <a:rPr lang="en-US" altLang="en-US" sz="3000" b="1" u="sng" dirty="0">
                <a:solidFill>
                  <a:schemeClr val="tx1"/>
                </a:solidFill>
              </a:rPr>
              <a:t>Example2 :</a:t>
            </a:r>
          </a:p>
          <a:p>
            <a:pPr eaLnBrk="1" hangingPunct="1">
              <a:buFont typeface="Wingdings" panose="05000000000000000000" pitchFamily="2" charset="2"/>
              <a:buChar char="§"/>
            </a:pPr>
            <a:endParaRPr lang="en-US" altLang="en-US" sz="1800" dirty="0"/>
          </a:p>
        </p:txBody>
      </p:sp>
      <p:pic>
        <p:nvPicPr>
          <p:cNvPr id="22533" name="Picture 5" descr="Dibuj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919" y="523449"/>
            <a:ext cx="83439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167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405720" y="737003"/>
            <a:ext cx="9601200" cy="750603"/>
          </a:xfrm>
        </p:spPr>
        <p:txBody>
          <a:bodyPr>
            <a:noAutofit/>
          </a:bodyPr>
          <a:lstStyle/>
          <a:p>
            <a:pPr eaLnBrk="1" hangingPunct="1"/>
            <a:r>
              <a:rPr lang="en-US" altLang="en-US" b="1" dirty="0"/>
              <a:t>3. (</a:t>
            </a:r>
            <a:r>
              <a:rPr lang="en-US" altLang="en-US" b="1" dirty="0">
                <a:solidFill>
                  <a:schemeClr val="accent2"/>
                </a:solidFill>
              </a:rPr>
              <a:t>try/catch</a:t>
            </a:r>
            <a:r>
              <a:rPr lang="en-US" altLang="en-US" b="1" dirty="0"/>
              <a:t>)</a:t>
            </a:r>
          </a:p>
        </p:txBody>
      </p:sp>
      <p:sp>
        <p:nvSpPr>
          <p:cNvPr id="25604" name="Rectangle 3"/>
          <p:cNvSpPr>
            <a:spLocks noGrp="1" noChangeArrowheads="1"/>
          </p:cNvSpPr>
          <p:nvPr>
            <p:ph idx="4294967295"/>
          </p:nvPr>
        </p:nvSpPr>
        <p:spPr>
          <a:xfrm>
            <a:off x="1024049" y="1697654"/>
            <a:ext cx="9601200" cy="4416543"/>
          </a:xfrm>
        </p:spPr>
        <p:txBody>
          <a:bodyPr>
            <a:noAutofit/>
          </a:bodyPr>
          <a:lstStyle/>
          <a:p>
            <a:pPr algn="just">
              <a:lnSpc>
                <a:spcPct val="130000"/>
              </a:lnSpc>
            </a:pPr>
            <a:r>
              <a:rPr lang="en-US" altLang="en-US" sz="2800" dirty="0"/>
              <a:t>The</a:t>
            </a:r>
            <a:r>
              <a:rPr lang="en-US" altLang="en-US" sz="2800" dirty="0">
                <a:solidFill>
                  <a:srgbClr val="0000CC"/>
                </a:solidFill>
              </a:rPr>
              <a:t> </a:t>
            </a:r>
            <a:r>
              <a:rPr lang="en-US" altLang="en-US" sz="2800" i="1" dirty="0">
                <a:solidFill>
                  <a:srgbClr val="F0A000"/>
                </a:solidFill>
                <a:highlight>
                  <a:srgbClr val="FFFF00"/>
                </a:highlight>
              </a:rPr>
              <a:t>try/catch</a:t>
            </a:r>
            <a:r>
              <a:rPr lang="en-US" altLang="en-US" sz="2800" dirty="0">
                <a:solidFill>
                  <a:srgbClr val="0000CC"/>
                </a:solidFill>
                <a:highlight>
                  <a:srgbClr val="FFFF00"/>
                </a:highlight>
              </a:rPr>
              <a:t> </a:t>
            </a:r>
            <a:r>
              <a:rPr lang="en-US" altLang="en-US" sz="2800" dirty="0"/>
              <a:t>statement is designed to </a:t>
            </a:r>
            <a:r>
              <a:rPr lang="en-US" altLang="en-US" sz="2800" dirty="0">
                <a:highlight>
                  <a:srgbClr val="FFFF00"/>
                </a:highlight>
              </a:rPr>
              <a:t>trap errors</a:t>
            </a:r>
            <a:r>
              <a:rPr lang="en-US" altLang="en-US" sz="2800" dirty="0"/>
              <a:t>.</a:t>
            </a:r>
            <a:r>
              <a:rPr lang="en-US" altLang="en-US" sz="2800" dirty="0">
                <a:solidFill>
                  <a:srgbClr val="0000CC"/>
                </a:solidFill>
              </a:rPr>
              <a:t> </a:t>
            </a:r>
          </a:p>
          <a:p>
            <a:pPr algn="just">
              <a:lnSpc>
                <a:spcPct val="130000"/>
              </a:lnSpc>
            </a:pPr>
            <a:r>
              <a:rPr lang="en-US" altLang="en-US" sz="2800" dirty="0"/>
              <a:t>In MATLAB, when an error is encountered while running the program the </a:t>
            </a:r>
            <a:r>
              <a:rPr lang="en-US" altLang="en-US" sz="2800" dirty="0">
                <a:highlight>
                  <a:srgbClr val="FFFF00"/>
                </a:highlight>
              </a:rPr>
              <a:t>program execution is</a:t>
            </a:r>
            <a:r>
              <a:rPr lang="en-US" altLang="en-US" sz="2800" dirty="0">
                <a:solidFill>
                  <a:srgbClr val="0000CC"/>
                </a:solidFill>
                <a:highlight>
                  <a:srgbClr val="FFFF00"/>
                </a:highlight>
              </a:rPr>
              <a:t> </a:t>
            </a:r>
            <a:r>
              <a:rPr lang="en-US" altLang="en-US" sz="2800" dirty="0">
                <a:solidFill>
                  <a:schemeClr val="accent2"/>
                </a:solidFill>
                <a:highlight>
                  <a:srgbClr val="FFFF00"/>
                </a:highlight>
              </a:rPr>
              <a:t>aborted</a:t>
            </a:r>
            <a:r>
              <a:rPr lang="en-US" altLang="en-US" sz="2800" dirty="0"/>
              <a:t>. </a:t>
            </a:r>
          </a:p>
          <a:p>
            <a:pPr algn="just">
              <a:lnSpc>
                <a:spcPct val="130000"/>
              </a:lnSpc>
            </a:pPr>
            <a:r>
              <a:rPr lang="en-US" altLang="en-US" sz="2800" dirty="0"/>
              <a:t>Use</a:t>
            </a:r>
            <a:r>
              <a:rPr lang="en-US" altLang="en-US" sz="2800" dirty="0">
                <a:solidFill>
                  <a:srgbClr val="0000CC"/>
                </a:solidFill>
              </a:rPr>
              <a:t> </a:t>
            </a:r>
            <a:r>
              <a:rPr lang="en-US" altLang="en-US" sz="2800" i="1" dirty="0">
                <a:solidFill>
                  <a:srgbClr val="F0A000"/>
                </a:solidFill>
              </a:rPr>
              <a:t>try/catch</a:t>
            </a:r>
            <a:r>
              <a:rPr lang="en-US" altLang="en-US" sz="2800" dirty="0">
                <a:solidFill>
                  <a:srgbClr val="0000CC"/>
                </a:solidFill>
              </a:rPr>
              <a:t> </a:t>
            </a:r>
            <a:r>
              <a:rPr lang="en-US" altLang="en-US" sz="2800" dirty="0"/>
              <a:t>statement </a:t>
            </a:r>
            <a:r>
              <a:rPr lang="en-US" altLang="en-US" sz="2800" dirty="0">
                <a:highlight>
                  <a:srgbClr val="FFFF00"/>
                </a:highlight>
              </a:rPr>
              <a:t>to run </a:t>
            </a:r>
            <a:r>
              <a:rPr lang="en-US" altLang="en-US" sz="2800" dirty="0"/>
              <a:t>a part of the program susceptible to produce error when executed. MATLAB </a:t>
            </a:r>
            <a:r>
              <a:rPr lang="en-US" altLang="en-US" sz="2800" dirty="0">
                <a:highlight>
                  <a:srgbClr val="FFFF00"/>
                </a:highlight>
              </a:rPr>
              <a:t>will</a:t>
            </a:r>
            <a:r>
              <a:rPr lang="en-US" altLang="en-US" sz="2800" dirty="0">
                <a:solidFill>
                  <a:srgbClr val="0000CC"/>
                </a:solidFill>
                <a:highlight>
                  <a:srgbClr val="FFFF00"/>
                </a:highlight>
              </a:rPr>
              <a:t> </a:t>
            </a:r>
            <a:r>
              <a:rPr lang="en-US" altLang="en-US" sz="2800" i="1" dirty="0">
                <a:solidFill>
                  <a:srgbClr val="F0A000"/>
                </a:solidFill>
                <a:highlight>
                  <a:srgbClr val="FFFF00"/>
                </a:highlight>
              </a:rPr>
              <a:t>try</a:t>
            </a:r>
            <a:r>
              <a:rPr lang="en-US" altLang="en-US" sz="2800" i="1" dirty="0">
                <a:solidFill>
                  <a:srgbClr val="F0A000"/>
                </a:solidFill>
              </a:rPr>
              <a:t> </a:t>
            </a:r>
            <a:r>
              <a:rPr lang="en-US" altLang="en-US" sz="2800" dirty="0"/>
              <a:t>to execute this part. </a:t>
            </a:r>
            <a:endParaRPr lang="en-US" altLang="en-US" sz="2800" dirty="0">
              <a:sym typeface="Wingdings" panose="05000000000000000000" pitchFamily="2" charset="2"/>
            </a:endParaRPr>
          </a:p>
        </p:txBody>
      </p:sp>
      <p:grpSp>
        <p:nvGrpSpPr>
          <p:cNvPr id="4" name="Group 3">
            <a:extLst>
              <a:ext uri="{FF2B5EF4-FFF2-40B4-BE49-F238E27FC236}">
                <a16:creationId xmlns:a16="http://schemas.microsoft.com/office/drawing/2014/main" id="{C6E940EF-620E-4D93-935D-EB4D84A1BDAF}"/>
              </a:ext>
            </a:extLst>
          </p:cNvPr>
          <p:cNvGrpSpPr/>
          <p:nvPr/>
        </p:nvGrpSpPr>
        <p:grpSpPr>
          <a:xfrm>
            <a:off x="1013340" y="3968700"/>
            <a:ext cx="2027880" cy="336600"/>
            <a:chOff x="1013340" y="3968700"/>
            <a:chExt cx="2027880" cy="3366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3B34F71-0210-4677-960B-C434DB7B5EA5}"/>
                    </a:ext>
                  </a:extLst>
                </p14:cNvPr>
                <p14:cNvContentPartPr/>
                <p14:nvPr/>
              </p14:nvContentPartPr>
              <p14:xfrm>
                <a:off x="1013340" y="3968700"/>
                <a:ext cx="455040" cy="276120"/>
              </p14:xfrm>
            </p:contentPart>
          </mc:Choice>
          <mc:Fallback>
            <p:pic>
              <p:nvPicPr>
                <p:cNvPr id="2" name="Ink 1">
                  <a:extLst>
                    <a:ext uri="{FF2B5EF4-FFF2-40B4-BE49-F238E27FC236}">
                      <a16:creationId xmlns:a16="http://schemas.microsoft.com/office/drawing/2014/main" id="{B3B34F71-0210-4677-960B-C434DB7B5EA5}"/>
                    </a:ext>
                  </a:extLst>
                </p:cNvPr>
                <p:cNvPicPr/>
                <p:nvPr/>
              </p:nvPicPr>
              <p:blipFill>
                <a:blip r:embed="rId4"/>
                <a:stretch>
                  <a:fillRect/>
                </a:stretch>
              </p:blipFill>
              <p:spPr>
                <a:xfrm>
                  <a:off x="1004340" y="3960060"/>
                  <a:ext cx="4726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C9DEC8F-AE14-4625-9A42-3BE48927DDB6}"/>
                    </a:ext>
                  </a:extLst>
                </p14:cNvPr>
                <p14:cNvContentPartPr/>
                <p14:nvPr/>
              </p14:nvContentPartPr>
              <p14:xfrm>
                <a:off x="2072460" y="4296660"/>
                <a:ext cx="968760" cy="8640"/>
              </p14:xfrm>
            </p:contentPart>
          </mc:Choice>
          <mc:Fallback>
            <p:pic>
              <p:nvPicPr>
                <p:cNvPr id="3" name="Ink 2">
                  <a:extLst>
                    <a:ext uri="{FF2B5EF4-FFF2-40B4-BE49-F238E27FC236}">
                      <a16:creationId xmlns:a16="http://schemas.microsoft.com/office/drawing/2014/main" id="{9C9DEC8F-AE14-4625-9A42-3BE48927DDB6}"/>
                    </a:ext>
                  </a:extLst>
                </p:cNvPr>
                <p:cNvPicPr/>
                <p:nvPr/>
              </p:nvPicPr>
              <p:blipFill>
                <a:blip r:embed="rId6"/>
                <a:stretch>
                  <a:fillRect/>
                </a:stretch>
              </p:blipFill>
              <p:spPr>
                <a:xfrm>
                  <a:off x="2063460" y="4288020"/>
                  <a:ext cx="986400" cy="2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A5D0E79C-622F-468A-9EA4-EE53CD790DF4}"/>
                  </a:ext>
                </a:extLst>
              </p14:cNvPr>
              <p14:cNvContentPartPr/>
              <p14:nvPr/>
            </p14:nvContentPartPr>
            <p14:xfrm>
              <a:off x="4823580" y="4305300"/>
              <a:ext cx="779040" cy="360"/>
            </p14:xfrm>
          </p:contentPart>
        </mc:Choice>
        <mc:Fallback>
          <p:pic>
            <p:nvPicPr>
              <p:cNvPr id="5" name="Ink 4">
                <a:extLst>
                  <a:ext uri="{FF2B5EF4-FFF2-40B4-BE49-F238E27FC236}">
                    <a16:creationId xmlns:a16="http://schemas.microsoft.com/office/drawing/2014/main" id="{A5D0E79C-622F-468A-9EA4-EE53CD790DF4}"/>
                  </a:ext>
                </a:extLst>
              </p:cNvPr>
              <p:cNvPicPr/>
              <p:nvPr/>
            </p:nvPicPr>
            <p:blipFill>
              <a:blip r:embed="rId8"/>
              <a:stretch>
                <a:fillRect/>
              </a:stretch>
            </p:blipFill>
            <p:spPr>
              <a:xfrm>
                <a:off x="4814580" y="4296300"/>
                <a:ext cx="796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B52BAE28-232F-49EB-88C2-9B8DD4160309}"/>
                  </a:ext>
                </a:extLst>
              </p14:cNvPr>
              <p14:cNvContentPartPr/>
              <p14:nvPr/>
            </p14:nvContentPartPr>
            <p14:xfrm>
              <a:off x="2887860" y="4724340"/>
              <a:ext cx="2766600" cy="39240"/>
            </p14:xfrm>
          </p:contentPart>
        </mc:Choice>
        <mc:Fallback>
          <p:pic>
            <p:nvPicPr>
              <p:cNvPr id="6" name="Ink 5">
                <a:extLst>
                  <a:ext uri="{FF2B5EF4-FFF2-40B4-BE49-F238E27FC236}">
                    <a16:creationId xmlns:a16="http://schemas.microsoft.com/office/drawing/2014/main" id="{B52BAE28-232F-49EB-88C2-9B8DD4160309}"/>
                  </a:ext>
                </a:extLst>
              </p:cNvPr>
              <p:cNvPicPr/>
              <p:nvPr/>
            </p:nvPicPr>
            <p:blipFill>
              <a:blip r:embed="rId10"/>
              <a:stretch>
                <a:fillRect/>
              </a:stretch>
            </p:blipFill>
            <p:spPr>
              <a:xfrm>
                <a:off x="2878860" y="4715340"/>
                <a:ext cx="27842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37DC101A-57B2-4652-A018-983995202E9E}"/>
                  </a:ext>
                </a:extLst>
              </p14:cNvPr>
              <p14:cNvContentPartPr/>
              <p14:nvPr/>
            </p14:nvContentPartPr>
            <p14:xfrm>
              <a:off x="7518900" y="4212780"/>
              <a:ext cx="918360" cy="627120"/>
            </p14:xfrm>
          </p:contentPart>
        </mc:Choice>
        <mc:Fallback>
          <p:pic>
            <p:nvPicPr>
              <p:cNvPr id="7" name="Ink 6">
                <a:extLst>
                  <a:ext uri="{FF2B5EF4-FFF2-40B4-BE49-F238E27FC236}">
                    <a16:creationId xmlns:a16="http://schemas.microsoft.com/office/drawing/2014/main" id="{37DC101A-57B2-4652-A018-983995202E9E}"/>
                  </a:ext>
                </a:extLst>
              </p:cNvPr>
              <p:cNvPicPr/>
              <p:nvPr/>
            </p:nvPicPr>
            <p:blipFill>
              <a:blip r:embed="rId12"/>
              <a:stretch>
                <a:fillRect/>
              </a:stretch>
            </p:blipFill>
            <p:spPr>
              <a:xfrm>
                <a:off x="7509900" y="4203780"/>
                <a:ext cx="936000" cy="644760"/>
              </a:xfrm>
              <a:prstGeom prst="rect">
                <a:avLst/>
              </a:prstGeom>
            </p:spPr>
          </p:pic>
        </mc:Fallback>
      </mc:AlternateContent>
    </p:spTree>
    <p:extLst>
      <p:ext uri="{BB962C8B-B14F-4D97-AF65-F5344CB8AC3E}">
        <p14:creationId xmlns:p14="http://schemas.microsoft.com/office/powerpoint/2010/main" val="408761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8" y="621235"/>
            <a:ext cx="3643951" cy="5693866"/>
          </a:xfrm>
          <a:prstGeom prst="rect">
            <a:avLst/>
          </a:prstGeom>
        </p:spPr>
        <p:txBody>
          <a:bodyPr wrap="square">
            <a:spAutoFit/>
          </a:bodyPr>
          <a:lstStyle/>
          <a:p>
            <a:pPr marL="457200" indent="-457200" algn="just">
              <a:lnSpc>
                <a:spcPct val="130000"/>
              </a:lnSpc>
              <a:buFont typeface="Arial" panose="020B0604020202020204" pitchFamily="34" charset="0"/>
              <a:buChar char="•"/>
            </a:pPr>
            <a:r>
              <a:rPr lang="en-US" altLang="en-US" sz="2800" dirty="0"/>
              <a:t>If an error is produced, then instead of aborting, it executes the part of the program found in the</a:t>
            </a:r>
            <a:r>
              <a:rPr lang="en-US" altLang="en-US" sz="2800" dirty="0">
                <a:solidFill>
                  <a:srgbClr val="0000CC"/>
                </a:solidFill>
              </a:rPr>
              <a:t> </a:t>
            </a:r>
            <a:r>
              <a:rPr lang="en-US" altLang="en-US" sz="2800" i="1" dirty="0">
                <a:solidFill>
                  <a:srgbClr val="F0A000"/>
                </a:solidFill>
                <a:highlight>
                  <a:srgbClr val="FFFF00"/>
                </a:highlight>
              </a:rPr>
              <a:t>catch</a:t>
            </a:r>
            <a:r>
              <a:rPr lang="en-US" altLang="en-US" sz="2800" dirty="0">
                <a:solidFill>
                  <a:srgbClr val="0000CC"/>
                </a:solidFill>
                <a:highlight>
                  <a:srgbClr val="FFFF00"/>
                </a:highlight>
              </a:rPr>
              <a:t> </a:t>
            </a:r>
            <a:r>
              <a:rPr lang="en-US" altLang="en-US" sz="2800" dirty="0">
                <a:highlight>
                  <a:srgbClr val="FFFF00"/>
                </a:highlight>
              </a:rPr>
              <a:t>statement</a:t>
            </a:r>
            <a:r>
              <a:rPr lang="en-US" altLang="en-US" sz="2800" dirty="0"/>
              <a:t>.</a:t>
            </a:r>
            <a:r>
              <a:rPr lang="en-US" altLang="en-US" sz="2800" dirty="0">
                <a:solidFill>
                  <a:srgbClr val="0000CC"/>
                </a:solidFill>
              </a:rPr>
              <a:t> </a:t>
            </a:r>
          </a:p>
          <a:p>
            <a:pPr marL="457200" indent="-457200" algn="just">
              <a:lnSpc>
                <a:spcPct val="130000"/>
              </a:lnSpc>
              <a:buFont typeface="Arial" panose="020B0604020202020204" pitchFamily="34" charset="0"/>
              <a:buChar char="•"/>
            </a:pPr>
            <a:r>
              <a:rPr lang="en-US" altLang="en-US" sz="2800" dirty="0"/>
              <a:t>If no error is produced in the</a:t>
            </a:r>
            <a:r>
              <a:rPr lang="en-US" altLang="en-US" sz="2800" dirty="0">
                <a:solidFill>
                  <a:srgbClr val="0000CC"/>
                </a:solidFill>
              </a:rPr>
              <a:t> </a:t>
            </a:r>
            <a:r>
              <a:rPr lang="en-US" altLang="en-US" sz="2800" i="1" dirty="0">
                <a:solidFill>
                  <a:srgbClr val="F0A000"/>
                </a:solidFill>
              </a:rPr>
              <a:t>try </a:t>
            </a:r>
            <a:r>
              <a:rPr lang="en-US" altLang="en-US" sz="2800" dirty="0"/>
              <a:t>block, the</a:t>
            </a:r>
            <a:r>
              <a:rPr lang="en-US" altLang="en-US" sz="2800" dirty="0">
                <a:solidFill>
                  <a:srgbClr val="0000CC"/>
                </a:solidFill>
              </a:rPr>
              <a:t> </a:t>
            </a:r>
            <a:r>
              <a:rPr lang="en-US" altLang="en-US" sz="2800" i="1" dirty="0">
                <a:solidFill>
                  <a:srgbClr val="F0A000"/>
                </a:solidFill>
              </a:rPr>
              <a:t>catch</a:t>
            </a:r>
            <a:r>
              <a:rPr lang="en-US" altLang="en-US" sz="2800" dirty="0">
                <a:solidFill>
                  <a:srgbClr val="0000CC"/>
                </a:solidFill>
              </a:rPr>
              <a:t> </a:t>
            </a:r>
            <a:r>
              <a:rPr lang="en-US" altLang="en-US" sz="2800" dirty="0"/>
              <a:t>block will not be executed. </a:t>
            </a:r>
          </a:p>
        </p:txBody>
      </p:sp>
      <p:pic>
        <p:nvPicPr>
          <p:cNvPr id="8" name="Picture 4" descr="Dibuj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835" y="1338760"/>
            <a:ext cx="6728354" cy="425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ED27231-F965-4B9C-87A6-66AEDEB22D97}"/>
                  </a:ext>
                </a:extLst>
              </p14:cNvPr>
              <p14:cNvContentPartPr/>
              <p14:nvPr/>
            </p14:nvContentPartPr>
            <p14:xfrm>
              <a:off x="944940" y="3123060"/>
              <a:ext cx="812160" cy="497880"/>
            </p14:xfrm>
          </p:contentPart>
        </mc:Choice>
        <mc:Fallback>
          <p:pic>
            <p:nvPicPr>
              <p:cNvPr id="3" name="Ink 2">
                <a:extLst>
                  <a:ext uri="{FF2B5EF4-FFF2-40B4-BE49-F238E27FC236}">
                    <a16:creationId xmlns:a16="http://schemas.microsoft.com/office/drawing/2014/main" id="{7ED27231-F965-4B9C-87A6-66AEDEB22D97}"/>
                  </a:ext>
                </a:extLst>
              </p:cNvPr>
              <p:cNvPicPr/>
              <p:nvPr/>
            </p:nvPicPr>
            <p:blipFill>
              <a:blip r:embed="rId5"/>
              <a:stretch>
                <a:fillRect/>
              </a:stretch>
            </p:blipFill>
            <p:spPr>
              <a:xfrm>
                <a:off x="935940" y="3114420"/>
                <a:ext cx="82980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9570A91-FCFC-454C-9BED-EAD114D440FB}"/>
                  </a:ext>
                </a:extLst>
              </p14:cNvPr>
              <p14:cNvContentPartPr/>
              <p14:nvPr/>
            </p14:nvContentPartPr>
            <p14:xfrm>
              <a:off x="1759260" y="3397380"/>
              <a:ext cx="664920" cy="620280"/>
            </p14:xfrm>
          </p:contentPart>
        </mc:Choice>
        <mc:Fallback>
          <p:pic>
            <p:nvPicPr>
              <p:cNvPr id="4" name="Ink 3">
                <a:extLst>
                  <a:ext uri="{FF2B5EF4-FFF2-40B4-BE49-F238E27FC236}">
                    <a16:creationId xmlns:a16="http://schemas.microsoft.com/office/drawing/2014/main" id="{E9570A91-FCFC-454C-9BED-EAD114D440FB}"/>
                  </a:ext>
                </a:extLst>
              </p:cNvPr>
              <p:cNvPicPr/>
              <p:nvPr/>
            </p:nvPicPr>
            <p:blipFill>
              <a:blip r:embed="rId7"/>
              <a:stretch>
                <a:fillRect/>
              </a:stretch>
            </p:blipFill>
            <p:spPr>
              <a:xfrm>
                <a:off x="1750620" y="3388380"/>
                <a:ext cx="68256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FB43A19-8BF5-45AB-9381-DE629FFFCCDD}"/>
                  </a:ext>
                </a:extLst>
              </p14:cNvPr>
              <p14:cNvContentPartPr/>
              <p14:nvPr/>
            </p14:nvContentPartPr>
            <p14:xfrm>
              <a:off x="2110620" y="4487100"/>
              <a:ext cx="1955520" cy="40320"/>
            </p14:xfrm>
          </p:contentPart>
        </mc:Choice>
        <mc:Fallback>
          <p:pic>
            <p:nvPicPr>
              <p:cNvPr id="5" name="Ink 4">
                <a:extLst>
                  <a:ext uri="{FF2B5EF4-FFF2-40B4-BE49-F238E27FC236}">
                    <a16:creationId xmlns:a16="http://schemas.microsoft.com/office/drawing/2014/main" id="{7FB43A19-8BF5-45AB-9381-DE629FFFCCDD}"/>
                  </a:ext>
                </a:extLst>
              </p:cNvPr>
              <p:cNvPicPr/>
              <p:nvPr/>
            </p:nvPicPr>
            <p:blipFill>
              <a:blip r:embed="rId9"/>
              <a:stretch>
                <a:fillRect/>
              </a:stretch>
            </p:blipFill>
            <p:spPr>
              <a:xfrm>
                <a:off x="2101620" y="4478100"/>
                <a:ext cx="19731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306710EF-7DD6-46C2-AEB9-95A2B5A15EA5}"/>
                  </a:ext>
                </a:extLst>
              </p14:cNvPr>
              <p14:cNvContentPartPr/>
              <p14:nvPr/>
            </p14:nvContentPartPr>
            <p14:xfrm>
              <a:off x="3847980" y="5059860"/>
              <a:ext cx="734400" cy="360"/>
            </p14:xfrm>
          </p:contentPart>
        </mc:Choice>
        <mc:Fallback>
          <p:pic>
            <p:nvPicPr>
              <p:cNvPr id="6" name="Ink 5">
                <a:extLst>
                  <a:ext uri="{FF2B5EF4-FFF2-40B4-BE49-F238E27FC236}">
                    <a16:creationId xmlns:a16="http://schemas.microsoft.com/office/drawing/2014/main" id="{306710EF-7DD6-46C2-AEB9-95A2B5A15EA5}"/>
                  </a:ext>
                </a:extLst>
              </p:cNvPr>
              <p:cNvPicPr/>
              <p:nvPr/>
            </p:nvPicPr>
            <p:blipFill>
              <a:blip r:embed="rId11"/>
              <a:stretch>
                <a:fillRect/>
              </a:stretch>
            </p:blipFill>
            <p:spPr>
              <a:xfrm>
                <a:off x="3838980" y="5050860"/>
                <a:ext cx="752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8CD00D8-41B8-436C-BE58-CD069C5200CB}"/>
                  </a:ext>
                </a:extLst>
              </p14:cNvPr>
              <p14:cNvContentPartPr/>
              <p14:nvPr/>
            </p14:nvContentPartPr>
            <p14:xfrm>
              <a:off x="2781300" y="5546580"/>
              <a:ext cx="1518120" cy="47880"/>
            </p14:xfrm>
          </p:contentPart>
        </mc:Choice>
        <mc:Fallback>
          <p:pic>
            <p:nvPicPr>
              <p:cNvPr id="7" name="Ink 6">
                <a:extLst>
                  <a:ext uri="{FF2B5EF4-FFF2-40B4-BE49-F238E27FC236}">
                    <a16:creationId xmlns:a16="http://schemas.microsoft.com/office/drawing/2014/main" id="{D8CD00D8-41B8-436C-BE58-CD069C5200CB}"/>
                  </a:ext>
                </a:extLst>
              </p:cNvPr>
              <p:cNvPicPr/>
              <p:nvPr/>
            </p:nvPicPr>
            <p:blipFill>
              <a:blip r:embed="rId13"/>
              <a:stretch>
                <a:fillRect/>
              </a:stretch>
            </p:blipFill>
            <p:spPr>
              <a:xfrm>
                <a:off x="2772300" y="5537940"/>
                <a:ext cx="15357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785538C-BFB4-4859-A47A-704E55E2D6BA}"/>
                  </a:ext>
                </a:extLst>
              </p14:cNvPr>
              <p14:cNvContentPartPr/>
              <p14:nvPr/>
            </p14:nvContentPartPr>
            <p14:xfrm>
              <a:off x="4305180" y="5546940"/>
              <a:ext cx="360" cy="360"/>
            </p14:xfrm>
          </p:contentPart>
        </mc:Choice>
        <mc:Fallback>
          <p:pic>
            <p:nvPicPr>
              <p:cNvPr id="9" name="Ink 8">
                <a:extLst>
                  <a:ext uri="{FF2B5EF4-FFF2-40B4-BE49-F238E27FC236}">
                    <a16:creationId xmlns:a16="http://schemas.microsoft.com/office/drawing/2014/main" id="{7785538C-BFB4-4859-A47A-704E55E2D6BA}"/>
                  </a:ext>
                </a:extLst>
              </p:cNvPr>
              <p:cNvPicPr/>
              <p:nvPr/>
            </p:nvPicPr>
            <p:blipFill>
              <a:blip r:embed="rId15"/>
              <a:stretch>
                <a:fillRect/>
              </a:stretch>
            </p:blipFill>
            <p:spPr>
              <a:xfrm>
                <a:off x="4296180" y="5538300"/>
                <a:ext cx="18000" cy="18000"/>
              </a:xfrm>
              <a:prstGeom prst="rect">
                <a:avLst/>
              </a:prstGeom>
            </p:spPr>
          </p:pic>
        </mc:Fallback>
      </mc:AlternateContent>
    </p:spTree>
    <p:extLst>
      <p:ext uri="{BB962C8B-B14F-4D97-AF65-F5344CB8AC3E}">
        <p14:creationId xmlns:p14="http://schemas.microsoft.com/office/powerpoint/2010/main" val="680795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1868" y="924214"/>
            <a:ext cx="4294189" cy="769441"/>
          </a:xfrm>
          <a:prstGeom prst="rect">
            <a:avLst/>
          </a:prstGeom>
        </p:spPr>
        <p:txBody>
          <a:bodyPr wrap="none">
            <a:spAutoFit/>
          </a:bodyPr>
          <a:lstStyle/>
          <a:p>
            <a:r>
              <a:rPr lang="en-US" altLang="en-US" sz="4400" b="1" dirty="0"/>
              <a:t>Plotting Features</a:t>
            </a:r>
            <a:endParaRPr lang="en-US" sz="4400" dirty="0"/>
          </a:p>
        </p:txBody>
      </p:sp>
      <p:sp>
        <p:nvSpPr>
          <p:cNvPr id="3" name="TextBox 2"/>
          <p:cNvSpPr txBox="1"/>
          <p:nvPr/>
        </p:nvSpPr>
        <p:spPr>
          <a:xfrm>
            <a:off x="3753134" y="2497540"/>
            <a:ext cx="4897495" cy="523220"/>
          </a:xfrm>
          <a:prstGeom prst="rect">
            <a:avLst/>
          </a:prstGeom>
          <a:noFill/>
        </p:spPr>
        <p:txBody>
          <a:bodyPr wrap="none" rtlCol="0">
            <a:spAutoFit/>
          </a:bodyPr>
          <a:lstStyle/>
          <a:p>
            <a:r>
              <a:rPr lang="en-US" sz="2800" b="1" dirty="0"/>
              <a:t>Read 2.11 from Chapman Book</a:t>
            </a:r>
          </a:p>
        </p:txBody>
      </p:sp>
    </p:spTree>
    <p:extLst>
      <p:ext uri="{BB962C8B-B14F-4D97-AF65-F5344CB8AC3E}">
        <p14:creationId xmlns:p14="http://schemas.microsoft.com/office/powerpoint/2010/main" val="1911666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973329" y="728102"/>
            <a:ext cx="7675639" cy="650324"/>
          </a:xfrm>
        </p:spPr>
        <p:txBody>
          <a:bodyPr>
            <a:normAutofit lnSpcReduction="10000"/>
          </a:bodyPr>
          <a:lstStyle/>
          <a:p>
            <a:pPr eaLnBrk="1" hangingPunct="1">
              <a:buFont typeface="Wingdings" panose="05000000000000000000" pitchFamily="2" charset="2"/>
              <a:buNone/>
            </a:pPr>
            <a:r>
              <a:rPr lang="en-US" altLang="en-US" sz="3300" b="1" dirty="0">
                <a:solidFill>
                  <a:schemeClr val="tx1"/>
                </a:solidFill>
              </a:rPr>
              <a:t>Plotting Multiple Plots on the Same Axes</a:t>
            </a:r>
          </a:p>
          <a:p>
            <a:pPr marL="0" indent="0" eaLnBrk="1" hangingPunct="1">
              <a:buNone/>
            </a:pPr>
            <a:endParaRPr lang="en-US" altLang="en-US" dirty="0">
              <a:solidFill>
                <a:srgbClr val="0000CC"/>
              </a:solidFill>
            </a:endParaRPr>
          </a:p>
        </p:txBody>
      </p:sp>
      <p:pic>
        <p:nvPicPr>
          <p:cNvPr id="30725"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157" y="1378426"/>
            <a:ext cx="5676265" cy="42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Dibuj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18" y="1381648"/>
            <a:ext cx="28003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Dibuj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805" y="4187114"/>
            <a:ext cx="2743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73329" y="3656990"/>
            <a:ext cx="718466" cy="523220"/>
          </a:xfrm>
          <a:prstGeom prst="rect">
            <a:avLst/>
          </a:prstGeom>
          <a:noFill/>
        </p:spPr>
        <p:txBody>
          <a:bodyPr wrap="none" rtlCol="0">
            <a:spAutoFit/>
          </a:bodyPr>
          <a:lstStyle/>
          <a:p>
            <a:r>
              <a:rPr lang="en-US" sz="2800" b="1" dirty="0">
                <a:solidFill>
                  <a:srgbClr val="FF0000"/>
                </a:solidFill>
              </a:rPr>
              <a:t>OR</a:t>
            </a: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4328E1F6-FE86-4A0C-9C0D-F27316B6A3B5}"/>
                  </a:ext>
                </a:extLst>
              </p14:cNvPr>
              <p14:cNvContentPartPr/>
              <p14:nvPr/>
            </p14:nvContentPartPr>
            <p14:xfrm>
              <a:off x="1912620" y="3013260"/>
              <a:ext cx="462600" cy="255600"/>
            </p14:xfrm>
          </p:contentPart>
        </mc:Choice>
        <mc:Fallback>
          <p:pic>
            <p:nvPicPr>
              <p:cNvPr id="3" name="Ink 2">
                <a:extLst>
                  <a:ext uri="{FF2B5EF4-FFF2-40B4-BE49-F238E27FC236}">
                    <a16:creationId xmlns:a16="http://schemas.microsoft.com/office/drawing/2014/main" id="{4328E1F6-FE86-4A0C-9C0D-F27316B6A3B5}"/>
                  </a:ext>
                </a:extLst>
              </p:cNvPr>
              <p:cNvPicPr/>
              <p:nvPr/>
            </p:nvPicPr>
            <p:blipFill>
              <a:blip r:embed="rId7"/>
              <a:stretch>
                <a:fillRect/>
              </a:stretch>
            </p:blipFill>
            <p:spPr>
              <a:xfrm>
                <a:off x="1903620" y="3004260"/>
                <a:ext cx="4802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BB00574-F7EA-4E3D-AF2D-90EDCBCBD1DD}"/>
                  </a:ext>
                </a:extLst>
              </p14:cNvPr>
              <p14:cNvContentPartPr/>
              <p14:nvPr/>
            </p14:nvContentPartPr>
            <p14:xfrm>
              <a:off x="1958340" y="3504660"/>
              <a:ext cx="1321920" cy="62640"/>
            </p14:xfrm>
          </p:contentPart>
        </mc:Choice>
        <mc:Fallback>
          <p:pic>
            <p:nvPicPr>
              <p:cNvPr id="4" name="Ink 3">
                <a:extLst>
                  <a:ext uri="{FF2B5EF4-FFF2-40B4-BE49-F238E27FC236}">
                    <a16:creationId xmlns:a16="http://schemas.microsoft.com/office/drawing/2014/main" id="{7BB00574-F7EA-4E3D-AF2D-90EDCBCBD1DD}"/>
                  </a:ext>
                </a:extLst>
              </p:cNvPr>
              <p:cNvPicPr/>
              <p:nvPr/>
            </p:nvPicPr>
            <p:blipFill>
              <a:blip r:embed="rId9"/>
              <a:stretch>
                <a:fillRect/>
              </a:stretch>
            </p:blipFill>
            <p:spPr>
              <a:xfrm>
                <a:off x="1949340" y="3496020"/>
                <a:ext cx="13395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FE077E2B-D181-4C4F-8ACF-A117E45CC0EE}"/>
                  </a:ext>
                </a:extLst>
              </p14:cNvPr>
              <p14:cNvContentPartPr/>
              <p14:nvPr/>
            </p14:nvContentPartPr>
            <p14:xfrm>
              <a:off x="1660980" y="5616060"/>
              <a:ext cx="1821960" cy="122400"/>
            </p14:xfrm>
          </p:contentPart>
        </mc:Choice>
        <mc:Fallback>
          <p:pic>
            <p:nvPicPr>
              <p:cNvPr id="5" name="Ink 4">
                <a:extLst>
                  <a:ext uri="{FF2B5EF4-FFF2-40B4-BE49-F238E27FC236}">
                    <a16:creationId xmlns:a16="http://schemas.microsoft.com/office/drawing/2014/main" id="{FE077E2B-D181-4C4F-8ACF-A117E45CC0EE}"/>
                  </a:ext>
                </a:extLst>
              </p:cNvPr>
              <p:cNvPicPr/>
              <p:nvPr/>
            </p:nvPicPr>
            <p:blipFill>
              <a:blip r:embed="rId11"/>
              <a:stretch>
                <a:fillRect/>
              </a:stretch>
            </p:blipFill>
            <p:spPr>
              <a:xfrm>
                <a:off x="1651980" y="5607060"/>
                <a:ext cx="1839600" cy="140040"/>
              </a:xfrm>
              <a:prstGeom prst="rect">
                <a:avLst/>
              </a:prstGeom>
            </p:spPr>
          </p:pic>
        </mc:Fallback>
      </mc:AlternateContent>
    </p:spTree>
    <p:extLst>
      <p:ext uri="{BB962C8B-B14F-4D97-AF65-F5344CB8AC3E}">
        <p14:creationId xmlns:p14="http://schemas.microsoft.com/office/powerpoint/2010/main" val="719005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4294967295"/>
          </p:nvPr>
        </p:nvSpPr>
        <p:spPr>
          <a:xfrm>
            <a:off x="0" y="2557463"/>
            <a:ext cx="9601200" cy="3317875"/>
          </a:xfrm>
        </p:spPr>
        <p:txBody>
          <a:bodyPr/>
          <a:lstStyle/>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pic>
        <p:nvPicPr>
          <p:cNvPr id="29701" name="Picture 5" descr="Dibujo8"/>
          <p:cNvPicPr>
            <a:picLocks noChangeAspect="1" noChangeArrowheads="1"/>
          </p:cNvPicPr>
          <p:nvPr/>
        </p:nvPicPr>
        <p:blipFill rotWithShape="1">
          <a:blip r:embed="rId3">
            <a:extLst>
              <a:ext uri="{28A0092B-C50C-407E-A947-70E740481C1C}">
                <a14:useLocalDpi xmlns:a14="http://schemas.microsoft.com/office/drawing/2010/main" val="0"/>
              </a:ext>
            </a:extLst>
          </a:blip>
          <a:srcRect t="8455" b="4273"/>
          <a:stretch/>
        </p:blipFill>
        <p:spPr bwMode="auto">
          <a:xfrm>
            <a:off x="1103045" y="1971600"/>
            <a:ext cx="10190842" cy="392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1026206" y="845649"/>
            <a:ext cx="103062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mn-lt"/>
                <a:cs typeface="Times New Roman" panose="02020603050405020304" pitchFamily="18" charset="0"/>
              </a:rPr>
              <a:t>Example:  </a:t>
            </a:r>
            <a:r>
              <a:rPr lang="en-US" altLang="en-US" sz="2800" dirty="0">
                <a:latin typeface="+mn-lt"/>
                <a:cs typeface="Times New Roman" panose="02020603050405020304" pitchFamily="18" charset="0"/>
              </a:rPr>
              <a:t>f</a:t>
            </a:r>
            <a:r>
              <a:rPr lang="en-US" altLang="en-US" sz="2800" dirty="0">
                <a:highlight>
                  <a:srgbClr val="FFFF00"/>
                </a:highlight>
                <a:latin typeface="+mn-lt"/>
                <a:cs typeface="Times New Roman" panose="02020603050405020304" pitchFamily="18" charset="0"/>
              </a:rPr>
              <a:t>(x) = sin(x), from -2</a:t>
            </a:r>
            <a:r>
              <a:rPr lang="el-GR" altLang="en-US" sz="2800" dirty="0">
                <a:highlight>
                  <a:srgbClr val="FFFF00"/>
                </a:highlight>
                <a:latin typeface="+mn-lt"/>
                <a:cs typeface="Times New Roman" panose="02020603050405020304" pitchFamily="18" charset="0"/>
              </a:rPr>
              <a:t>π</a:t>
            </a:r>
            <a:r>
              <a:rPr lang="en-US" altLang="en-US" sz="2800" dirty="0">
                <a:highlight>
                  <a:srgbClr val="FFFF00"/>
                </a:highlight>
                <a:latin typeface="+mn-lt"/>
                <a:cs typeface="Times New Roman" panose="02020603050405020304" pitchFamily="18" charset="0"/>
              </a:rPr>
              <a:t> to 2</a:t>
            </a:r>
            <a:r>
              <a:rPr lang="el-GR" altLang="en-US" sz="2800" dirty="0">
                <a:highlight>
                  <a:srgbClr val="FFFF00"/>
                </a:highlight>
                <a:latin typeface="+mn-lt"/>
                <a:cs typeface="Times New Roman" panose="02020603050405020304" pitchFamily="18" charset="0"/>
              </a:rPr>
              <a:t>π</a:t>
            </a:r>
            <a:endParaRPr lang="en-US" altLang="en-US" sz="2800" dirty="0">
              <a:highlight>
                <a:srgbClr val="FFFF00"/>
              </a:highlight>
              <a:latin typeface="+mn-lt"/>
              <a:cs typeface="Times New Roman" panose="02020603050405020304" pitchFamily="18" charset="0"/>
            </a:endParaRPr>
          </a:p>
          <a:p>
            <a:pPr eaLnBrk="1" hangingPunct="1"/>
            <a:r>
              <a:rPr lang="en-US" altLang="en-US" sz="2800" dirty="0">
                <a:latin typeface="+mn-lt"/>
                <a:cs typeface="Times New Roman" panose="02020603050405020304" pitchFamily="18" charset="0"/>
              </a:rPr>
              <a:t>Then </a:t>
            </a:r>
            <a:r>
              <a:rPr lang="en-US" altLang="en-US" sz="2800" dirty="0">
                <a:highlight>
                  <a:srgbClr val="FFFF00"/>
                </a:highlight>
                <a:latin typeface="+mn-lt"/>
                <a:cs typeface="Times New Roman" panose="02020603050405020304" pitchFamily="18" charset="0"/>
              </a:rPr>
              <a:t>restrict the axes </a:t>
            </a:r>
            <a:r>
              <a:rPr lang="en-US" altLang="en-US" sz="2800" dirty="0">
                <a:latin typeface="+mn-lt"/>
                <a:cs typeface="Times New Roman" panose="02020603050405020304" pitchFamily="18" charset="0"/>
              </a:rPr>
              <a:t>to the region 0 ≤ x ≤ </a:t>
            </a:r>
            <a:r>
              <a:rPr lang="el-GR" altLang="en-US" sz="2800" dirty="0">
                <a:latin typeface="+mn-lt"/>
                <a:cs typeface="Times New Roman" panose="02020603050405020304" pitchFamily="18" charset="0"/>
              </a:rPr>
              <a:t>π</a:t>
            </a:r>
            <a:r>
              <a:rPr lang="en-US" altLang="en-US" sz="2800" dirty="0">
                <a:latin typeface="+mn-lt"/>
                <a:cs typeface="Times New Roman" panose="02020603050405020304" pitchFamily="18" charset="0"/>
              </a:rPr>
              <a:t>, and 0 ≤ y ≤ 1</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655AD25-4A81-4C98-B887-4C07614AC546}"/>
                  </a:ext>
                </a:extLst>
              </p14:cNvPr>
              <p14:cNvContentPartPr/>
              <p14:nvPr/>
            </p14:nvContentPartPr>
            <p14:xfrm>
              <a:off x="929460" y="1676580"/>
              <a:ext cx="484200" cy="305280"/>
            </p14:xfrm>
          </p:contentPart>
        </mc:Choice>
        <mc:Fallback>
          <p:pic>
            <p:nvPicPr>
              <p:cNvPr id="2" name="Ink 1">
                <a:extLst>
                  <a:ext uri="{FF2B5EF4-FFF2-40B4-BE49-F238E27FC236}">
                    <a16:creationId xmlns:a16="http://schemas.microsoft.com/office/drawing/2014/main" id="{B655AD25-4A81-4C98-B887-4C07614AC546}"/>
                  </a:ext>
                </a:extLst>
              </p:cNvPr>
              <p:cNvPicPr/>
              <p:nvPr/>
            </p:nvPicPr>
            <p:blipFill>
              <a:blip r:embed="rId5"/>
              <a:stretch>
                <a:fillRect/>
              </a:stretch>
            </p:blipFill>
            <p:spPr>
              <a:xfrm>
                <a:off x="920460" y="1667940"/>
                <a:ext cx="5018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3CD8F1BA-3BC8-4867-BA7E-4EC17A6C7B39}"/>
                  </a:ext>
                </a:extLst>
              </p14:cNvPr>
              <p14:cNvContentPartPr/>
              <p14:nvPr/>
            </p14:nvContentPartPr>
            <p14:xfrm>
              <a:off x="1211700" y="2742900"/>
              <a:ext cx="1036080" cy="360"/>
            </p14:xfrm>
          </p:contentPart>
        </mc:Choice>
        <mc:Fallback>
          <p:pic>
            <p:nvPicPr>
              <p:cNvPr id="3" name="Ink 2">
                <a:extLst>
                  <a:ext uri="{FF2B5EF4-FFF2-40B4-BE49-F238E27FC236}">
                    <a16:creationId xmlns:a16="http://schemas.microsoft.com/office/drawing/2014/main" id="{3CD8F1BA-3BC8-4867-BA7E-4EC17A6C7B39}"/>
                  </a:ext>
                </a:extLst>
              </p:cNvPr>
              <p:cNvPicPr/>
              <p:nvPr/>
            </p:nvPicPr>
            <p:blipFill>
              <a:blip r:embed="rId7"/>
              <a:stretch>
                <a:fillRect/>
              </a:stretch>
            </p:blipFill>
            <p:spPr>
              <a:xfrm>
                <a:off x="1202700" y="2734260"/>
                <a:ext cx="1053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24B106F2-30FA-4FB7-B8B3-149460103E07}"/>
                  </a:ext>
                </a:extLst>
              </p14:cNvPr>
              <p14:cNvContentPartPr/>
              <p14:nvPr/>
            </p14:nvContentPartPr>
            <p14:xfrm>
              <a:off x="7399020" y="2574780"/>
              <a:ext cx="786240" cy="84960"/>
            </p14:xfrm>
          </p:contentPart>
        </mc:Choice>
        <mc:Fallback>
          <p:pic>
            <p:nvPicPr>
              <p:cNvPr id="4" name="Ink 3">
                <a:extLst>
                  <a:ext uri="{FF2B5EF4-FFF2-40B4-BE49-F238E27FC236}">
                    <a16:creationId xmlns:a16="http://schemas.microsoft.com/office/drawing/2014/main" id="{24B106F2-30FA-4FB7-B8B3-149460103E07}"/>
                  </a:ext>
                </a:extLst>
              </p:cNvPr>
              <p:cNvPicPr/>
              <p:nvPr/>
            </p:nvPicPr>
            <p:blipFill>
              <a:blip r:embed="rId9"/>
              <a:stretch>
                <a:fillRect/>
              </a:stretch>
            </p:blipFill>
            <p:spPr>
              <a:xfrm>
                <a:off x="7390020" y="2566140"/>
                <a:ext cx="8038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E75BD4B1-3607-4947-BB01-31D8C15275F2}"/>
                  </a:ext>
                </a:extLst>
              </p14:cNvPr>
              <p14:cNvContentPartPr/>
              <p14:nvPr/>
            </p14:nvContentPartPr>
            <p14:xfrm>
              <a:off x="5562660" y="2956020"/>
              <a:ext cx="2276280" cy="46440"/>
            </p14:xfrm>
          </p:contentPart>
        </mc:Choice>
        <mc:Fallback>
          <p:pic>
            <p:nvPicPr>
              <p:cNvPr id="5" name="Ink 4">
                <a:extLst>
                  <a:ext uri="{FF2B5EF4-FFF2-40B4-BE49-F238E27FC236}">
                    <a16:creationId xmlns:a16="http://schemas.microsoft.com/office/drawing/2014/main" id="{E75BD4B1-3607-4947-BB01-31D8C15275F2}"/>
                  </a:ext>
                </a:extLst>
              </p:cNvPr>
              <p:cNvPicPr/>
              <p:nvPr/>
            </p:nvPicPr>
            <p:blipFill>
              <a:blip r:embed="rId11"/>
              <a:stretch>
                <a:fillRect/>
              </a:stretch>
            </p:blipFill>
            <p:spPr>
              <a:xfrm>
                <a:off x="5553660" y="2947380"/>
                <a:ext cx="22939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6663974D-3117-4AEA-AE03-B776728612D8}"/>
                  </a:ext>
                </a:extLst>
              </p14:cNvPr>
              <p14:cNvContentPartPr/>
              <p14:nvPr/>
            </p14:nvContentPartPr>
            <p14:xfrm>
              <a:off x="6713220" y="3260580"/>
              <a:ext cx="1549800" cy="31680"/>
            </p14:xfrm>
          </p:contentPart>
        </mc:Choice>
        <mc:Fallback>
          <p:pic>
            <p:nvPicPr>
              <p:cNvPr id="6" name="Ink 5">
                <a:extLst>
                  <a:ext uri="{FF2B5EF4-FFF2-40B4-BE49-F238E27FC236}">
                    <a16:creationId xmlns:a16="http://schemas.microsoft.com/office/drawing/2014/main" id="{6663974D-3117-4AEA-AE03-B776728612D8}"/>
                  </a:ext>
                </a:extLst>
              </p:cNvPr>
              <p:cNvPicPr/>
              <p:nvPr/>
            </p:nvPicPr>
            <p:blipFill>
              <a:blip r:embed="rId13"/>
              <a:stretch>
                <a:fillRect/>
              </a:stretch>
            </p:blipFill>
            <p:spPr>
              <a:xfrm>
                <a:off x="6704220" y="3251580"/>
                <a:ext cx="15674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941F0698-FC40-41E0-8161-22610B6416DC}"/>
                  </a:ext>
                </a:extLst>
              </p14:cNvPr>
              <p14:cNvContentPartPr/>
              <p14:nvPr/>
            </p14:nvContentPartPr>
            <p14:xfrm>
              <a:off x="1287660" y="3565500"/>
              <a:ext cx="3427200" cy="54000"/>
            </p14:xfrm>
          </p:contentPart>
        </mc:Choice>
        <mc:Fallback>
          <p:pic>
            <p:nvPicPr>
              <p:cNvPr id="7" name="Ink 6">
                <a:extLst>
                  <a:ext uri="{FF2B5EF4-FFF2-40B4-BE49-F238E27FC236}">
                    <a16:creationId xmlns:a16="http://schemas.microsoft.com/office/drawing/2014/main" id="{941F0698-FC40-41E0-8161-22610B6416DC}"/>
                  </a:ext>
                </a:extLst>
              </p:cNvPr>
              <p:cNvPicPr/>
              <p:nvPr/>
            </p:nvPicPr>
            <p:blipFill>
              <a:blip r:embed="rId15"/>
              <a:stretch>
                <a:fillRect/>
              </a:stretch>
            </p:blipFill>
            <p:spPr>
              <a:xfrm>
                <a:off x="1278660" y="3556860"/>
                <a:ext cx="3444840" cy="71640"/>
              </a:xfrm>
              <a:prstGeom prst="rect">
                <a:avLst/>
              </a:prstGeom>
            </p:spPr>
          </p:pic>
        </mc:Fallback>
      </mc:AlternateContent>
      <p:grpSp>
        <p:nvGrpSpPr>
          <p:cNvPr id="10" name="Group 9">
            <a:extLst>
              <a:ext uri="{FF2B5EF4-FFF2-40B4-BE49-F238E27FC236}">
                <a16:creationId xmlns:a16="http://schemas.microsoft.com/office/drawing/2014/main" id="{E5092F72-69B5-4E2D-A1CD-7B4852178BCF}"/>
              </a:ext>
            </a:extLst>
          </p:cNvPr>
          <p:cNvGrpSpPr/>
          <p:nvPr/>
        </p:nvGrpSpPr>
        <p:grpSpPr>
          <a:xfrm>
            <a:off x="6842820" y="3276780"/>
            <a:ext cx="2586240" cy="496440"/>
            <a:chOff x="6842820" y="3276780"/>
            <a:chExt cx="2586240" cy="496440"/>
          </a:xfrm>
        </p:grpSpPr>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FF144E7E-D238-402C-AB55-3174BC1634BA}"/>
                    </a:ext>
                  </a:extLst>
                </p14:cNvPr>
                <p14:cNvContentPartPr/>
                <p14:nvPr/>
              </p14:nvContentPartPr>
              <p14:xfrm>
                <a:off x="6842820" y="3642540"/>
                <a:ext cx="1159200" cy="360"/>
              </p14:xfrm>
            </p:contentPart>
          </mc:Choice>
          <mc:Fallback>
            <p:pic>
              <p:nvPicPr>
                <p:cNvPr id="8" name="Ink 7">
                  <a:extLst>
                    <a:ext uri="{FF2B5EF4-FFF2-40B4-BE49-F238E27FC236}">
                      <a16:creationId xmlns:a16="http://schemas.microsoft.com/office/drawing/2014/main" id="{FF144E7E-D238-402C-AB55-3174BC1634BA}"/>
                    </a:ext>
                  </a:extLst>
                </p:cNvPr>
                <p:cNvPicPr/>
                <p:nvPr/>
              </p:nvPicPr>
              <p:blipFill>
                <a:blip r:embed="rId17"/>
                <a:stretch>
                  <a:fillRect/>
                </a:stretch>
              </p:blipFill>
              <p:spPr>
                <a:xfrm>
                  <a:off x="6833820" y="3633540"/>
                  <a:ext cx="1176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ECA45ED8-8D78-4320-A543-A0BB8B2FFF59}"/>
                    </a:ext>
                  </a:extLst>
                </p14:cNvPr>
                <p14:cNvContentPartPr/>
                <p14:nvPr/>
              </p14:nvContentPartPr>
              <p14:xfrm>
                <a:off x="8790780" y="3276780"/>
                <a:ext cx="638280" cy="496440"/>
              </p14:xfrm>
            </p:contentPart>
          </mc:Choice>
          <mc:Fallback>
            <p:pic>
              <p:nvPicPr>
                <p:cNvPr id="9" name="Ink 8">
                  <a:extLst>
                    <a:ext uri="{FF2B5EF4-FFF2-40B4-BE49-F238E27FC236}">
                      <a16:creationId xmlns:a16="http://schemas.microsoft.com/office/drawing/2014/main" id="{ECA45ED8-8D78-4320-A543-A0BB8B2FFF59}"/>
                    </a:ext>
                  </a:extLst>
                </p:cNvPr>
                <p:cNvPicPr/>
                <p:nvPr/>
              </p:nvPicPr>
              <p:blipFill>
                <a:blip r:embed="rId19"/>
                <a:stretch>
                  <a:fillRect/>
                </a:stretch>
              </p:blipFill>
              <p:spPr>
                <a:xfrm>
                  <a:off x="8782140" y="3267780"/>
                  <a:ext cx="655920" cy="51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59BB23E8-467B-4CDD-822D-406C74D8D649}"/>
                  </a:ext>
                </a:extLst>
              </p14:cNvPr>
              <p14:cNvContentPartPr/>
              <p14:nvPr/>
            </p14:nvContentPartPr>
            <p14:xfrm>
              <a:off x="1219260" y="3916500"/>
              <a:ext cx="860400" cy="23400"/>
            </p14:xfrm>
          </p:contentPart>
        </mc:Choice>
        <mc:Fallback>
          <p:pic>
            <p:nvPicPr>
              <p:cNvPr id="11" name="Ink 10">
                <a:extLst>
                  <a:ext uri="{FF2B5EF4-FFF2-40B4-BE49-F238E27FC236}">
                    <a16:creationId xmlns:a16="http://schemas.microsoft.com/office/drawing/2014/main" id="{59BB23E8-467B-4CDD-822D-406C74D8D649}"/>
                  </a:ext>
                </a:extLst>
              </p:cNvPr>
              <p:cNvPicPr/>
              <p:nvPr/>
            </p:nvPicPr>
            <p:blipFill>
              <a:blip r:embed="rId21"/>
              <a:stretch>
                <a:fillRect/>
              </a:stretch>
            </p:blipFill>
            <p:spPr>
              <a:xfrm>
                <a:off x="1210260" y="3907500"/>
                <a:ext cx="878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426BCAEE-B9F7-4883-90B1-931BB5D0CAEF}"/>
                  </a:ext>
                </a:extLst>
              </p14:cNvPr>
              <p14:cNvContentPartPr/>
              <p14:nvPr/>
            </p14:nvContentPartPr>
            <p14:xfrm>
              <a:off x="1889580" y="4244460"/>
              <a:ext cx="434880" cy="360"/>
            </p14:xfrm>
          </p:contentPart>
        </mc:Choice>
        <mc:Fallback>
          <p:pic>
            <p:nvPicPr>
              <p:cNvPr id="12" name="Ink 11">
                <a:extLst>
                  <a:ext uri="{FF2B5EF4-FFF2-40B4-BE49-F238E27FC236}">
                    <a16:creationId xmlns:a16="http://schemas.microsoft.com/office/drawing/2014/main" id="{426BCAEE-B9F7-4883-90B1-931BB5D0CAEF}"/>
                  </a:ext>
                </a:extLst>
              </p:cNvPr>
              <p:cNvPicPr/>
              <p:nvPr/>
            </p:nvPicPr>
            <p:blipFill>
              <a:blip r:embed="rId23"/>
              <a:stretch>
                <a:fillRect/>
              </a:stretch>
            </p:blipFill>
            <p:spPr>
              <a:xfrm>
                <a:off x="1880580" y="4235460"/>
                <a:ext cx="452520" cy="18000"/>
              </a:xfrm>
              <a:prstGeom prst="rect">
                <a:avLst/>
              </a:prstGeom>
            </p:spPr>
          </p:pic>
        </mc:Fallback>
      </mc:AlternateContent>
      <p:grpSp>
        <p:nvGrpSpPr>
          <p:cNvPr id="15" name="Group 14">
            <a:extLst>
              <a:ext uri="{FF2B5EF4-FFF2-40B4-BE49-F238E27FC236}">
                <a16:creationId xmlns:a16="http://schemas.microsoft.com/office/drawing/2014/main" id="{71BB073E-ABB2-48DF-B916-0E1630CBDF78}"/>
              </a:ext>
            </a:extLst>
          </p:cNvPr>
          <p:cNvGrpSpPr/>
          <p:nvPr/>
        </p:nvGrpSpPr>
        <p:grpSpPr>
          <a:xfrm>
            <a:off x="7566780" y="5271180"/>
            <a:ext cx="2081160" cy="322200"/>
            <a:chOff x="7566780" y="5271180"/>
            <a:chExt cx="2081160" cy="322200"/>
          </a:xfrm>
        </p:grpSpPr>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64ED9F25-BBF7-425E-8463-848DD53DB73E}"/>
                    </a:ext>
                  </a:extLst>
                </p14:cNvPr>
                <p14:cNvContentPartPr/>
                <p14:nvPr/>
              </p14:nvContentPartPr>
              <p14:xfrm>
                <a:off x="7566780" y="5271180"/>
                <a:ext cx="501480" cy="283320"/>
              </p14:xfrm>
            </p:contentPart>
          </mc:Choice>
          <mc:Fallback>
            <p:pic>
              <p:nvPicPr>
                <p:cNvPr id="13" name="Ink 12">
                  <a:extLst>
                    <a:ext uri="{FF2B5EF4-FFF2-40B4-BE49-F238E27FC236}">
                      <a16:creationId xmlns:a16="http://schemas.microsoft.com/office/drawing/2014/main" id="{64ED9F25-BBF7-425E-8463-848DD53DB73E}"/>
                    </a:ext>
                  </a:extLst>
                </p:cNvPr>
                <p:cNvPicPr/>
                <p:nvPr/>
              </p:nvPicPr>
              <p:blipFill>
                <a:blip r:embed="rId25"/>
                <a:stretch>
                  <a:fillRect/>
                </a:stretch>
              </p:blipFill>
              <p:spPr>
                <a:xfrm>
                  <a:off x="7557780" y="5262540"/>
                  <a:ext cx="5191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618EA7AD-CFD6-44D6-9F1C-7B749470BFE0}"/>
                    </a:ext>
                  </a:extLst>
                </p14:cNvPr>
                <p14:cNvContentPartPr/>
                <p14:nvPr/>
              </p14:nvContentPartPr>
              <p14:xfrm>
                <a:off x="8587740" y="5553780"/>
                <a:ext cx="1060200" cy="39600"/>
              </p14:xfrm>
            </p:contentPart>
          </mc:Choice>
          <mc:Fallback>
            <p:pic>
              <p:nvPicPr>
                <p:cNvPr id="14" name="Ink 13">
                  <a:extLst>
                    <a:ext uri="{FF2B5EF4-FFF2-40B4-BE49-F238E27FC236}">
                      <a16:creationId xmlns:a16="http://schemas.microsoft.com/office/drawing/2014/main" id="{618EA7AD-CFD6-44D6-9F1C-7B749470BFE0}"/>
                    </a:ext>
                  </a:extLst>
                </p:cNvPr>
                <p:cNvPicPr/>
                <p:nvPr/>
              </p:nvPicPr>
              <p:blipFill>
                <a:blip r:embed="rId27"/>
                <a:stretch>
                  <a:fillRect/>
                </a:stretch>
              </p:blipFill>
              <p:spPr>
                <a:xfrm>
                  <a:off x="8578740" y="5544780"/>
                  <a:ext cx="1077840" cy="5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A71AE802-D8F8-48FC-8735-3F039367F22C}"/>
                  </a:ext>
                </a:extLst>
              </p14:cNvPr>
              <p14:cNvContentPartPr/>
              <p14:nvPr/>
            </p14:nvContentPartPr>
            <p14:xfrm>
              <a:off x="5570220" y="5859060"/>
              <a:ext cx="1411560" cy="47880"/>
            </p14:xfrm>
          </p:contentPart>
        </mc:Choice>
        <mc:Fallback>
          <p:pic>
            <p:nvPicPr>
              <p:cNvPr id="16" name="Ink 15">
                <a:extLst>
                  <a:ext uri="{FF2B5EF4-FFF2-40B4-BE49-F238E27FC236}">
                    <a16:creationId xmlns:a16="http://schemas.microsoft.com/office/drawing/2014/main" id="{A71AE802-D8F8-48FC-8735-3F039367F22C}"/>
                  </a:ext>
                </a:extLst>
              </p:cNvPr>
              <p:cNvPicPr/>
              <p:nvPr/>
            </p:nvPicPr>
            <p:blipFill>
              <a:blip r:embed="rId29"/>
              <a:stretch>
                <a:fillRect/>
              </a:stretch>
            </p:blipFill>
            <p:spPr>
              <a:xfrm>
                <a:off x="5561220" y="5850060"/>
                <a:ext cx="14292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ED247B00-D3FF-4548-8514-306700CE6F3F}"/>
                  </a:ext>
                </a:extLst>
              </p14:cNvPr>
              <p14:cNvContentPartPr/>
              <p14:nvPr/>
            </p14:nvContentPartPr>
            <p14:xfrm>
              <a:off x="1843860" y="4937460"/>
              <a:ext cx="714240" cy="23400"/>
            </p14:xfrm>
          </p:contentPart>
        </mc:Choice>
        <mc:Fallback>
          <p:pic>
            <p:nvPicPr>
              <p:cNvPr id="17" name="Ink 16">
                <a:extLst>
                  <a:ext uri="{FF2B5EF4-FFF2-40B4-BE49-F238E27FC236}">
                    <a16:creationId xmlns:a16="http://schemas.microsoft.com/office/drawing/2014/main" id="{ED247B00-D3FF-4548-8514-306700CE6F3F}"/>
                  </a:ext>
                </a:extLst>
              </p:cNvPr>
              <p:cNvPicPr/>
              <p:nvPr/>
            </p:nvPicPr>
            <p:blipFill>
              <a:blip r:embed="rId31"/>
              <a:stretch>
                <a:fillRect/>
              </a:stretch>
            </p:blipFill>
            <p:spPr>
              <a:xfrm>
                <a:off x="1834860" y="4928460"/>
                <a:ext cx="731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CCACAC40-30AB-46B8-A14D-90C843DF545E}"/>
                  </a:ext>
                </a:extLst>
              </p14:cNvPr>
              <p14:cNvContentPartPr/>
              <p14:nvPr/>
            </p14:nvContentPartPr>
            <p14:xfrm>
              <a:off x="7924620" y="4982460"/>
              <a:ext cx="638640" cy="23760"/>
            </p14:xfrm>
          </p:contentPart>
        </mc:Choice>
        <mc:Fallback>
          <p:pic>
            <p:nvPicPr>
              <p:cNvPr id="18" name="Ink 17">
                <a:extLst>
                  <a:ext uri="{FF2B5EF4-FFF2-40B4-BE49-F238E27FC236}">
                    <a16:creationId xmlns:a16="http://schemas.microsoft.com/office/drawing/2014/main" id="{CCACAC40-30AB-46B8-A14D-90C843DF545E}"/>
                  </a:ext>
                </a:extLst>
              </p:cNvPr>
              <p:cNvPicPr/>
              <p:nvPr/>
            </p:nvPicPr>
            <p:blipFill>
              <a:blip r:embed="rId33"/>
              <a:stretch>
                <a:fillRect/>
              </a:stretch>
            </p:blipFill>
            <p:spPr>
              <a:xfrm>
                <a:off x="7915620" y="4973820"/>
                <a:ext cx="6562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ABB063B0-A3B8-4A25-A449-57C5595EDCCB}"/>
                  </a:ext>
                </a:extLst>
              </p14:cNvPr>
              <p14:cNvContentPartPr/>
              <p14:nvPr/>
            </p14:nvContentPartPr>
            <p14:xfrm>
              <a:off x="1859340" y="4662420"/>
              <a:ext cx="709560" cy="39600"/>
            </p14:xfrm>
          </p:contentPart>
        </mc:Choice>
        <mc:Fallback>
          <p:pic>
            <p:nvPicPr>
              <p:cNvPr id="19" name="Ink 18">
                <a:extLst>
                  <a:ext uri="{FF2B5EF4-FFF2-40B4-BE49-F238E27FC236}">
                    <a16:creationId xmlns:a16="http://schemas.microsoft.com/office/drawing/2014/main" id="{ABB063B0-A3B8-4A25-A449-57C5595EDCCB}"/>
                  </a:ext>
                </a:extLst>
              </p:cNvPr>
              <p:cNvPicPr/>
              <p:nvPr/>
            </p:nvPicPr>
            <p:blipFill>
              <a:blip r:embed="rId35"/>
              <a:stretch>
                <a:fillRect/>
              </a:stretch>
            </p:blipFill>
            <p:spPr>
              <a:xfrm>
                <a:off x="1850340" y="4653420"/>
                <a:ext cx="727200" cy="57240"/>
              </a:xfrm>
              <a:prstGeom prst="rect">
                <a:avLst/>
              </a:prstGeom>
            </p:spPr>
          </p:pic>
        </mc:Fallback>
      </mc:AlternateContent>
    </p:spTree>
    <p:extLst>
      <p:ext uri="{BB962C8B-B14F-4D97-AF65-F5344CB8AC3E}">
        <p14:creationId xmlns:p14="http://schemas.microsoft.com/office/powerpoint/2010/main" val="376166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9980" y="1861796"/>
            <a:ext cx="4136573" cy="2677656"/>
          </a:xfrm>
          <a:prstGeom prst="rect">
            <a:avLst/>
          </a:prstGeom>
        </p:spPr>
        <p:txBody>
          <a:bodyPr wrap="square">
            <a:spAutoFit/>
          </a:bodyPr>
          <a:lstStyle/>
          <a:p>
            <a:pPr algn="just"/>
            <a:r>
              <a:rPr lang="en-US" sz="2800" dirty="0">
                <a:solidFill>
                  <a:srgbClr val="231F20"/>
                </a:solidFill>
              </a:rPr>
              <a:t>It is a special type of data that can have one of only two possible values</a:t>
            </a:r>
            <a:r>
              <a:rPr lang="en-US" sz="2800" dirty="0">
                <a:solidFill>
                  <a:srgbClr val="231F20"/>
                </a:solidFill>
                <a:highlight>
                  <a:srgbClr val="FFFF00"/>
                </a:highlight>
              </a:rPr>
              <a:t>: 1 or 0</a:t>
            </a:r>
            <a:r>
              <a:rPr lang="en-US" sz="2800" dirty="0">
                <a:solidFill>
                  <a:srgbClr val="231F20"/>
                </a:solidFill>
              </a:rPr>
              <a:t>. These values are produced by the two special functions true and false. </a:t>
            </a:r>
          </a:p>
        </p:txBody>
      </p:sp>
      <p:sp>
        <p:nvSpPr>
          <p:cNvPr id="4" name="Rectangle 3"/>
          <p:cNvSpPr/>
          <p:nvPr/>
        </p:nvSpPr>
        <p:spPr>
          <a:xfrm>
            <a:off x="1594010" y="777244"/>
            <a:ext cx="4628511" cy="769441"/>
          </a:xfrm>
          <a:prstGeom prst="rect">
            <a:avLst/>
          </a:prstGeom>
        </p:spPr>
        <p:txBody>
          <a:bodyPr wrap="none">
            <a:spAutoFit/>
          </a:bodyPr>
          <a:lstStyle/>
          <a:p>
            <a:r>
              <a:rPr lang="en-US" sz="4400" b="1" dirty="0">
                <a:solidFill>
                  <a:srgbClr val="231F20"/>
                </a:solidFill>
              </a:rPr>
              <a:t>Logical Data Type</a:t>
            </a:r>
            <a:endParaRPr lang="en-US" sz="4400" b="1" dirty="0"/>
          </a:p>
        </p:txBody>
      </p:sp>
      <p:pic>
        <p:nvPicPr>
          <p:cNvPr id="5" name="Picture 4"/>
          <p:cNvPicPr>
            <a:picLocks noChangeAspect="1"/>
          </p:cNvPicPr>
          <p:nvPr/>
        </p:nvPicPr>
        <p:blipFill>
          <a:blip r:embed="rId2"/>
          <a:stretch>
            <a:fillRect/>
          </a:stretch>
        </p:blipFill>
        <p:spPr>
          <a:xfrm>
            <a:off x="6888731" y="777244"/>
            <a:ext cx="2661668" cy="4922834"/>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Ink 2">
                <a:extLst>
                  <a:ext uri="{FF2B5EF4-FFF2-40B4-BE49-F238E27FC236}">
                    <a16:creationId xmlns:a16="http://schemas.microsoft.com/office/drawing/2014/main" id="{BDBDB72D-88DE-4334-B07F-389275781D23}"/>
                  </a:ext>
                </a:extLst>
              </p14:cNvPr>
              <p14:cNvContentPartPr/>
              <p14:nvPr/>
            </p14:nvContentPartPr>
            <p14:xfrm>
              <a:off x="1641126" y="1944025"/>
              <a:ext cx="237240" cy="238320"/>
            </p14:xfrm>
          </p:contentPart>
        </mc:Choice>
        <mc:Fallback>
          <p:pic>
            <p:nvPicPr>
              <p:cNvPr id="3" name="Ink 2">
                <a:extLst>
                  <a:ext uri="{FF2B5EF4-FFF2-40B4-BE49-F238E27FC236}">
                    <a16:creationId xmlns:a16="http://schemas.microsoft.com/office/drawing/2014/main" id="{BDBDB72D-88DE-4334-B07F-389275781D23}"/>
                  </a:ext>
                </a:extLst>
              </p:cNvPr>
              <p:cNvPicPr/>
              <p:nvPr/>
            </p:nvPicPr>
            <p:blipFill>
              <a:blip r:embed="rId4"/>
              <a:stretch>
                <a:fillRect/>
              </a:stretch>
            </p:blipFill>
            <p:spPr>
              <a:xfrm>
                <a:off x="1632486" y="1935025"/>
                <a:ext cx="254880" cy="255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6" name="Ink 5">
                <a:extLst>
                  <a:ext uri="{FF2B5EF4-FFF2-40B4-BE49-F238E27FC236}">
                    <a16:creationId xmlns:a16="http://schemas.microsoft.com/office/drawing/2014/main" id="{EBA1259A-352A-401F-93CE-B3822893DAEE}"/>
                  </a:ext>
                </a:extLst>
              </p14:cNvPr>
              <p14:cNvContentPartPr/>
              <p14:nvPr/>
            </p14:nvContentPartPr>
            <p14:xfrm>
              <a:off x="3329166" y="2258305"/>
              <a:ext cx="2313000" cy="24480"/>
            </p14:xfrm>
          </p:contentPart>
        </mc:Choice>
        <mc:Fallback>
          <p:pic>
            <p:nvPicPr>
              <p:cNvPr id="6" name="Ink 5">
                <a:extLst>
                  <a:ext uri="{FF2B5EF4-FFF2-40B4-BE49-F238E27FC236}">
                    <a16:creationId xmlns:a16="http://schemas.microsoft.com/office/drawing/2014/main" id="{EBA1259A-352A-401F-93CE-B3822893DAEE}"/>
                  </a:ext>
                </a:extLst>
              </p:cNvPr>
              <p:cNvPicPr/>
              <p:nvPr/>
            </p:nvPicPr>
            <p:blipFill>
              <a:blip r:embed="rId6"/>
              <a:stretch>
                <a:fillRect/>
              </a:stretch>
            </p:blipFill>
            <p:spPr>
              <a:xfrm>
                <a:off x="3320526" y="2249665"/>
                <a:ext cx="2330640" cy="4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7" name="Ink 6">
                <a:extLst>
                  <a:ext uri="{FF2B5EF4-FFF2-40B4-BE49-F238E27FC236}">
                    <a16:creationId xmlns:a16="http://schemas.microsoft.com/office/drawing/2014/main" id="{1E57B21A-8A89-4DFF-B91A-1F624F8CBF47}"/>
                  </a:ext>
                </a:extLst>
              </p14:cNvPr>
              <p14:cNvContentPartPr/>
              <p14:nvPr/>
            </p14:nvContentPartPr>
            <p14:xfrm>
              <a:off x="3618246" y="2726665"/>
              <a:ext cx="664560" cy="24480"/>
            </p14:xfrm>
          </p:contentPart>
        </mc:Choice>
        <mc:Fallback>
          <p:pic>
            <p:nvPicPr>
              <p:cNvPr id="7" name="Ink 6">
                <a:extLst>
                  <a:ext uri="{FF2B5EF4-FFF2-40B4-BE49-F238E27FC236}">
                    <a16:creationId xmlns:a16="http://schemas.microsoft.com/office/drawing/2014/main" id="{1E57B21A-8A89-4DFF-B91A-1F624F8CBF47}"/>
                  </a:ext>
                </a:extLst>
              </p:cNvPr>
              <p:cNvPicPr/>
              <p:nvPr/>
            </p:nvPicPr>
            <p:blipFill>
              <a:blip r:embed="rId8"/>
              <a:stretch>
                <a:fillRect/>
              </a:stretch>
            </p:blipFill>
            <p:spPr>
              <a:xfrm>
                <a:off x="3609606" y="2718025"/>
                <a:ext cx="682200" cy="4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8" name="Ink 7">
                <a:extLst>
                  <a:ext uri="{FF2B5EF4-FFF2-40B4-BE49-F238E27FC236}">
                    <a16:creationId xmlns:a16="http://schemas.microsoft.com/office/drawing/2014/main" id="{4EB6FA25-C8D2-4C29-AD77-B87A81BE2E4F}"/>
                  </a:ext>
                </a:extLst>
              </p14:cNvPr>
              <p14:cNvContentPartPr/>
              <p14:nvPr/>
            </p14:nvContentPartPr>
            <p14:xfrm>
              <a:off x="4781406" y="2692825"/>
              <a:ext cx="1151280" cy="606600"/>
            </p14:xfrm>
          </p:contentPart>
        </mc:Choice>
        <mc:Fallback>
          <p:pic>
            <p:nvPicPr>
              <p:cNvPr id="8" name="Ink 7">
                <a:extLst>
                  <a:ext uri="{FF2B5EF4-FFF2-40B4-BE49-F238E27FC236}">
                    <a16:creationId xmlns:a16="http://schemas.microsoft.com/office/drawing/2014/main" id="{4EB6FA25-C8D2-4C29-AD77-B87A81BE2E4F}"/>
                  </a:ext>
                </a:extLst>
              </p:cNvPr>
              <p:cNvPicPr/>
              <p:nvPr/>
            </p:nvPicPr>
            <p:blipFill>
              <a:blip r:embed="rId10"/>
              <a:stretch>
                <a:fillRect/>
              </a:stretch>
            </p:blipFill>
            <p:spPr>
              <a:xfrm>
                <a:off x="4772766" y="2684185"/>
                <a:ext cx="1168920" cy="624240"/>
              </a:xfrm>
              <a:prstGeom prst="rect">
                <a:avLst/>
              </a:prstGeom>
            </p:spPr>
          </p:pic>
        </mc:Fallback>
      </mc:AlternateContent>
    </p:spTree>
    <p:extLst>
      <p:ext uri="{BB962C8B-B14F-4D97-AF65-F5344CB8AC3E}">
        <p14:creationId xmlns:p14="http://schemas.microsoft.com/office/powerpoint/2010/main" val="87222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4294967295"/>
          </p:nvPr>
        </p:nvSpPr>
        <p:spPr>
          <a:xfrm>
            <a:off x="3741559" y="537783"/>
            <a:ext cx="4296971" cy="663219"/>
          </a:xfrm>
        </p:spPr>
        <p:txBody>
          <a:bodyPr>
            <a:normAutofit fontScale="92500"/>
          </a:bodyPr>
          <a:lstStyle/>
          <a:p>
            <a:pPr eaLnBrk="1" hangingPunct="1">
              <a:buFont typeface="Wingdings" panose="05000000000000000000" pitchFamily="2" charset="2"/>
              <a:buNone/>
            </a:pPr>
            <a:r>
              <a:rPr lang="en-US" altLang="en-US" sz="3000" b="1" dirty="0">
                <a:solidFill>
                  <a:schemeClr val="tx1"/>
                </a:solidFill>
              </a:rPr>
              <a:t>Creating Multiple Figures </a:t>
            </a:r>
          </a:p>
        </p:txBody>
      </p:sp>
      <p:pic>
        <p:nvPicPr>
          <p:cNvPr id="31747" name="Picture 9"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694" y="1104070"/>
            <a:ext cx="7632700"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1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2EA7E4D3-8825-474C-9090-F1CC605BD48F}" type="slidenum">
              <a:rPr lang="en-US" altLang="en-US" sz="1000">
                <a:solidFill>
                  <a:schemeClr val="tx2"/>
                </a:solidFill>
              </a:rPr>
              <a:pPr eaLnBrk="1" hangingPunct="1"/>
              <a:t>31</a:t>
            </a:fld>
            <a:endParaRPr lang="en-US" altLang="en-US" sz="1000">
              <a:solidFill>
                <a:schemeClr val="tx2"/>
              </a:solidFill>
            </a:endParaRPr>
          </a:p>
        </p:txBody>
      </p:sp>
      <p:sp>
        <p:nvSpPr>
          <p:cNvPr id="32774" name="Rectangle 4"/>
          <p:cNvSpPr>
            <a:spLocks noGrp="1" noChangeArrowheads="1"/>
          </p:cNvSpPr>
          <p:nvPr>
            <p:ph idx="4294967295"/>
          </p:nvPr>
        </p:nvSpPr>
        <p:spPr>
          <a:xfrm>
            <a:off x="970437" y="685000"/>
            <a:ext cx="10317707" cy="1087674"/>
          </a:xfrm>
        </p:spPr>
        <p:txBody>
          <a:bodyPr>
            <a:noAutofit/>
          </a:bodyPr>
          <a:lstStyle/>
          <a:p>
            <a:pPr eaLnBrk="1" hangingPunct="1">
              <a:buFont typeface="Wingdings" panose="05000000000000000000" pitchFamily="2" charset="2"/>
              <a:buNone/>
            </a:pPr>
            <a:r>
              <a:rPr lang="en-US" altLang="en-US" sz="2800" b="1" dirty="0">
                <a:solidFill>
                  <a:schemeClr val="tx1"/>
                </a:solidFill>
              </a:rPr>
              <a:t>Subplots:  </a:t>
            </a:r>
            <a:r>
              <a:rPr lang="en-US" altLang="en-US" sz="2800" dirty="0">
                <a:solidFill>
                  <a:srgbClr val="0000CC"/>
                </a:solidFill>
              </a:rPr>
              <a:t>	</a:t>
            </a:r>
            <a:r>
              <a:rPr lang="en-US" altLang="en-US" sz="2800" dirty="0">
                <a:solidFill>
                  <a:schemeClr val="accent2"/>
                </a:solidFill>
              </a:rPr>
              <a:t>Subplot(</a:t>
            </a:r>
            <a:r>
              <a:rPr lang="en-US" altLang="en-US" sz="2800" dirty="0" err="1">
                <a:solidFill>
                  <a:schemeClr val="accent2"/>
                </a:solidFill>
              </a:rPr>
              <a:t>m,n,p</a:t>
            </a:r>
            <a:r>
              <a:rPr lang="en-US" altLang="en-US" sz="2800" dirty="0">
                <a:solidFill>
                  <a:schemeClr val="accent2"/>
                </a:solidFill>
              </a:rPr>
              <a:t>)</a:t>
            </a:r>
            <a:r>
              <a:rPr lang="en-US" altLang="en-US" sz="2800" dirty="0">
                <a:solidFill>
                  <a:srgbClr val="0000CC"/>
                </a:solidFill>
              </a:rPr>
              <a:t> ≡ </a:t>
            </a:r>
            <a:r>
              <a:rPr lang="en-US" altLang="en-US" sz="2800" dirty="0"/>
              <a:t>creates </a:t>
            </a:r>
            <a:r>
              <a:rPr lang="en-US" altLang="en-US" sz="2800" dirty="0" err="1">
                <a:solidFill>
                  <a:srgbClr val="0000CC"/>
                </a:solidFill>
                <a:highlight>
                  <a:srgbClr val="FFFF00"/>
                </a:highlight>
              </a:rPr>
              <a:t>mxn</a:t>
            </a:r>
            <a:r>
              <a:rPr lang="en-US" altLang="en-US" sz="2800" dirty="0">
                <a:highlight>
                  <a:srgbClr val="FFFF00"/>
                </a:highlight>
              </a:rPr>
              <a:t> </a:t>
            </a:r>
            <a:r>
              <a:rPr lang="en-US" altLang="en-US" sz="2800" dirty="0"/>
              <a:t>subplots in the current figure (array of subplots), </a:t>
            </a:r>
            <a:r>
              <a:rPr lang="en-US" altLang="en-US" sz="2800" dirty="0">
                <a:solidFill>
                  <a:srgbClr val="0000CC"/>
                </a:solidFill>
                <a:highlight>
                  <a:srgbClr val="FFFF00"/>
                </a:highlight>
              </a:rPr>
              <a:t>m </a:t>
            </a:r>
            <a:r>
              <a:rPr lang="en-US" altLang="en-US" sz="2800" dirty="0">
                <a:highlight>
                  <a:srgbClr val="FFFF00"/>
                </a:highlight>
              </a:rPr>
              <a:t>rows and </a:t>
            </a:r>
            <a:r>
              <a:rPr lang="en-US" altLang="en-US" sz="2800" dirty="0">
                <a:solidFill>
                  <a:srgbClr val="0000CC"/>
                </a:solidFill>
                <a:highlight>
                  <a:srgbClr val="FFFF00"/>
                </a:highlight>
              </a:rPr>
              <a:t>n </a:t>
            </a:r>
            <a:r>
              <a:rPr lang="en-US" altLang="en-US" sz="2800" dirty="0">
                <a:highlight>
                  <a:srgbClr val="FFFF00"/>
                </a:highlight>
              </a:rPr>
              <a:t>columns. </a:t>
            </a:r>
            <a:r>
              <a:rPr lang="en-US" altLang="en-US" sz="2800" dirty="0">
                <a:solidFill>
                  <a:srgbClr val="0000CC"/>
                </a:solidFill>
                <a:highlight>
                  <a:srgbClr val="FFFF00"/>
                </a:highlight>
              </a:rPr>
              <a:t>p</a:t>
            </a:r>
            <a:r>
              <a:rPr lang="en-US" altLang="en-US" sz="2800" dirty="0">
                <a:highlight>
                  <a:srgbClr val="FFFF00"/>
                </a:highlight>
              </a:rPr>
              <a:t> </a:t>
            </a:r>
            <a:r>
              <a:rPr lang="en-US" altLang="en-US" sz="2800" dirty="0"/>
              <a:t>is the current subplot.</a:t>
            </a:r>
            <a:endParaRPr lang="en-US" altLang="en-US" sz="2800" dirty="0">
              <a:solidFill>
                <a:srgbClr val="0000CC"/>
              </a:solidFill>
            </a:endParaRPr>
          </a:p>
        </p:txBody>
      </p:sp>
      <p:pic>
        <p:nvPicPr>
          <p:cNvPr id="32771" name="Picture 28"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73" y="1709752"/>
            <a:ext cx="62103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25" descr="Dibuj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2" y="1862152"/>
            <a:ext cx="5410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041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idx="4294967295"/>
          </p:nvPr>
        </p:nvSpPr>
        <p:spPr>
          <a:xfrm>
            <a:off x="982637" y="629798"/>
            <a:ext cx="10126639" cy="649715"/>
          </a:xfrm>
        </p:spPr>
        <p:txBody>
          <a:bodyPr>
            <a:noAutofit/>
          </a:bodyPr>
          <a:lstStyle/>
          <a:p>
            <a:pPr algn="ctr" eaLnBrk="1" hangingPunct="1">
              <a:buFont typeface="Wingdings" panose="05000000000000000000" pitchFamily="2" charset="2"/>
              <a:buNone/>
            </a:pPr>
            <a:r>
              <a:rPr lang="en-US" altLang="en-US" sz="4000" b="1" dirty="0">
                <a:solidFill>
                  <a:schemeClr val="tx1"/>
                </a:solidFill>
              </a:rPr>
              <a:t>Enhanced Control of Plotted Lines </a:t>
            </a:r>
          </a:p>
        </p:txBody>
      </p:sp>
      <p:pic>
        <p:nvPicPr>
          <p:cNvPr id="6" name="Picture 9"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845" y="1279513"/>
            <a:ext cx="52006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untitl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666" y="2252410"/>
            <a:ext cx="5229829" cy="368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00948" y="1583141"/>
            <a:ext cx="4658156" cy="4401205"/>
          </a:xfrm>
          <a:prstGeom prst="rect">
            <a:avLst/>
          </a:prstGeom>
        </p:spPr>
        <p:txBody>
          <a:bodyPr wrap="square">
            <a:spAutoFit/>
          </a:bodyPr>
          <a:lstStyle/>
          <a:p>
            <a:pPr marL="287338" indent="-287338" algn="just">
              <a:buFont typeface="Arial" panose="020B0604020202020204" pitchFamily="34" charset="0"/>
              <a:buChar char="•"/>
            </a:pPr>
            <a:r>
              <a:rPr lang="en-US" sz="2800" b="1" dirty="0" err="1">
                <a:solidFill>
                  <a:srgbClr val="00B0F0"/>
                </a:solidFill>
              </a:rPr>
              <a:t>LineWidth</a:t>
            </a:r>
            <a:r>
              <a:rPr lang="en-US" sz="2800" dirty="0">
                <a:solidFill>
                  <a:srgbClr val="231F20"/>
                </a:solidFill>
              </a:rPr>
              <a:t> specifies the width of each line in points.</a:t>
            </a:r>
          </a:p>
          <a:p>
            <a:pPr marL="287338" indent="-287338" algn="just">
              <a:buFont typeface="Arial" panose="020B0604020202020204" pitchFamily="34" charset="0"/>
              <a:buChar char="•"/>
            </a:pPr>
            <a:r>
              <a:rPr lang="en-US" sz="2800" b="1" dirty="0" err="1">
                <a:solidFill>
                  <a:srgbClr val="00B0F0"/>
                </a:solidFill>
              </a:rPr>
              <a:t>MarkerEdgeColor</a:t>
            </a:r>
            <a:r>
              <a:rPr lang="en-US" sz="2800" dirty="0">
                <a:solidFill>
                  <a:srgbClr val="231F20"/>
                </a:solidFill>
              </a:rPr>
              <a:t> specifies the color of the marker or the edge color for filled markers.</a:t>
            </a:r>
          </a:p>
          <a:p>
            <a:pPr marL="287338" indent="-287338" algn="just">
              <a:buFont typeface="Arial" panose="020B0604020202020204" pitchFamily="34" charset="0"/>
              <a:buChar char="•"/>
            </a:pPr>
            <a:r>
              <a:rPr lang="en-US" sz="2800" b="1" dirty="0" err="1">
                <a:solidFill>
                  <a:srgbClr val="00B0F0"/>
                </a:solidFill>
              </a:rPr>
              <a:t>MarkerFaceColor</a:t>
            </a:r>
            <a:r>
              <a:rPr lang="en-US" sz="2800" dirty="0">
                <a:solidFill>
                  <a:srgbClr val="231F20"/>
                </a:solidFill>
              </a:rPr>
              <a:t> specifies the color of the face of filled markers.</a:t>
            </a:r>
          </a:p>
          <a:p>
            <a:pPr marL="287338" indent="-287338" algn="just">
              <a:buFont typeface="Arial" panose="020B0604020202020204" pitchFamily="34" charset="0"/>
              <a:buChar char="•"/>
            </a:pPr>
            <a:r>
              <a:rPr lang="en-US" sz="2800" b="1" dirty="0" err="1">
                <a:solidFill>
                  <a:srgbClr val="00B0F0"/>
                </a:solidFill>
              </a:rPr>
              <a:t>MarkerSize</a:t>
            </a:r>
            <a:r>
              <a:rPr lang="en-US" sz="2800" dirty="0">
                <a:solidFill>
                  <a:srgbClr val="231F20"/>
                </a:solidFill>
              </a:rPr>
              <a:t> specifies the size of the marker in points.</a:t>
            </a:r>
            <a:endParaRPr lang="en-US" sz="2800" dirty="0"/>
          </a:p>
        </p:txBody>
      </p:sp>
    </p:spTree>
    <p:extLst>
      <p:ext uri="{BB962C8B-B14F-4D97-AF65-F5344CB8AC3E}">
        <p14:creationId xmlns:p14="http://schemas.microsoft.com/office/powerpoint/2010/main" val="3510036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idx="4294967295"/>
          </p:nvPr>
        </p:nvSpPr>
        <p:spPr>
          <a:xfrm>
            <a:off x="2424929" y="737620"/>
            <a:ext cx="7674414" cy="1095304"/>
          </a:xfrm>
        </p:spPr>
        <p:txBody>
          <a:bodyPr>
            <a:noAutofit/>
          </a:bodyPr>
          <a:lstStyle/>
          <a:p>
            <a:pPr eaLnBrk="1" hangingPunct="1">
              <a:buFont typeface="Wingdings" panose="05000000000000000000" pitchFamily="2" charset="2"/>
              <a:buNone/>
            </a:pPr>
            <a:r>
              <a:rPr lang="en-US" altLang="en-US" sz="4000" b="1" dirty="0">
                <a:solidFill>
                  <a:schemeClr val="tx1"/>
                </a:solidFill>
                <a:highlight>
                  <a:srgbClr val="FFFF00"/>
                </a:highlight>
              </a:rPr>
              <a:t>Enhanced Control of Text Strings </a:t>
            </a:r>
          </a:p>
        </p:txBody>
      </p:sp>
      <p:pic>
        <p:nvPicPr>
          <p:cNvPr id="35845" name="Picture 6"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816" y="2023993"/>
            <a:ext cx="9887899" cy="329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44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9" name="Picture 6" descr="Dibujo"/>
          <p:cNvPicPr>
            <a:picLocks noChangeAspect="1" noChangeArrowheads="1"/>
          </p:cNvPicPr>
          <p:nvPr/>
        </p:nvPicPr>
        <p:blipFill rotWithShape="1">
          <a:blip r:embed="rId3">
            <a:extLst>
              <a:ext uri="{28A0092B-C50C-407E-A947-70E740481C1C}">
                <a14:useLocalDpi xmlns:a14="http://schemas.microsoft.com/office/drawing/2010/main" val="0"/>
              </a:ext>
            </a:extLst>
          </a:blip>
          <a:srcRect l="-175" t="6281" r="175" b="1691"/>
          <a:stretch/>
        </p:blipFill>
        <p:spPr bwMode="auto">
          <a:xfrm>
            <a:off x="1925545" y="627796"/>
            <a:ext cx="8711713" cy="559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7"/>
          <p:cNvSpPr txBox="1">
            <a:spLocks noChangeArrowheads="1"/>
          </p:cNvSpPr>
          <p:nvPr/>
        </p:nvSpPr>
        <p:spPr bwMode="auto">
          <a:xfrm rot="-5400000">
            <a:off x="-1473841" y="3163977"/>
            <a:ext cx="5342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mn-lt"/>
              </a:rPr>
              <a:t>Enhanced Control of Text Strings</a:t>
            </a:r>
          </a:p>
        </p:txBody>
      </p:sp>
    </p:spTree>
    <p:extLst>
      <p:ext uri="{BB962C8B-B14F-4D97-AF65-F5344CB8AC3E}">
        <p14:creationId xmlns:p14="http://schemas.microsoft.com/office/powerpoint/2010/main" val="3852592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4294967295"/>
          </p:nvPr>
        </p:nvSpPr>
        <p:spPr>
          <a:xfrm>
            <a:off x="1295398" y="906462"/>
            <a:ext cx="9601200" cy="3317875"/>
          </a:xfrm>
        </p:spPr>
        <p:txBody>
          <a:bodyPr>
            <a:normAutofit/>
          </a:bodyPr>
          <a:lstStyle/>
          <a:p>
            <a:pPr eaLnBrk="1" hangingPunct="1">
              <a:buFont typeface="Wingdings" panose="05000000000000000000" pitchFamily="2" charset="2"/>
              <a:buNone/>
            </a:pPr>
            <a:r>
              <a:rPr lang="en-US" altLang="en-US" sz="2800" b="1" u="sng" dirty="0"/>
              <a:t>Examples:</a:t>
            </a:r>
          </a:p>
        </p:txBody>
      </p:sp>
      <p:pic>
        <p:nvPicPr>
          <p:cNvPr id="37893" name="Picture 6"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73" y="1887844"/>
            <a:ext cx="9983825" cy="17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948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4294967295"/>
          </p:nvPr>
        </p:nvSpPr>
        <p:spPr>
          <a:xfrm>
            <a:off x="1024048" y="912505"/>
            <a:ext cx="10303593" cy="5056495"/>
          </a:xfrm>
        </p:spPr>
        <p:txBody>
          <a:bodyPr/>
          <a:lstStyle/>
          <a:p>
            <a:pPr eaLnBrk="1" hangingPunct="1">
              <a:buFont typeface="Wingdings" panose="05000000000000000000" pitchFamily="2" charset="2"/>
              <a:buNone/>
            </a:pPr>
            <a:r>
              <a:rPr lang="en-US" altLang="en-US" sz="4000" b="1" dirty="0">
                <a:solidFill>
                  <a:schemeClr val="tx1"/>
                </a:solidFill>
                <a:highlight>
                  <a:srgbClr val="FFFF00"/>
                </a:highlight>
              </a:rPr>
              <a:t>Polar Plots</a:t>
            </a:r>
          </a:p>
          <a:p>
            <a:pPr marL="231775" indent="-231775" algn="just"/>
            <a:r>
              <a:rPr lang="en-US" sz="2800" dirty="0"/>
              <a:t>MATLAB includes a special function called polar, which plots data in </a:t>
            </a:r>
            <a:r>
              <a:rPr lang="en-US" sz="2800" dirty="0">
                <a:highlight>
                  <a:srgbClr val="FFFF00"/>
                </a:highlight>
              </a:rPr>
              <a:t>polar coordinates</a:t>
            </a:r>
            <a:r>
              <a:rPr lang="en-US" sz="2800" dirty="0"/>
              <a:t>. The basic form of this function is</a:t>
            </a:r>
          </a:p>
          <a:p>
            <a:pPr marL="0" indent="0" algn="ctr">
              <a:buNone/>
            </a:pPr>
            <a:r>
              <a:rPr lang="en-US" sz="2800" dirty="0">
                <a:highlight>
                  <a:srgbClr val="FFFF00"/>
                </a:highlight>
              </a:rPr>
              <a:t>polar(</a:t>
            </a:r>
            <a:r>
              <a:rPr lang="en-US" sz="2800" dirty="0" err="1">
                <a:highlight>
                  <a:srgbClr val="FFFF00"/>
                </a:highlight>
              </a:rPr>
              <a:t>theta,r</a:t>
            </a:r>
            <a:r>
              <a:rPr lang="en-US" sz="2800" dirty="0">
                <a:highlight>
                  <a:srgbClr val="FFFF00"/>
                </a:highlight>
              </a:rPr>
              <a:t>)</a:t>
            </a:r>
          </a:p>
          <a:p>
            <a:pPr marL="0" indent="0" algn="just">
              <a:buNone/>
            </a:pPr>
            <a:r>
              <a:rPr lang="en-US" sz="2800" dirty="0"/>
              <a:t>Where, </a:t>
            </a:r>
            <a:r>
              <a:rPr lang="en-US" sz="2800" dirty="0">
                <a:highlight>
                  <a:srgbClr val="FFFF00"/>
                </a:highlight>
              </a:rPr>
              <a:t>theta is an array of angles in radians</a:t>
            </a:r>
            <a:r>
              <a:rPr lang="en-US" sz="2800" dirty="0"/>
              <a:t> and r is an array of </a:t>
            </a:r>
            <a:r>
              <a:rPr lang="en-US" sz="2800" dirty="0">
                <a:highlight>
                  <a:srgbClr val="FFFF00"/>
                </a:highlight>
              </a:rPr>
              <a:t>distances.</a:t>
            </a:r>
            <a:r>
              <a:rPr lang="en-US" sz="2800" dirty="0"/>
              <a:t> It is useful for plotting data that is intrinsically a </a:t>
            </a:r>
            <a:r>
              <a:rPr lang="en-US" sz="2800" dirty="0">
                <a:highlight>
                  <a:srgbClr val="FFFF00"/>
                </a:highlight>
              </a:rPr>
              <a:t>function of angle.</a:t>
            </a:r>
            <a:endParaRPr lang="en-US" altLang="en-US" sz="2800" u="sng" dirty="0">
              <a:highlight>
                <a:srgbClr val="FFFF00"/>
              </a:highligh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A3E9A5-1D3A-4E1E-9C12-33AB6746B1A6}"/>
                  </a:ext>
                </a:extLst>
              </p14:cNvPr>
              <p14:cNvContentPartPr/>
              <p14:nvPr/>
            </p14:nvContentPartPr>
            <p14:xfrm>
              <a:off x="983100" y="996900"/>
              <a:ext cx="524520" cy="321840"/>
            </p14:xfrm>
          </p:contentPart>
        </mc:Choice>
        <mc:Fallback>
          <p:pic>
            <p:nvPicPr>
              <p:cNvPr id="2" name="Ink 1">
                <a:extLst>
                  <a:ext uri="{FF2B5EF4-FFF2-40B4-BE49-F238E27FC236}">
                    <a16:creationId xmlns:a16="http://schemas.microsoft.com/office/drawing/2014/main" id="{05A3E9A5-1D3A-4E1E-9C12-33AB6746B1A6}"/>
                  </a:ext>
                </a:extLst>
              </p:cNvPr>
              <p:cNvPicPr/>
              <p:nvPr/>
            </p:nvPicPr>
            <p:blipFill>
              <a:blip r:embed="rId4"/>
              <a:stretch>
                <a:fillRect/>
              </a:stretch>
            </p:blipFill>
            <p:spPr>
              <a:xfrm>
                <a:off x="974100" y="987900"/>
                <a:ext cx="5421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E1B8800-7B3B-473F-8E1C-81DB4ADA6DAF}"/>
                  </a:ext>
                </a:extLst>
              </p14:cNvPr>
              <p14:cNvContentPartPr/>
              <p14:nvPr/>
            </p14:nvContentPartPr>
            <p14:xfrm>
              <a:off x="5341620" y="3229980"/>
              <a:ext cx="1386720" cy="16560"/>
            </p14:xfrm>
          </p:contentPart>
        </mc:Choice>
        <mc:Fallback>
          <p:pic>
            <p:nvPicPr>
              <p:cNvPr id="3" name="Ink 2">
                <a:extLst>
                  <a:ext uri="{FF2B5EF4-FFF2-40B4-BE49-F238E27FC236}">
                    <a16:creationId xmlns:a16="http://schemas.microsoft.com/office/drawing/2014/main" id="{2E1B8800-7B3B-473F-8E1C-81DB4ADA6DAF}"/>
                  </a:ext>
                </a:extLst>
              </p:cNvPr>
              <p:cNvPicPr/>
              <p:nvPr/>
            </p:nvPicPr>
            <p:blipFill>
              <a:blip r:embed="rId6"/>
              <a:stretch>
                <a:fillRect/>
              </a:stretch>
            </p:blipFill>
            <p:spPr>
              <a:xfrm>
                <a:off x="5332620" y="3221340"/>
                <a:ext cx="14043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4B2044C-C9F9-490D-BA57-3C225244ED68}"/>
                  </a:ext>
                </a:extLst>
              </p14:cNvPr>
              <p14:cNvContentPartPr/>
              <p14:nvPr/>
            </p14:nvContentPartPr>
            <p14:xfrm>
              <a:off x="2316540" y="3649380"/>
              <a:ext cx="776880" cy="30960"/>
            </p14:xfrm>
          </p:contentPart>
        </mc:Choice>
        <mc:Fallback>
          <p:pic>
            <p:nvPicPr>
              <p:cNvPr id="4" name="Ink 3">
                <a:extLst>
                  <a:ext uri="{FF2B5EF4-FFF2-40B4-BE49-F238E27FC236}">
                    <a16:creationId xmlns:a16="http://schemas.microsoft.com/office/drawing/2014/main" id="{94B2044C-C9F9-490D-BA57-3C225244ED68}"/>
                  </a:ext>
                </a:extLst>
              </p:cNvPr>
              <p:cNvPicPr/>
              <p:nvPr/>
            </p:nvPicPr>
            <p:blipFill>
              <a:blip r:embed="rId8"/>
              <a:stretch>
                <a:fillRect/>
              </a:stretch>
            </p:blipFill>
            <p:spPr>
              <a:xfrm>
                <a:off x="2307540" y="3640740"/>
                <a:ext cx="7945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5AE12BFC-226F-4897-B4E2-C68354CAC6C1}"/>
                  </a:ext>
                </a:extLst>
              </p14:cNvPr>
              <p14:cNvContentPartPr/>
              <p14:nvPr/>
            </p14:nvContentPartPr>
            <p14:xfrm>
              <a:off x="4800540" y="2493420"/>
              <a:ext cx="444240" cy="266040"/>
            </p14:xfrm>
          </p:contentPart>
        </mc:Choice>
        <mc:Fallback>
          <p:pic>
            <p:nvPicPr>
              <p:cNvPr id="5" name="Ink 4">
                <a:extLst>
                  <a:ext uri="{FF2B5EF4-FFF2-40B4-BE49-F238E27FC236}">
                    <a16:creationId xmlns:a16="http://schemas.microsoft.com/office/drawing/2014/main" id="{5AE12BFC-226F-4897-B4E2-C68354CAC6C1}"/>
                  </a:ext>
                </a:extLst>
              </p:cNvPr>
              <p:cNvPicPr/>
              <p:nvPr/>
            </p:nvPicPr>
            <p:blipFill>
              <a:blip r:embed="rId10"/>
              <a:stretch>
                <a:fillRect/>
              </a:stretch>
            </p:blipFill>
            <p:spPr>
              <a:xfrm>
                <a:off x="4791540" y="2484420"/>
                <a:ext cx="4618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B1EA115B-7B20-449E-AB95-91C11081AE87}"/>
                  </a:ext>
                </a:extLst>
              </p14:cNvPr>
              <p14:cNvContentPartPr/>
              <p14:nvPr/>
            </p14:nvContentPartPr>
            <p14:xfrm>
              <a:off x="8671620" y="3687180"/>
              <a:ext cx="2128320" cy="92160"/>
            </p14:xfrm>
          </p:contentPart>
        </mc:Choice>
        <mc:Fallback>
          <p:pic>
            <p:nvPicPr>
              <p:cNvPr id="6" name="Ink 5">
                <a:extLst>
                  <a:ext uri="{FF2B5EF4-FFF2-40B4-BE49-F238E27FC236}">
                    <a16:creationId xmlns:a16="http://schemas.microsoft.com/office/drawing/2014/main" id="{B1EA115B-7B20-449E-AB95-91C11081AE87}"/>
                  </a:ext>
                </a:extLst>
              </p:cNvPr>
              <p:cNvPicPr/>
              <p:nvPr/>
            </p:nvPicPr>
            <p:blipFill>
              <a:blip r:embed="rId12"/>
              <a:stretch>
                <a:fillRect/>
              </a:stretch>
            </p:blipFill>
            <p:spPr>
              <a:xfrm>
                <a:off x="8662620" y="3678180"/>
                <a:ext cx="21459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CE4C9FCC-E45C-47C9-BED1-62610E2C39E3}"/>
                  </a:ext>
                </a:extLst>
              </p14:cNvPr>
              <p14:cNvContentPartPr/>
              <p14:nvPr/>
            </p14:nvContentPartPr>
            <p14:xfrm>
              <a:off x="927660" y="4044300"/>
              <a:ext cx="1292760" cy="874440"/>
            </p14:xfrm>
          </p:contentPart>
        </mc:Choice>
        <mc:Fallback>
          <p:pic>
            <p:nvPicPr>
              <p:cNvPr id="7" name="Ink 6">
                <a:extLst>
                  <a:ext uri="{FF2B5EF4-FFF2-40B4-BE49-F238E27FC236}">
                    <a16:creationId xmlns:a16="http://schemas.microsoft.com/office/drawing/2014/main" id="{CE4C9FCC-E45C-47C9-BED1-62610E2C39E3}"/>
                  </a:ext>
                </a:extLst>
              </p:cNvPr>
              <p:cNvPicPr/>
              <p:nvPr/>
            </p:nvPicPr>
            <p:blipFill>
              <a:blip r:embed="rId14"/>
              <a:stretch>
                <a:fillRect/>
              </a:stretch>
            </p:blipFill>
            <p:spPr>
              <a:xfrm>
                <a:off x="918660" y="4035300"/>
                <a:ext cx="1310400" cy="892080"/>
              </a:xfrm>
              <a:prstGeom prst="rect">
                <a:avLst/>
              </a:prstGeom>
            </p:spPr>
          </p:pic>
        </mc:Fallback>
      </mc:AlternateContent>
    </p:spTree>
    <p:extLst>
      <p:ext uri="{BB962C8B-B14F-4D97-AF65-F5344CB8AC3E}">
        <p14:creationId xmlns:p14="http://schemas.microsoft.com/office/powerpoint/2010/main" val="429036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1119638"/>
            <a:ext cx="10340454" cy="4832092"/>
          </a:xfrm>
          <a:prstGeom prst="rect">
            <a:avLst/>
          </a:prstGeom>
        </p:spPr>
        <p:txBody>
          <a:bodyPr wrap="square">
            <a:spAutoFit/>
          </a:bodyPr>
          <a:lstStyle/>
          <a:p>
            <a:pPr algn="just"/>
            <a:r>
              <a:rPr lang="en-US" sz="2800" b="1" dirty="0"/>
              <a:t>Example:</a:t>
            </a:r>
            <a:r>
              <a:rPr lang="en-US" sz="2800" dirty="0"/>
              <a:t> Most microphones designed for use on a stage are directional microphones, which are specifically built to enhance the signals received from the singer in the front of the microphone while suppressing the audience noise from behind the microphone. The gain of such a microphone varies as a function of angle according to the equation  </a:t>
            </a:r>
          </a:p>
          <a:p>
            <a:pPr algn="just"/>
            <a:endParaRPr lang="en-US" sz="2800" dirty="0"/>
          </a:p>
          <a:p>
            <a:pPr algn="just"/>
            <a:endParaRPr lang="en-US" sz="2800" dirty="0"/>
          </a:p>
          <a:p>
            <a:pPr algn="just"/>
            <a:r>
              <a:rPr lang="en-US" sz="2800" dirty="0"/>
              <a:t>Where, </a:t>
            </a:r>
            <a:r>
              <a:rPr lang="en-US" sz="2800" i="1" dirty="0"/>
              <a:t>g </a:t>
            </a:r>
            <a:r>
              <a:rPr lang="en-US" sz="2800" dirty="0"/>
              <a:t>is a constant associated with a particular microphone, and </a:t>
            </a:r>
            <a:r>
              <a:rPr lang="en-US" sz="2800" i="1" dirty="0"/>
              <a:t>q </a:t>
            </a:r>
            <a:r>
              <a:rPr lang="en-US" sz="2800" dirty="0"/>
              <a:t>is the angle from the axis of the microphone to the sound source. Assume that </a:t>
            </a:r>
            <a:r>
              <a:rPr lang="en-US" sz="2800" i="1" dirty="0"/>
              <a:t>g </a:t>
            </a:r>
            <a:r>
              <a:rPr lang="en-US" sz="2800" dirty="0"/>
              <a:t>is 0.5 for a particular microphone, and make a polar plot the gain of the microphone as a function of the direction of the sound source.</a:t>
            </a:r>
          </a:p>
        </p:txBody>
      </p:sp>
      <p:pic>
        <p:nvPicPr>
          <p:cNvPr id="3" name="Picture 2"/>
          <p:cNvPicPr>
            <a:picLocks noChangeAspect="1"/>
          </p:cNvPicPr>
          <p:nvPr/>
        </p:nvPicPr>
        <p:blipFill>
          <a:blip r:embed="rId2"/>
          <a:stretch>
            <a:fillRect/>
          </a:stretch>
        </p:blipFill>
        <p:spPr>
          <a:xfrm>
            <a:off x="3990366" y="3429000"/>
            <a:ext cx="3870745" cy="694769"/>
          </a:xfrm>
          <a:prstGeom prst="rect">
            <a:avLst/>
          </a:prstGeom>
        </p:spPr>
      </p:pic>
    </p:spTree>
    <p:extLst>
      <p:ext uri="{BB962C8B-B14F-4D97-AF65-F5344CB8AC3E}">
        <p14:creationId xmlns:p14="http://schemas.microsoft.com/office/powerpoint/2010/main" val="2309193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6" descr="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970" y="697530"/>
            <a:ext cx="9621932" cy="567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44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73761" y="2831872"/>
            <a:ext cx="8360592" cy="1986870"/>
          </a:xfrm>
          <a:prstGeom prst="rect">
            <a:avLst/>
          </a:prstGeom>
        </p:spPr>
      </p:pic>
      <p:sp>
        <p:nvSpPr>
          <p:cNvPr id="4" name="Rectangle 3"/>
          <p:cNvSpPr/>
          <p:nvPr/>
        </p:nvSpPr>
        <p:spPr>
          <a:xfrm>
            <a:off x="1262743" y="1152665"/>
            <a:ext cx="9753600" cy="954107"/>
          </a:xfrm>
          <a:prstGeom prst="rect">
            <a:avLst/>
          </a:prstGeom>
        </p:spPr>
        <p:txBody>
          <a:bodyPr wrap="square">
            <a:spAutoFit/>
          </a:bodyPr>
          <a:lstStyle/>
          <a:p>
            <a:pPr algn="just"/>
            <a:r>
              <a:rPr lang="en-US" sz="2800" dirty="0">
                <a:solidFill>
                  <a:srgbClr val="231F20"/>
                </a:solidFill>
              </a:rPr>
              <a:t>If this variable is examined with the “</a:t>
            </a:r>
            <a:r>
              <a:rPr lang="en-US" sz="2800" dirty="0" err="1">
                <a:solidFill>
                  <a:srgbClr val="231F20"/>
                </a:solidFill>
                <a:highlight>
                  <a:srgbClr val="FFFF00"/>
                </a:highlight>
              </a:rPr>
              <a:t>whos</a:t>
            </a:r>
            <a:r>
              <a:rPr lang="en-US" sz="2800" dirty="0">
                <a:solidFill>
                  <a:srgbClr val="231F20"/>
                </a:solidFill>
              </a:rPr>
              <a:t>” command, we can see that it has the logical data type:</a:t>
            </a:r>
            <a:endParaRPr lang="en-US" sz="2800" dirty="0"/>
          </a:p>
        </p:txBody>
      </p:sp>
      <p:cxnSp>
        <p:nvCxnSpPr>
          <p:cNvPr id="6" name="Straight Arrow Connector 5"/>
          <p:cNvCxnSpPr/>
          <p:nvPr/>
        </p:nvCxnSpPr>
        <p:spPr>
          <a:xfrm>
            <a:off x="4659086" y="2106772"/>
            <a:ext cx="2452914" cy="1942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1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5372" y="714445"/>
            <a:ext cx="4020458" cy="5693866"/>
          </a:xfrm>
          <a:prstGeom prst="rect">
            <a:avLst/>
          </a:prstGeom>
        </p:spPr>
        <p:txBody>
          <a:bodyPr wrap="square">
            <a:spAutoFit/>
          </a:bodyPr>
          <a:lstStyle/>
          <a:p>
            <a:pPr algn="just"/>
            <a:r>
              <a:rPr lang="en-US" sz="2800" dirty="0">
                <a:solidFill>
                  <a:srgbClr val="231F20"/>
                </a:solidFill>
              </a:rPr>
              <a:t>Unlike programming languages such as </a:t>
            </a:r>
            <a:r>
              <a:rPr lang="en-US" sz="2800" dirty="0">
                <a:solidFill>
                  <a:srgbClr val="231F20"/>
                </a:solidFill>
                <a:highlight>
                  <a:srgbClr val="FFFF00"/>
                </a:highlight>
              </a:rPr>
              <a:t>Java, C++, and Fortran, it is legal in MATLAB </a:t>
            </a:r>
            <a:r>
              <a:rPr lang="en-US" sz="2800" dirty="0">
                <a:solidFill>
                  <a:srgbClr val="231F20"/>
                </a:solidFill>
              </a:rPr>
              <a:t>to mix numerical and logical data in expressions. If a logical value is used in a place </a:t>
            </a:r>
            <a:r>
              <a:rPr lang="en-US" sz="2800" dirty="0">
                <a:solidFill>
                  <a:srgbClr val="231F20"/>
                </a:solidFill>
                <a:highlight>
                  <a:srgbClr val="FFFF00"/>
                </a:highlight>
              </a:rPr>
              <a:t>where a numerical value is expected, </a:t>
            </a:r>
            <a:r>
              <a:rPr lang="en-US" sz="2800" b="0" i="0" u="none" strike="noStrike" baseline="0" dirty="0">
                <a:solidFill>
                  <a:srgbClr val="231F20"/>
                </a:solidFill>
              </a:rPr>
              <a:t>true </a:t>
            </a:r>
            <a:r>
              <a:rPr lang="en-US" sz="2800" dirty="0">
                <a:solidFill>
                  <a:srgbClr val="231F20"/>
                </a:solidFill>
              </a:rPr>
              <a:t>values are converted to </a:t>
            </a:r>
            <a:r>
              <a:rPr lang="en-US" sz="2800" dirty="0">
                <a:solidFill>
                  <a:srgbClr val="231F20"/>
                </a:solidFill>
                <a:highlight>
                  <a:srgbClr val="FFFF00"/>
                </a:highlight>
              </a:rPr>
              <a:t>1</a:t>
            </a:r>
            <a:r>
              <a:rPr lang="en-US" sz="2800" dirty="0">
                <a:solidFill>
                  <a:srgbClr val="231F20"/>
                </a:solidFill>
              </a:rPr>
              <a:t>, and false values are converted to 0 and then used as numbers. </a:t>
            </a:r>
          </a:p>
          <a:p>
            <a:pPr algn="just"/>
            <a:endParaRPr lang="en-US" sz="2800" dirty="0"/>
          </a:p>
        </p:txBody>
      </p:sp>
      <p:pic>
        <p:nvPicPr>
          <p:cNvPr id="3" name="Picture 2"/>
          <p:cNvPicPr>
            <a:picLocks noChangeAspect="1"/>
          </p:cNvPicPr>
          <p:nvPr/>
        </p:nvPicPr>
        <p:blipFill>
          <a:blip r:embed="rId2"/>
          <a:stretch>
            <a:fillRect/>
          </a:stretch>
        </p:blipFill>
        <p:spPr>
          <a:xfrm>
            <a:off x="6816499" y="714445"/>
            <a:ext cx="2879044" cy="5079289"/>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Ink 3">
                <a:extLst>
                  <a:ext uri="{FF2B5EF4-FFF2-40B4-BE49-F238E27FC236}">
                    <a16:creationId xmlns:a16="http://schemas.microsoft.com/office/drawing/2014/main" id="{58A803F4-5F66-4ADA-8959-727AC21B9AAE}"/>
                  </a:ext>
                </a:extLst>
              </p14:cNvPr>
              <p14:cNvContentPartPr/>
              <p14:nvPr/>
            </p14:nvContentPartPr>
            <p14:xfrm>
              <a:off x="5064366" y="2120785"/>
              <a:ext cx="941400" cy="432000"/>
            </p14:xfrm>
          </p:contentPart>
        </mc:Choice>
        <mc:Fallback>
          <p:pic>
            <p:nvPicPr>
              <p:cNvPr id="4" name="Ink 3">
                <a:extLst>
                  <a:ext uri="{FF2B5EF4-FFF2-40B4-BE49-F238E27FC236}">
                    <a16:creationId xmlns:a16="http://schemas.microsoft.com/office/drawing/2014/main" id="{58A803F4-5F66-4ADA-8959-727AC21B9AAE}"/>
                  </a:ext>
                </a:extLst>
              </p:cNvPr>
              <p:cNvPicPr/>
              <p:nvPr/>
            </p:nvPicPr>
            <p:blipFill>
              <a:blip r:embed="rId4"/>
              <a:stretch>
                <a:fillRect/>
              </a:stretch>
            </p:blipFill>
            <p:spPr>
              <a:xfrm>
                <a:off x="5055366" y="2111785"/>
                <a:ext cx="959040" cy="44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Ink 4">
                <a:extLst>
                  <a:ext uri="{FF2B5EF4-FFF2-40B4-BE49-F238E27FC236}">
                    <a16:creationId xmlns:a16="http://schemas.microsoft.com/office/drawing/2014/main" id="{3DB0D101-4342-436E-975B-DDFE8F179A23}"/>
                  </a:ext>
                </a:extLst>
              </p14:cNvPr>
              <p14:cNvContentPartPr/>
              <p14:nvPr/>
            </p14:nvContentPartPr>
            <p14:xfrm>
              <a:off x="5336166" y="2421025"/>
              <a:ext cx="839520" cy="2120040"/>
            </p14:xfrm>
          </p:contentPart>
        </mc:Choice>
        <mc:Fallback>
          <p:pic>
            <p:nvPicPr>
              <p:cNvPr id="5" name="Ink 4">
                <a:extLst>
                  <a:ext uri="{FF2B5EF4-FFF2-40B4-BE49-F238E27FC236}">
                    <a16:creationId xmlns:a16="http://schemas.microsoft.com/office/drawing/2014/main" id="{3DB0D101-4342-436E-975B-DDFE8F179A23}"/>
                  </a:ext>
                </a:extLst>
              </p:cNvPr>
              <p:cNvPicPr/>
              <p:nvPr/>
            </p:nvPicPr>
            <p:blipFill>
              <a:blip r:embed="rId6"/>
              <a:stretch>
                <a:fillRect/>
              </a:stretch>
            </p:blipFill>
            <p:spPr>
              <a:xfrm>
                <a:off x="5327166" y="2412385"/>
                <a:ext cx="857160" cy="2137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6" name="Ink 5">
                <a:extLst>
                  <a:ext uri="{FF2B5EF4-FFF2-40B4-BE49-F238E27FC236}">
                    <a16:creationId xmlns:a16="http://schemas.microsoft.com/office/drawing/2014/main" id="{15361601-A7AE-4130-B3ED-AE7C4DC85D7F}"/>
                  </a:ext>
                </a:extLst>
              </p14:cNvPr>
              <p14:cNvContentPartPr/>
              <p14:nvPr/>
            </p14:nvContentPartPr>
            <p14:xfrm>
              <a:off x="5024046" y="1637665"/>
              <a:ext cx="5698440" cy="3576600"/>
            </p14:xfrm>
          </p:contentPart>
        </mc:Choice>
        <mc:Fallback>
          <p:pic>
            <p:nvPicPr>
              <p:cNvPr id="6" name="Ink 5">
                <a:extLst>
                  <a:ext uri="{FF2B5EF4-FFF2-40B4-BE49-F238E27FC236}">
                    <a16:creationId xmlns:a16="http://schemas.microsoft.com/office/drawing/2014/main" id="{15361601-A7AE-4130-B3ED-AE7C4DC85D7F}"/>
                  </a:ext>
                </a:extLst>
              </p:cNvPr>
              <p:cNvPicPr/>
              <p:nvPr/>
            </p:nvPicPr>
            <p:blipFill>
              <a:blip r:embed="rId8"/>
              <a:stretch>
                <a:fillRect/>
              </a:stretch>
            </p:blipFill>
            <p:spPr>
              <a:xfrm>
                <a:off x="5015406" y="1628665"/>
                <a:ext cx="5716080" cy="3594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0" name="Ink 9">
                <a:extLst>
                  <a:ext uri="{FF2B5EF4-FFF2-40B4-BE49-F238E27FC236}">
                    <a16:creationId xmlns:a16="http://schemas.microsoft.com/office/drawing/2014/main" id="{C9FAA66F-76E5-40AB-94B8-A893775DFEDC}"/>
                  </a:ext>
                </a:extLst>
              </p14:cNvPr>
              <p14:cNvContentPartPr/>
              <p14:nvPr/>
            </p14:nvContentPartPr>
            <p14:xfrm>
              <a:off x="5953206" y="2026105"/>
              <a:ext cx="205560" cy="115560"/>
            </p14:xfrm>
          </p:contentPart>
        </mc:Choice>
        <mc:Fallback>
          <p:pic>
            <p:nvPicPr>
              <p:cNvPr id="10" name="Ink 9">
                <a:extLst>
                  <a:ext uri="{FF2B5EF4-FFF2-40B4-BE49-F238E27FC236}">
                    <a16:creationId xmlns:a16="http://schemas.microsoft.com/office/drawing/2014/main" id="{C9FAA66F-76E5-40AB-94B8-A893775DFEDC}"/>
                  </a:ext>
                </a:extLst>
              </p:cNvPr>
              <p:cNvPicPr/>
              <p:nvPr/>
            </p:nvPicPr>
            <p:blipFill>
              <a:blip r:embed="rId10"/>
              <a:stretch>
                <a:fillRect/>
              </a:stretch>
            </p:blipFill>
            <p:spPr>
              <a:xfrm>
                <a:off x="5944206" y="2017465"/>
                <a:ext cx="223200" cy="133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2" name="Ink 11">
                <a:extLst>
                  <a:ext uri="{FF2B5EF4-FFF2-40B4-BE49-F238E27FC236}">
                    <a16:creationId xmlns:a16="http://schemas.microsoft.com/office/drawing/2014/main" id="{330DB25F-B1D8-4266-A47C-1E1F2BE90D0D}"/>
                  </a:ext>
                </a:extLst>
              </p14:cNvPr>
              <p14:cNvContentPartPr/>
              <p14:nvPr/>
            </p14:nvContentPartPr>
            <p14:xfrm>
              <a:off x="5945780" y="2019020"/>
              <a:ext cx="227880" cy="156600"/>
            </p14:xfrm>
          </p:contentPart>
        </mc:Choice>
        <mc:Fallback>
          <p:pic>
            <p:nvPicPr>
              <p:cNvPr id="12" name="Ink 11">
                <a:extLst>
                  <a:ext uri="{FF2B5EF4-FFF2-40B4-BE49-F238E27FC236}">
                    <a16:creationId xmlns:a16="http://schemas.microsoft.com/office/drawing/2014/main" id="{330DB25F-B1D8-4266-A47C-1E1F2BE90D0D}"/>
                  </a:ext>
                </a:extLst>
              </p:cNvPr>
              <p:cNvPicPr/>
              <p:nvPr/>
            </p:nvPicPr>
            <p:blipFill>
              <a:blip r:embed="rId12"/>
              <a:stretch>
                <a:fillRect/>
              </a:stretch>
            </p:blipFill>
            <p:spPr>
              <a:xfrm>
                <a:off x="5936780" y="2010020"/>
                <a:ext cx="245520" cy="174240"/>
              </a:xfrm>
              <a:prstGeom prst="rect">
                <a:avLst/>
              </a:prstGeom>
            </p:spPr>
          </p:pic>
        </mc:Fallback>
      </mc:AlternateContent>
      <p:grpSp>
        <p:nvGrpSpPr>
          <p:cNvPr id="24" name="Group 23">
            <a:extLst>
              <a:ext uri="{FF2B5EF4-FFF2-40B4-BE49-F238E27FC236}">
                <a16:creationId xmlns:a16="http://schemas.microsoft.com/office/drawing/2014/main" id="{FA60F68F-1B07-47AB-98EC-A2ED839E8EB9}"/>
              </a:ext>
            </a:extLst>
          </p:cNvPr>
          <p:cNvGrpSpPr/>
          <p:nvPr/>
        </p:nvGrpSpPr>
        <p:grpSpPr>
          <a:xfrm>
            <a:off x="5254632" y="1810656"/>
            <a:ext cx="1057628" cy="3064320"/>
            <a:chOff x="5254632" y="1810656"/>
            <a:chExt cx="1057628" cy="3064320"/>
          </a:xfrm>
        </p:grpSpPr>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EB23F07B-9120-4921-A099-FDD4F465E605}"/>
                    </a:ext>
                  </a:extLst>
                </p14:cNvPr>
                <p14:cNvContentPartPr/>
                <p14:nvPr/>
              </p14:nvContentPartPr>
              <p14:xfrm>
                <a:off x="5704806" y="2088025"/>
                <a:ext cx="328320" cy="374040"/>
              </p14:xfrm>
            </p:contentPart>
          </mc:Choice>
          <mc:Fallback>
            <p:pic>
              <p:nvPicPr>
                <p:cNvPr id="7" name="Ink 6">
                  <a:extLst>
                    <a:ext uri="{FF2B5EF4-FFF2-40B4-BE49-F238E27FC236}">
                      <a16:creationId xmlns:a16="http://schemas.microsoft.com/office/drawing/2014/main" id="{EB23F07B-9120-4921-A099-FDD4F465E605}"/>
                    </a:ext>
                  </a:extLst>
                </p:cNvPr>
                <p:cNvPicPr/>
                <p:nvPr/>
              </p:nvPicPr>
              <p:blipFill>
                <a:blip r:embed="rId14"/>
                <a:stretch>
                  <a:fillRect/>
                </a:stretch>
              </p:blipFill>
              <p:spPr>
                <a:xfrm>
                  <a:off x="5696166" y="2079025"/>
                  <a:ext cx="345960" cy="39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8" name="Ink 7">
                  <a:extLst>
                    <a:ext uri="{FF2B5EF4-FFF2-40B4-BE49-F238E27FC236}">
                      <a16:creationId xmlns:a16="http://schemas.microsoft.com/office/drawing/2014/main" id="{B8243041-639C-49C0-A331-86E8BB114274}"/>
                    </a:ext>
                  </a:extLst>
                </p14:cNvPr>
                <p14:cNvContentPartPr/>
                <p14:nvPr/>
              </p14:nvContentPartPr>
              <p14:xfrm>
                <a:off x="5593926" y="2445865"/>
                <a:ext cx="142920" cy="78840"/>
              </p14:xfrm>
            </p:contentPart>
          </mc:Choice>
          <mc:Fallback>
            <p:pic>
              <p:nvPicPr>
                <p:cNvPr id="8" name="Ink 7">
                  <a:extLst>
                    <a:ext uri="{FF2B5EF4-FFF2-40B4-BE49-F238E27FC236}">
                      <a16:creationId xmlns:a16="http://schemas.microsoft.com/office/drawing/2014/main" id="{B8243041-639C-49C0-A331-86E8BB114274}"/>
                    </a:ext>
                  </a:extLst>
                </p:cNvPr>
                <p:cNvPicPr/>
                <p:nvPr/>
              </p:nvPicPr>
              <p:blipFill>
                <a:blip r:embed="rId16"/>
                <a:stretch>
                  <a:fillRect/>
                </a:stretch>
              </p:blipFill>
              <p:spPr>
                <a:xfrm>
                  <a:off x="5584926" y="2437225"/>
                  <a:ext cx="160560" cy="96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4" name="Ink 13">
                  <a:extLst>
                    <a:ext uri="{FF2B5EF4-FFF2-40B4-BE49-F238E27FC236}">
                      <a16:creationId xmlns:a16="http://schemas.microsoft.com/office/drawing/2014/main" id="{474474D1-9F41-440A-9DB9-1EE388DB10D5}"/>
                    </a:ext>
                  </a:extLst>
                </p14:cNvPr>
                <p14:cNvContentPartPr/>
                <p14:nvPr/>
              </p14:nvContentPartPr>
              <p14:xfrm>
                <a:off x="5969540" y="2029100"/>
                <a:ext cx="181440" cy="99000"/>
              </p14:xfrm>
            </p:contentPart>
          </mc:Choice>
          <mc:Fallback>
            <p:pic>
              <p:nvPicPr>
                <p:cNvPr id="14" name="Ink 13">
                  <a:extLst>
                    <a:ext uri="{FF2B5EF4-FFF2-40B4-BE49-F238E27FC236}">
                      <a16:creationId xmlns:a16="http://schemas.microsoft.com/office/drawing/2014/main" id="{474474D1-9F41-440A-9DB9-1EE388DB10D5}"/>
                    </a:ext>
                  </a:extLst>
                </p:cNvPr>
                <p:cNvPicPr/>
                <p:nvPr/>
              </p:nvPicPr>
              <p:blipFill>
                <a:blip r:embed="rId18"/>
                <a:stretch>
                  <a:fillRect/>
                </a:stretch>
              </p:blipFill>
              <p:spPr>
                <a:xfrm>
                  <a:off x="5960900" y="2020460"/>
                  <a:ext cx="199080" cy="116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5" name="Ink 14">
                  <a:extLst>
                    <a:ext uri="{FF2B5EF4-FFF2-40B4-BE49-F238E27FC236}">
                      <a16:creationId xmlns:a16="http://schemas.microsoft.com/office/drawing/2014/main" id="{99ABAE7C-E724-48AC-92B7-CE0AFF72DED4}"/>
                    </a:ext>
                  </a:extLst>
                </p14:cNvPr>
                <p14:cNvContentPartPr/>
                <p14:nvPr/>
              </p14:nvContentPartPr>
              <p14:xfrm>
                <a:off x="6194900" y="2139620"/>
                <a:ext cx="50760" cy="62640"/>
              </p14:xfrm>
            </p:contentPart>
          </mc:Choice>
          <mc:Fallback>
            <p:pic>
              <p:nvPicPr>
                <p:cNvPr id="15" name="Ink 14">
                  <a:extLst>
                    <a:ext uri="{FF2B5EF4-FFF2-40B4-BE49-F238E27FC236}">
                      <a16:creationId xmlns:a16="http://schemas.microsoft.com/office/drawing/2014/main" id="{99ABAE7C-E724-48AC-92B7-CE0AFF72DED4}"/>
                    </a:ext>
                  </a:extLst>
                </p:cNvPr>
                <p:cNvPicPr/>
                <p:nvPr/>
              </p:nvPicPr>
              <p:blipFill>
                <a:blip r:embed="rId20"/>
                <a:stretch>
                  <a:fillRect/>
                </a:stretch>
              </p:blipFill>
              <p:spPr>
                <a:xfrm>
                  <a:off x="6185900" y="2130980"/>
                  <a:ext cx="68400" cy="80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6" name="Ink 15">
                  <a:extLst>
                    <a:ext uri="{FF2B5EF4-FFF2-40B4-BE49-F238E27FC236}">
                      <a16:creationId xmlns:a16="http://schemas.microsoft.com/office/drawing/2014/main" id="{752D78CE-4E7E-4062-95F9-3AD3D1C639C4}"/>
                    </a:ext>
                  </a:extLst>
                </p14:cNvPr>
                <p14:cNvContentPartPr/>
                <p14:nvPr/>
              </p14:nvContentPartPr>
              <p14:xfrm>
                <a:off x="6255740" y="2097860"/>
                <a:ext cx="54000" cy="7560"/>
              </p14:xfrm>
            </p:contentPart>
          </mc:Choice>
          <mc:Fallback>
            <p:pic>
              <p:nvPicPr>
                <p:cNvPr id="16" name="Ink 15">
                  <a:extLst>
                    <a:ext uri="{FF2B5EF4-FFF2-40B4-BE49-F238E27FC236}">
                      <a16:creationId xmlns:a16="http://schemas.microsoft.com/office/drawing/2014/main" id="{752D78CE-4E7E-4062-95F9-3AD3D1C639C4}"/>
                    </a:ext>
                  </a:extLst>
                </p:cNvPr>
                <p:cNvPicPr/>
                <p:nvPr/>
              </p:nvPicPr>
              <p:blipFill>
                <a:blip r:embed="rId22"/>
                <a:stretch>
                  <a:fillRect/>
                </a:stretch>
              </p:blipFill>
              <p:spPr>
                <a:xfrm>
                  <a:off x="6247100" y="2089220"/>
                  <a:ext cx="71640" cy="2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7" name="Ink 16">
                  <a:extLst>
                    <a:ext uri="{FF2B5EF4-FFF2-40B4-BE49-F238E27FC236}">
                      <a16:creationId xmlns:a16="http://schemas.microsoft.com/office/drawing/2014/main" id="{12E3DFAD-16A0-4991-B7F2-3D9FBE42CF0C}"/>
                    </a:ext>
                  </a:extLst>
                </p14:cNvPr>
                <p14:cNvContentPartPr/>
                <p14:nvPr/>
              </p14:nvContentPartPr>
              <p14:xfrm>
                <a:off x="6288500" y="2163740"/>
                <a:ext cx="21240" cy="111600"/>
              </p14:xfrm>
            </p:contentPart>
          </mc:Choice>
          <mc:Fallback>
            <p:pic>
              <p:nvPicPr>
                <p:cNvPr id="17" name="Ink 16">
                  <a:extLst>
                    <a:ext uri="{FF2B5EF4-FFF2-40B4-BE49-F238E27FC236}">
                      <a16:creationId xmlns:a16="http://schemas.microsoft.com/office/drawing/2014/main" id="{12E3DFAD-16A0-4991-B7F2-3D9FBE42CF0C}"/>
                    </a:ext>
                  </a:extLst>
                </p:cNvPr>
                <p:cNvPicPr/>
                <p:nvPr/>
              </p:nvPicPr>
              <p:blipFill>
                <a:blip r:embed="rId24"/>
                <a:stretch>
                  <a:fillRect/>
                </a:stretch>
              </p:blipFill>
              <p:spPr>
                <a:xfrm>
                  <a:off x="6279500" y="2155100"/>
                  <a:ext cx="38880" cy="129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8" name="Ink 17">
                  <a:extLst>
                    <a:ext uri="{FF2B5EF4-FFF2-40B4-BE49-F238E27FC236}">
                      <a16:creationId xmlns:a16="http://schemas.microsoft.com/office/drawing/2014/main" id="{8F9E45D8-5E8C-4EDE-9F26-17DC488FD30A}"/>
                    </a:ext>
                  </a:extLst>
                </p14:cNvPr>
                <p14:cNvContentPartPr/>
                <p14:nvPr/>
              </p14:nvContentPartPr>
              <p14:xfrm>
                <a:off x="6131540" y="2255180"/>
                <a:ext cx="137520" cy="8280"/>
              </p14:xfrm>
            </p:contentPart>
          </mc:Choice>
          <mc:Fallback>
            <p:pic>
              <p:nvPicPr>
                <p:cNvPr id="18" name="Ink 17">
                  <a:extLst>
                    <a:ext uri="{FF2B5EF4-FFF2-40B4-BE49-F238E27FC236}">
                      <a16:creationId xmlns:a16="http://schemas.microsoft.com/office/drawing/2014/main" id="{8F9E45D8-5E8C-4EDE-9F26-17DC488FD30A}"/>
                    </a:ext>
                  </a:extLst>
                </p:cNvPr>
                <p:cNvPicPr/>
                <p:nvPr/>
              </p:nvPicPr>
              <p:blipFill>
                <a:blip r:embed="rId26"/>
                <a:stretch>
                  <a:fillRect/>
                </a:stretch>
              </p:blipFill>
              <p:spPr>
                <a:xfrm>
                  <a:off x="6122540" y="2246180"/>
                  <a:ext cx="155160" cy="25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71C8818F-1103-49D1-8E2E-E44A91C6B5F1}"/>
                    </a:ext>
                  </a:extLst>
                </p14:cNvPr>
                <p14:cNvContentPartPr/>
                <p14:nvPr/>
              </p14:nvContentPartPr>
              <p14:xfrm>
                <a:off x="6250700" y="2308820"/>
                <a:ext cx="22320" cy="360"/>
              </p14:xfrm>
            </p:contentPart>
          </mc:Choice>
          <mc:Fallback>
            <p:pic>
              <p:nvPicPr>
                <p:cNvPr id="20" name="Ink 19">
                  <a:extLst>
                    <a:ext uri="{FF2B5EF4-FFF2-40B4-BE49-F238E27FC236}">
                      <a16:creationId xmlns:a16="http://schemas.microsoft.com/office/drawing/2014/main" id="{71C8818F-1103-49D1-8E2E-E44A91C6B5F1}"/>
                    </a:ext>
                  </a:extLst>
                </p:cNvPr>
                <p:cNvPicPr/>
                <p:nvPr/>
              </p:nvPicPr>
              <p:blipFill>
                <a:blip r:embed="rId28"/>
                <a:stretch>
                  <a:fillRect/>
                </a:stretch>
              </p:blipFill>
              <p:spPr>
                <a:xfrm>
                  <a:off x="6242060" y="2299820"/>
                  <a:ext cx="3996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67E1D7C3-1CDA-4EC9-8FCE-CC27226F1632}"/>
                    </a:ext>
                  </a:extLst>
                </p14:cNvPr>
                <p14:cNvContentPartPr/>
                <p14:nvPr/>
              </p14:nvContentPartPr>
              <p14:xfrm>
                <a:off x="6303980" y="2308820"/>
                <a:ext cx="8280" cy="51120"/>
              </p14:xfrm>
            </p:contentPart>
          </mc:Choice>
          <mc:Fallback>
            <p:pic>
              <p:nvPicPr>
                <p:cNvPr id="21" name="Ink 20">
                  <a:extLst>
                    <a:ext uri="{FF2B5EF4-FFF2-40B4-BE49-F238E27FC236}">
                      <a16:creationId xmlns:a16="http://schemas.microsoft.com/office/drawing/2014/main" id="{67E1D7C3-1CDA-4EC9-8FCE-CC27226F1632}"/>
                    </a:ext>
                  </a:extLst>
                </p:cNvPr>
                <p:cNvPicPr/>
                <p:nvPr/>
              </p:nvPicPr>
              <p:blipFill>
                <a:blip r:embed="rId30"/>
                <a:stretch>
                  <a:fillRect/>
                </a:stretch>
              </p:blipFill>
              <p:spPr>
                <a:xfrm>
                  <a:off x="6294980" y="2299820"/>
                  <a:ext cx="25920" cy="68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3" name="Ink 22">
                  <a:extLst>
                    <a:ext uri="{FF2B5EF4-FFF2-40B4-BE49-F238E27FC236}">
                      <a16:creationId xmlns:a16="http://schemas.microsoft.com/office/drawing/2014/main" id="{242DA905-18BE-45CC-B6DC-6348DD541562}"/>
                    </a:ext>
                  </a:extLst>
                </p14:cNvPr>
                <p14:cNvContentPartPr/>
                <p14:nvPr/>
              </p14:nvContentPartPr>
              <p14:xfrm>
                <a:off x="5254632" y="1810656"/>
                <a:ext cx="890640" cy="3064320"/>
              </p14:xfrm>
            </p:contentPart>
          </mc:Choice>
          <mc:Fallback>
            <p:pic>
              <p:nvPicPr>
                <p:cNvPr id="23" name="Ink 22">
                  <a:extLst>
                    <a:ext uri="{FF2B5EF4-FFF2-40B4-BE49-F238E27FC236}">
                      <a16:creationId xmlns:a16="http://schemas.microsoft.com/office/drawing/2014/main" id="{242DA905-18BE-45CC-B6DC-6348DD541562}"/>
                    </a:ext>
                  </a:extLst>
                </p:cNvPr>
                <p:cNvPicPr/>
                <p:nvPr/>
              </p:nvPicPr>
              <p:blipFill>
                <a:blip r:embed="rId32"/>
                <a:stretch>
                  <a:fillRect/>
                </a:stretch>
              </p:blipFill>
              <p:spPr>
                <a:xfrm>
                  <a:off x="5245992" y="1801656"/>
                  <a:ext cx="908280" cy="308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015680D1-6344-4D4C-BD3D-9972A1DB8E88}"/>
                  </a:ext>
                </a:extLst>
              </p14:cNvPr>
              <p14:cNvContentPartPr/>
              <p14:nvPr/>
            </p14:nvContentPartPr>
            <p14:xfrm>
              <a:off x="6217860" y="1173300"/>
              <a:ext cx="360" cy="360"/>
            </p14:xfrm>
          </p:contentPart>
        </mc:Choice>
        <mc:Fallback>
          <p:pic>
            <p:nvPicPr>
              <p:cNvPr id="25" name="Ink 24">
                <a:extLst>
                  <a:ext uri="{FF2B5EF4-FFF2-40B4-BE49-F238E27FC236}">
                    <a16:creationId xmlns:a16="http://schemas.microsoft.com/office/drawing/2014/main" id="{015680D1-6344-4D4C-BD3D-9972A1DB8E88}"/>
                  </a:ext>
                </a:extLst>
              </p:cNvPr>
              <p:cNvPicPr/>
              <p:nvPr/>
            </p:nvPicPr>
            <p:blipFill>
              <a:blip r:embed="rId34"/>
              <a:stretch>
                <a:fillRect/>
              </a:stretch>
            </p:blipFill>
            <p:spPr>
              <a:xfrm>
                <a:off x="6208860" y="11643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6" name="Ink 25">
                <a:extLst>
                  <a:ext uri="{FF2B5EF4-FFF2-40B4-BE49-F238E27FC236}">
                    <a16:creationId xmlns:a16="http://schemas.microsoft.com/office/drawing/2014/main" id="{4355E299-F517-4DF2-BE0C-3B4A1F124451}"/>
                  </a:ext>
                </a:extLst>
              </p14:cNvPr>
              <p14:cNvContentPartPr/>
              <p14:nvPr/>
            </p14:nvContentPartPr>
            <p14:xfrm>
              <a:off x="2682300" y="2414940"/>
              <a:ext cx="453600" cy="16200"/>
            </p14:xfrm>
          </p:contentPart>
        </mc:Choice>
        <mc:Fallback>
          <p:pic>
            <p:nvPicPr>
              <p:cNvPr id="26" name="Ink 25">
                <a:extLst>
                  <a:ext uri="{FF2B5EF4-FFF2-40B4-BE49-F238E27FC236}">
                    <a16:creationId xmlns:a16="http://schemas.microsoft.com/office/drawing/2014/main" id="{4355E299-F517-4DF2-BE0C-3B4A1F124451}"/>
                  </a:ext>
                </a:extLst>
              </p:cNvPr>
              <p:cNvPicPr/>
              <p:nvPr/>
            </p:nvPicPr>
            <p:blipFill>
              <a:blip r:embed="rId36"/>
              <a:stretch>
                <a:fillRect/>
              </a:stretch>
            </p:blipFill>
            <p:spPr>
              <a:xfrm>
                <a:off x="2673300" y="2406300"/>
                <a:ext cx="4712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Ink 26">
                <a:extLst>
                  <a:ext uri="{FF2B5EF4-FFF2-40B4-BE49-F238E27FC236}">
                    <a16:creationId xmlns:a16="http://schemas.microsoft.com/office/drawing/2014/main" id="{506E069B-0595-420C-A671-336584AD173C}"/>
                  </a:ext>
                </a:extLst>
              </p14:cNvPr>
              <p14:cNvContentPartPr/>
              <p14:nvPr/>
            </p14:nvContentPartPr>
            <p14:xfrm>
              <a:off x="2148780" y="2895540"/>
              <a:ext cx="424080" cy="18720"/>
            </p14:xfrm>
          </p:contentPart>
        </mc:Choice>
        <mc:Fallback>
          <p:pic>
            <p:nvPicPr>
              <p:cNvPr id="27" name="Ink 26">
                <a:extLst>
                  <a:ext uri="{FF2B5EF4-FFF2-40B4-BE49-F238E27FC236}">
                    <a16:creationId xmlns:a16="http://schemas.microsoft.com/office/drawing/2014/main" id="{506E069B-0595-420C-A671-336584AD173C}"/>
                  </a:ext>
                </a:extLst>
              </p:cNvPr>
              <p:cNvPicPr/>
              <p:nvPr/>
            </p:nvPicPr>
            <p:blipFill>
              <a:blip r:embed="rId38"/>
              <a:stretch>
                <a:fillRect/>
              </a:stretch>
            </p:blipFill>
            <p:spPr>
              <a:xfrm>
                <a:off x="2139780" y="2886540"/>
                <a:ext cx="4417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 name="Ink 27">
                <a:extLst>
                  <a:ext uri="{FF2B5EF4-FFF2-40B4-BE49-F238E27FC236}">
                    <a16:creationId xmlns:a16="http://schemas.microsoft.com/office/drawing/2014/main" id="{B54E1CE7-EBFC-4671-8FC9-3F7C0427E776}"/>
                  </a:ext>
                </a:extLst>
              </p14:cNvPr>
              <p14:cNvContentPartPr/>
              <p14:nvPr/>
            </p14:nvContentPartPr>
            <p14:xfrm>
              <a:off x="2293500" y="3291180"/>
              <a:ext cx="288000" cy="8640"/>
            </p14:xfrm>
          </p:contentPart>
        </mc:Choice>
        <mc:Fallback>
          <p:pic>
            <p:nvPicPr>
              <p:cNvPr id="28" name="Ink 27">
                <a:extLst>
                  <a:ext uri="{FF2B5EF4-FFF2-40B4-BE49-F238E27FC236}">
                    <a16:creationId xmlns:a16="http://schemas.microsoft.com/office/drawing/2014/main" id="{B54E1CE7-EBFC-4671-8FC9-3F7C0427E776}"/>
                  </a:ext>
                </a:extLst>
              </p:cNvPr>
              <p:cNvPicPr/>
              <p:nvPr/>
            </p:nvPicPr>
            <p:blipFill>
              <a:blip r:embed="rId40"/>
              <a:stretch>
                <a:fillRect/>
              </a:stretch>
            </p:blipFill>
            <p:spPr>
              <a:xfrm>
                <a:off x="2284500" y="3282540"/>
                <a:ext cx="3056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FDFC0740-6FFB-417A-A390-A4E19E7C992C}"/>
                  </a:ext>
                </a:extLst>
              </p14:cNvPr>
              <p14:cNvContentPartPr/>
              <p14:nvPr/>
            </p14:nvContentPartPr>
            <p14:xfrm>
              <a:off x="1371540" y="4646580"/>
              <a:ext cx="580320" cy="55080"/>
            </p14:xfrm>
          </p:contentPart>
        </mc:Choice>
        <mc:Fallback>
          <p:pic>
            <p:nvPicPr>
              <p:cNvPr id="29" name="Ink 28">
                <a:extLst>
                  <a:ext uri="{FF2B5EF4-FFF2-40B4-BE49-F238E27FC236}">
                    <a16:creationId xmlns:a16="http://schemas.microsoft.com/office/drawing/2014/main" id="{FDFC0740-6FFB-417A-A390-A4E19E7C992C}"/>
                  </a:ext>
                </a:extLst>
              </p:cNvPr>
              <p:cNvPicPr/>
              <p:nvPr/>
            </p:nvPicPr>
            <p:blipFill>
              <a:blip r:embed="rId42"/>
              <a:stretch>
                <a:fillRect/>
              </a:stretch>
            </p:blipFill>
            <p:spPr>
              <a:xfrm>
                <a:off x="1362540" y="4637940"/>
                <a:ext cx="5979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288CAD7C-BCB8-4F56-ABAD-E7377524804B}"/>
                  </a:ext>
                </a:extLst>
              </p14:cNvPr>
              <p14:cNvContentPartPr/>
              <p14:nvPr/>
            </p14:nvContentPartPr>
            <p14:xfrm>
              <a:off x="2827020" y="4929900"/>
              <a:ext cx="606960" cy="360"/>
            </p14:xfrm>
          </p:contentPart>
        </mc:Choice>
        <mc:Fallback>
          <p:pic>
            <p:nvPicPr>
              <p:cNvPr id="30" name="Ink 29">
                <a:extLst>
                  <a:ext uri="{FF2B5EF4-FFF2-40B4-BE49-F238E27FC236}">
                    <a16:creationId xmlns:a16="http://schemas.microsoft.com/office/drawing/2014/main" id="{288CAD7C-BCB8-4F56-ABAD-E7377524804B}"/>
                  </a:ext>
                </a:extLst>
              </p:cNvPr>
              <p:cNvPicPr/>
              <p:nvPr/>
            </p:nvPicPr>
            <p:blipFill>
              <a:blip r:embed="rId44"/>
              <a:stretch>
                <a:fillRect/>
              </a:stretch>
            </p:blipFill>
            <p:spPr>
              <a:xfrm>
                <a:off x="2818020" y="4920900"/>
                <a:ext cx="624600" cy="18000"/>
              </a:xfrm>
              <a:prstGeom prst="rect">
                <a:avLst/>
              </a:prstGeom>
            </p:spPr>
          </p:pic>
        </mc:Fallback>
      </mc:AlternateContent>
    </p:spTree>
    <p:extLst>
      <p:ext uri="{BB962C8B-B14F-4D97-AF65-F5344CB8AC3E}">
        <p14:creationId xmlns:p14="http://schemas.microsoft.com/office/powerpoint/2010/main" val="382563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9191" y="982114"/>
            <a:ext cx="3004457" cy="4401205"/>
          </a:xfrm>
          <a:prstGeom prst="rect">
            <a:avLst/>
          </a:prstGeom>
        </p:spPr>
        <p:txBody>
          <a:bodyPr wrap="square">
            <a:spAutoFit/>
          </a:bodyPr>
          <a:lstStyle/>
          <a:p>
            <a:pPr algn="just"/>
            <a:r>
              <a:rPr lang="en-US" sz="2800" dirty="0">
                <a:solidFill>
                  <a:srgbClr val="231F20"/>
                </a:solidFill>
              </a:rPr>
              <a:t>If a numerical value is used in a place where a logical value is expected, nonzero values are </a:t>
            </a:r>
            <a:r>
              <a:rPr lang="en-US" sz="2800" dirty="0">
                <a:solidFill>
                  <a:srgbClr val="231F20"/>
                </a:solidFill>
                <a:highlight>
                  <a:srgbClr val="FFFF00"/>
                </a:highlight>
              </a:rPr>
              <a:t>converted to true, and 0 values are converted to false and then used as logical values.</a:t>
            </a:r>
          </a:p>
        </p:txBody>
      </p:sp>
      <p:pic>
        <p:nvPicPr>
          <p:cNvPr id="3" name="Picture 2"/>
          <p:cNvPicPr>
            <a:picLocks noChangeAspect="1"/>
          </p:cNvPicPr>
          <p:nvPr/>
        </p:nvPicPr>
        <p:blipFill>
          <a:blip r:embed="rId2"/>
          <a:stretch>
            <a:fillRect/>
          </a:stretch>
        </p:blipFill>
        <p:spPr>
          <a:xfrm>
            <a:off x="6047013" y="657109"/>
            <a:ext cx="1993901" cy="5051216"/>
          </a:xfrm>
          <a:prstGeom prst="rect">
            <a:avLst/>
          </a:prstGeom>
        </p:spPr>
      </p:pic>
    </p:spTree>
    <p:extLst>
      <p:ext uri="{BB962C8B-B14F-4D97-AF65-F5344CB8AC3E}">
        <p14:creationId xmlns:p14="http://schemas.microsoft.com/office/powerpoint/2010/main" val="23934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1146406"/>
            <a:ext cx="10159999" cy="2554545"/>
          </a:xfrm>
          <a:prstGeom prst="rect">
            <a:avLst/>
          </a:prstGeom>
        </p:spPr>
        <p:txBody>
          <a:bodyPr wrap="square">
            <a:spAutoFit/>
          </a:bodyPr>
          <a:lstStyle/>
          <a:p>
            <a:r>
              <a:rPr lang="en-US" sz="3200" dirty="0">
                <a:solidFill>
                  <a:srgbClr val="231F20"/>
                </a:solidFill>
              </a:rPr>
              <a:t>The logical data values are also produced by two types of MATLAB operators: </a:t>
            </a:r>
          </a:p>
          <a:p>
            <a:endParaRPr lang="en-US" sz="3200" dirty="0">
              <a:solidFill>
                <a:srgbClr val="231F20"/>
              </a:solidFill>
            </a:endParaRPr>
          </a:p>
          <a:p>
            <a:pPr marL="457200" indent="-457200">
              <a:buFont typeface="Arial" panose="020B0604020202020204" pitchFamily="34" charset="0"/>
              <a:buChar char="•"/>
            </a:pPr>
            <a:r>
              <a:rPr lang="en-US" sz="3200" dirty="0">
                <a:solidFill>
                  <a:srgbClr val="231F20"/>
                </a:solidFill>
                <a:highlight>
                  <a:srgbClr val="FFFF00"/>
                </a:highlight>
              </a:rPr>
              <a:t>Relational operators</a:t>
            </a:r>
          </a:p>
          <a:p>
            <a:pPr marL="457200" indent="-457200">
              <a:buFont typeface="Arial" panose="020B0604020202020204" pitchFamily="34" charset="0"/>
              <a:buChar char="•"/>
            </a:pPr>
            <a:r>
              <a:rPr lang="en-US" sz="3200" dirty="0">
                <a:solidFill>
                  <a:srgbClr val="231F20"/>
                </a:solidFill>
                <a:highlight>
                  <a:srgbClr val="FFFF00"/>
                </a:highlight>
              </a:rPr>
              <a:t>Logic operators</a:t>
            </a:r>
            <a:r>
              <a:rPr lang="en-US" sz="3200" dirty="0">
                <a:solidFill>
                  <a:srgbClr val="231F20"/>
                </a:solidFill>
              </a:rPr>
              <a:t>.</a:t>
            </a:r>
            <a:endParaRPr lang="en-US" sz="3200" dirty="0"/>
          </a:p>
        </p:txBody>
      </p:sp>
    </p:spTree>
    <p:extLst>
      <p:ext uri="{BB962C8B-B14F-4D97-AF65-F5344CB8AC3E}">
        <p14:creationId xmlns:p14="http://schemas.microsoft.com/office/powerpoint/2010/main" val="117750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72693" y="938832"/>
            <a:ext cx="10822675" cy="720312"/>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600" b="1" dirty="0"/>
              <a:t>RELATIONAL OPERATORS (</a:t>
            </a:r>
            <a:r>
              <a:rPr lang="en-US" altLang="en-US" sz="3600" b="1" dirty="0">
                <a:solidFill>
                  <a:schemeClr val="accent2"/>
                </a:solidFill>
              </a:rPr>
              <a:t>==, ~=, &gt;, &lt; , &gt;=, &lt;=</a:t>
            </a:r>
            <a:r>
              <a:rPr lang="en-US" altLang="en-US" sz="3600" b="1" dirty="0"/>
              <a:t>)</a:t>
            </a:r>
          </a:p>
        </p:txBody>
      </p:sp>
      <p:pic>
        <p:nvPicPr>
          <p:cNvPr id="3" name="Picture 4" descr="Dibujo"/>
          <p:cNvPicPr>
            <a:picLocks noChangeAspect="1" noChangeArrowheads="1"/>
          </p:cNvPicPr>
          <p:nvPr/>
        </p:nvPicPr>
        <p:blipFill rotWithShape="1">
          <a:blip r:embed="rId2">
            <a:extLst>
              <a:ext uri="{28A0092B-C50C-407E-A947-70E740481C1C}">
                <a14:useLocalDpi xmlns:a14="http://schemas.microsoft.com/office/drawing/2010/main" val="0"/>
              </a:ext>
            </a:extLst>
          </a:blip>
          <a:srcRect l="-720" t="9450" r="24831" b="51375"/>
          <a:stretch/>
        </p:blipFill>
        <p:spPr bwMode="auto">
          <a:xfrm>
            <a:off x="872693" y="1643970"/>
            <a:ext cx="4857525" cy="347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Dibujo"/>
          <p:cNvPicPr>
            <a:picLocks noChangeAspect="1" noChangeArrowheads="1"/>
          </p:cNvPicPr>
          <p:nvPr/>
        </p:nvPicPr>
        <p:blipFill>
          <a:blip r:embed="rId2">
            <a:extLst>
              <a:ext uri="{28A0092B-C50C-407E-A947-70E740481C1C}">
                <a14:useLocalDpi xmlns:a14="http://schemas.microsoft.com/office/drawing/2010/main" val="0"/>
              </a:ext>
            </a:extLst>
          </a:blip>
          <a:srcRect l="9070" t="67868" r="45494"/>
          <a:stretch>
            <a:fillRect/>
          </a:stretch>
        </p:blipFill>
        <p:spPr bwMode="auto">
          <a:xfrm>
            <a:off x="7502491" y="2379456"/>
            <a:ext cx="3386040" cy="252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7313805" y="1659144"/>
            <a:ext cx="4047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0000CC"/>
                </a:solidFill>
                <a:latin typeface="+mn-lt"/>
              </a:rPr>
              <a:t>Some relational operations and their results </a:t>
            </a:r>
          </a:p>
        </p:txBody>
      </p:sp>
      <p:sp>
        <p:nvSpPr>
          <p:cNvPr id="6" name="Rectangle 5"/>
          <p:cNvSpPr/>
          <p:nvPr/>
        </p:nvSpPr>
        <p:spPr>
          <a:xfrm>
            <a:off x="872693" y="5099323"/>
            <a:ext cx="10488911" cy="1200329"/>
          </a:xfrm>
          <a:prstGeom prst="rect">
            <a:avLst/>
          </a:prstGeom>
        </p:spPr>
        <p:txBody>
          <a:bodyPr wrap="square">
            <a:spAutoFit/>
          </a:bodyPr>
          <a:lstStyle/>
          <a:p>
            <a:pPr algn="just"/>
            <a:r>
              <a:rPr lang="en-US" sz="2400" dirty="0">
                <a:solidFill>
                  <a:srgbClr val="231F20"/>
                </a:solidFill>
              </a:rPr>
              <a:t>If the relationship between two arithmetic expressions, variables or string operands  by the operator is true, then the operation returns a true value; otherwise, the operation returns false.</a:t>
            </a:r>
            <a:endParaRPr lang="en-US" sz="2400"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15FCF763-E04E-46BC-81CA-A814A83CB552}"/>
                  </a:ext>
                </a:extLst>
              </p14:cNvPr>
              <p14:cNvContentPartPr/>
              <p14:nvPr/>
            </p14:nvContentPartPr>
            <p14:xfrm>
              <a:off x="7345740" y="2841900"/>
              <a:ext cx="1082160" cy="222480"/>
            </p14:xfrm>
          </p:contentPart>
        </mc:Choice>
        <mc:Fallback>
          <p:pic>
            <p:nvPicPr>
              <p:cNvPr id="7" name="Ink 6">
                <a:extLst>
                  <a:ext uri="{FF2B5EF4-FFF2-40B4-BE49-F238E27FC236}">
                    <a16:creationId xmlns:a16="http://schemas.microsoft.com/office/drawing/2014/main" id="{15FCF763-E04E-46BC-81CA-A814A83CB552}"/>
                  </a:ext>
                </a:extLst>
              </p:cNvPr>
              <p:cNvPicPr/>
              <p:nvPr/>
            </p:nvPicPr>
            <p:blipFill>
              <a:blip r:embed="rId4"/>
              <a:stretch>
                <a:fillRect/>
              </a:stretch>
            </p:blipFill>
            <p:spPr>
              <a:xfrm>
                <a:off x="7336740" y="2832900"/>
                <a:ext cx="10998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2D2BB83-2827-4BA5-890F-79E18FFA233B}"/>
                  </a:ext>
                </a:extLst>
              </p14:cNvPr>
              <p14:cNvContentPartPr/>
              <p14:nvPr/>
            </p14:nvContentPartPr>
            <p14:xfrm>
              <a:off x="7749660" y="3519420"/>
              <a:ext cx="954720" cy="101160"/>
            </p14:xfrm>
          </p:contentPart>
        </mc:Choice>
        <mc:Fallback>
          <p:pic>
            <p:nvPicPr>
              <p:cNvPr id="8" name="Ink 7">
                <a:extLst>
                  <a:ext uri="{FF2B5EF4-FFF2-40B4-BE49-F238E27FC236}">
                    <a16:creationId xmlns:a16="http://schemas.microsoft.com/office/drawing/2014/main" id="{22D2BB83-2827-4BA5-890F-79E18FFA233B}"/>
                  </a:ext>
                </a:extLst>
              </p:cNvPr>
              <p:cNvPicPr/>
              <p:nvPr/>
            </p:nvPicPr>
            <p:blipFill>
              <a:blip r:embed="rId6"/>
              <a:stretch>
                <a:fillRect/>
              </a:stretch>
            </p:blipFill>
            <p:spPr>
              <a:xfrm>
                <a:off x="7740660" y="3510420"/>
                <a:ext cx="9723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8993BEE5-4C34-473A-B5D4-936BD99F7D53}"/>
                  </a:ext>
                </a:extLst>
              </p14:cNvPr>
              <p14:cNvContentPartPr/>
              <p14:nvPr/>
            </p14:nvContentPartPr>
            <p14:xfrm>
              <a:off x="7940100" y="3885900"/>
              <a:ext cx="336240" cy="360"/>
            </p14:xfrm>
          </p:contentPart>
        </mc:Choice>
        <mc:Fallback>
          <p:pic>
            <p:nvPicPr>
              <p:cNvPr id="9" name="Ink 8">
                <a:extLst>
                  <a:ext uri="{FF2B5EF4-FFF2-40B4-BE49-F238E27FC236}">
                    <a16:creationId xmlns:a16="http://schemas.microsoft.com/office/drawing/2014/main" id="{8993BEE5-4C34-473A-B5D4-936BD99F7D53}"/>
                  </a:ext>
                </a:extLst>
              </p:cNvPr>
              <p:cNvPicPr/>
              <p:nvPr/>
            </p:nvPicPr>
            <p:blipFill>
              <a:blip r:embed="rId8"/>
              <a:stretch>
                <a:fillRect/>
              </a:stretch>
            </p:blipFill>
            <p:spPr>
              <a:xfrm>
                <a:off x="7931100" y="3876900"/>
                <a:ext cx="35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F38CCAC2-7ABA-4DA2-8F62-5614896E1F2F}"/>
                  </a:ext>
                </a:extLst>
              </p14:cNvPr>
              <p14:cNvContentPartPr/>
              <p14:nvPr/>
            </p14:nvContentPartPr>
            <p14:xfrm>
              <a:off x="8443020" y="4762500"/>
              <a:ext cx="353160" cy="360"/>
            </p14:xfrm>
          </p:contentPart>
        </mc:Choice>
        <mc:Fallback>
          <p:pic>
            <p:nvPicPr>
              <p:cNvPr id="10" name="Ink 9">
                <a:extLst>
                  <a:ext uri="{FF2B5EF4-FFF2-40B4-BE49-F238E27FC236}">
                    <a16:creationId xmlns:a16="http://schemas.microsoft.com/office/drawing/2014/main" id="{F38CCAC2-7ABA-4DA2-8F62-5614896E1F2F}"/>
                  </a:ext>
                </a:extLst>
              </p:cNvPr>
              <p:cNvPicPr/>
              <p:nvPr/>
            </p:nvPicPr>
            <p:blipFill>
              <a:blip r:embed="rId10"/>
              <a:stretch>
                <a:fillRect/>
              </a:stretch>
            </p:blipFill>
            <p:spPr>
              <a:xfrm>
                <a:off x="8434020" y="4753500"/>
                <a:ext cx="370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5C7EAD9A-9E71-47B9-8006-3BC8C11CBCC1}"/>
                  </a:ext>
                </a:extLst>
              </p14:cNvPr>
              <p14:cNvContentPartPr/>
              <p14:nvPr/>
            </p14:nvContentPartPr>
            <p14:xfrm>
              <a:off x="7833180" y="5478180"/>
              <a:ext cx="848880" cy="92160"/>
            </p14:xfrm>
          </p:contentPart>
        </mc:Choice>
        <mc:Fallback>
          <p:pic>
            <p:nvPicPr>
              <p:cNvPr id="11" name="Ink 10">
                <a:extLst>
                  <a:ext uri="{FF2B5EF4-FFF2-40B4-BE49-F238E27FC236}">
                    <a16:creationId xmlns:a16="http://schemas.microsoft.com/office/drawing/2014/main" id="{5C7EAD9A-9E71-47B9-8006-3BC8C11CBCC1}"/>
                  </a:ext>
                </a:extLst>
              </p:cNvPr>
              <p:cNvPicPr/>
              <p:nvPr/>
            </p:nvPicPr>
            <p:blipFill>
              <a:blip r:embed="rId12"/>
              <a:stretch>
                <a:fillRect/>
              </a:stretch>
            </p:blipFill>
            <p:spPr>
              <a:xfrm>
                <a:off x="7824180" y="5469180"/>
                <a:ext cx="8665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54914C41-00B8-4438-84A5-42873AC7891D}"/>
                  </a:ext>
                </a:extLst>
              </p14:cNvPr>
              <p14:cNvContentPartPr/>
              <p14:nvPr/>
            </p14:nvContentPartPr>
            <p14:xfrm>
              <a:off x="3688140" y="5836740"/>
              <a:ext cx="4106880" cy="31680"/>
            </p14:xfrm>
          </p:contentPart>
        </mc:Choice>
        <mc:Fallback>
          <p:pic>
            <p:nvPicPr>
              <p:cNvPr id="12" name="Ink 11">
                <a:extLst>
                  <a:ext uri="{FF2B5EF4-FFF2-40B4-BE49-F238E27FC236}">
                    <a16:creationId xmlns:a16="http://schemas.microsoft.com/office/drawing/2014/main" id="{54914C41-00B8-4438-84A5-42873AC7891D}"/>
                  </a:ext>
                </a:extLst>
              </p:cNvPr>
              <p:cNvPicPr/>
              <p:nvPr/>
            </p:nvPicPr>
            <p:blipFill>
              <a:blip r:embed="rId14"/>
              <a:stretch>
                <a:fillRect/>
              </a:stretch>
            </p:blipFill>
            <p:spPr>
              <a:xfrm>
                <a:off x="3679140" y="5827740"/>
                <a:ext cx="4124520" cy="49320"/>
              </a:xfrm>
              <a:prstGeom prst="rect">
                <a:avLst/>
              </a:prstGeom>
            </p:spPr>
          </p:pic>
        </mc:Fallback>
      </mc:AlternateContent>
    </p:spTree>
    <p:extLst>
      <p:ext uri="{BB962C8B-B14F-4D97-AF65-F5344CB8AC3E}">
        <p14:creationId xmlns:p14="http://schemas.microsoft.com/office/powerpoint/2010/main" val="133760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04170" y="689843"/>
            <a:ext cx="893025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800" b="1" dirty="0"/>
              <a:t>RELATIONAL OPERATORS (</a:t>
            </a:r>
            <a:r>
              <a:rPr lang="en-US" altLang="en-US" sz="2800" b="1" dirty="0">
                <a:solidFill>
                  <a:schemeClr val="accent2"/>
                </a:solidFill>
              </a:rPr>
              <a:t>==, ~=, &gt;, &lt; , &gt;=, &lt;=</a:t>
            </a:r>
            <a:r>
              <a:rPr lang="en-US" altLang="en-US" sz="2800" b="1" dirty="0"/>
              <a:t>)</a:t>
            </a:r>
          </a:p>
        </p:txBody>
      </p:sp>
      <p:pic>
        <p:nvPicPr>
          <p:cNvPr id="3" name="Picture 4" descr="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60" y="1814895"/>
            <a:ext cx="24669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1082663" y="1223524"/>
            <a:ext cx="2002064"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CC"/>
                </a:solidFill>
              </a:rPr>
              <a:t>Compare array by a value</a:t>
            </a:r>
          </a:p>
        </p:txBody>
      </p:sp>
      <p:pic>
        <p:nvPicPr>
          <p:cNvPr id="5" name="Picture 2" descr="Dibujo"/>
          <p:cNvPicPr>
            <a:picLocks noChangeAspect="1" noChangeArrowheads="1"/>
          </p:cNvPicPr>
          <p:nvPr/>
        </p:nvPicPr>
        <p:blipFill>
          <a:blip r:embed="rId3">
            <a:extLst>
              <a:ext uri="{28A0092B-C50C-407E-A947-70E740481C1C}">
                <a14:useLocalDpi xmlns:a14="http://schemas.microsoft.com/office/drawing/2010/main" val="0"/>
              </a:ext>
            </a:extLst>
          </a:blip>
          <a:srcRect l="1627" t="31902" r="29092" b="12578"/>
          <a:stretch>
            <a:fillRect/>
          </a:stretch>
        </p:blipFill>
        <p:spPr bwMode="auto">
          <a:xfrm>
            <a:off x="5029424" y="2335403"/>
            <a:ext cx="2561547" cy="3886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4898795" y="1268413"/>
            <a:ext cx="26921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CC"/>
                </a:solidFill>
              </a:rPr>
              <a:t>Compare array by another one (</a:t>
            </a:r>
            <a:r>
              <a:rPr lang="en-US" altLang="en-US" sz="1600" b="1" u="sng" dirty="0">
                <a:solidFill>
                  <a:schemeClr val="accent2"/>
                </a:solidFill>
              </a:rPr>
              <a:t>of the same size</a:t>
            </a:r>
            <a:r>
              <a:rPr lang="en-US" altLang="en-US" sz="1600" b="1" dirty="0">
                <a:solidFill>
                  <a:srgbClr val="0000CC"/>
                </a:solidFill>
              </a:rPr>
              <a:t>)</a:t>
            </a:r>
          </a:p>
        </p:txBody>
      </p:sp>
      <p:pic>
        <p:nvPicPr>
          <p:cNvPr id="7" name="Picture 12" descr="Dibujo"/>
          <p:cNvPicPr>
            <a:picLocks noChangeAspect="1" noChangeArrowheads="1"/>
          </p:cNvPicPr>
          <p:nvPr/>
        </p:nvPicPr>
        <p:blipFill>
          <a:blip r:embed="rId4">
            <a:extLst>
              <a:ext uri="{28A0092B-C50C-407E-A947-70E740481C1C}">
                <a14:useLocalDpi xmlns:a14="http://schemas.microsoft.com/office/drawing/2010/main" val="0"/>
              </a:ext>
            </a:extLst>
          </a:blip>
          <a:srcRect l="2219" t="12994" r="23964" b="10208"/>
          <a:stretch>
            <a:fillRect/>
          </a:stretch>
        </p:blipFill>
        <p:spPr bwMode="auto">
          <a:xfrm>
            <a:off x="9031051" y="1814895"/>
            <a:ext cx="2246549" cy="442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8895437" y="1221362"/>
            <a:ext cx="2517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CC"/>
                </a:solidFill>
              </a:rPr>
              <a:t>Be careful because of </a:t>
            </a:r>
            <a:r>
              <a:rPr lang="en-US" altLang="en-US" sz="1600" b="1" dirty="0" err="1">
                <a:solidFill>
                  <a:schemeClr val="accent2"/>
                </a:solidFill>
              </a:rPr>
              <a:t>roundoff</a:t>
            </a:r>
            <a:r>
              <a:rPr lang="en-US" altLang="en-US" sz="1600" b="1" dirty="0">
                <a:solidFill>
                  <a:schemeClr val="accent2"/>
                </a:solidFill>
              </a:rPr>
              <a:t> errors</a:t>
            </a:r>
          </a:p>
        </p:txBody>
      </p:sp>
    </p:spTree>
    <p:extLst>
      <p:ext uri="{BB962C8B-B14F-4D97-AF65-F5344CB8AC3E}">
        <p14:creationId xmlns:p14="http://schemas.microsoft.com/office/powerpoint/2010/main" val="22616216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1340</TotalTime>
  <Words>1226</Words>
  <Application>Microsoft Office PowerPoint</Application>
  <PresentationFormat>Widescreen</PresentationFormat>
  <Paragraphs>149</Paragraphs>
  <Slides>38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Garamond</vt:lpstr>
      <vt:lpstr>Times New Roman</vt:lpstr>
      <vt:lpstr>Wingdings</vt:lpstr>
      <vt:lpstr>Organic</vt:lpstr>
      <vt:lpstr>2ECOE76  MATLAB for Engineers Lecture 4</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FUNCTIONS </vt:lpstr>
      <vt:lpstr>BRANCHES  1. (if-STATEMENT)</vt:lpstr>
      <vt:lpstr>PowerPoint Presentation</vt:lpstr>
      <vt:lpstr>PowerPoint Presentation</vt:lpstr>
      <vt:lpstr>PowerPoint Presentation</vt:lpstr>
      <vt:lpstr>PowerPoint Presentation</vt:lpstr>
      <vt:lpstr>2. (switch-STATEMENT)</vt:lpstr>
      <vt:lpstr>PowerPoint Presentation</vt:lpstr>
      <vt:lpstr>PowerPoint Presentation</vt:lpstr>
      <vt:lpstr>PowerPoint Presentation</vt:lpstr>
      <vt:lpstr>3. (try/catch)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2ECOE76  MATLAB for Engineers Lecture 4</dc:title>
  <dc:creator>admin</dc:creator>
  <cp:lastModifiedBy>KANISHA SHAH</cp:lastModifiedBy>
  <cp:revision>34</cp:revision>
  <dcterms:created xsi:type="dcterms:W3CDTF">2020-08-22T14:39:51Z</dcterms:created>
  <dcterms:modified xsi:type="dcterms:W3CDTF">2022-02-16T11:30:22Z</dcterms:modified>
</cp:coreProperties>
</file>