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99073AA8-7A3C-4547-BB0A-6EEA4D58DE6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anishaSharma11/Edunet-AICTE-Internship/tree/mai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E8AD81-87A5-7406-762D-F0EBED737D42}"/>
              </a:ext>
            </a:extLst>
          </p:cNvPr>
          <p:cNvSpPr txBox="1"/>
          <p:nvPr/>
        </p:nvSpPr>
        <p:spPr>
          <a:xfrm>
            <a:off x="6377023" y="4136886"/>
            <a:ext cx="504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By: Kanisha Ravindra Sharma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IN" sz="1600" b="1" dirty="0">
                <a:solidFill>
                  <a:schemeClr val="bg1"/>
                </a:solidFill>
              </a:rPr>
              <a:t>AICTE Student ID: STU6767d1d4f23fc1734857172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B442C-DA67-02C8-0070-E25BF6BF2641}"/>
              </a:ext>
            </a:extLst>
          </p:cNvPr>
          <p:cNvSpPr txBox="1"/>
          <p:nvPr/>
        </p:nvSpPr>
        <p:spPr>
          <a:xfrm>
            <a:off x="6377023" y="4729490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GitHub: </a:t>
            </a:r>
            <a:r>
              <a:rPr lang="en-IN" sz="1400" dirty="0">
                <a:solidFill>
                  <a:schemeClr val="bg1"/>
                </a:solidFill>
                <a:hlinkClick r:id="rId5"/>
              </a:rPr>
              <a:t>https://github.com/KanishaSharma11/Edunet-AICTE-Internship/tree/main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84387-4AE7-F4F1-9262-AFD30085DBAD}"/>
              </a:ext>
            </a:extLst>
          </p:cNvPr>
          <p:cNvSpPr txBox="1"/>
          <p:nvPr/>
        </p:nvSpPr>
        <p:spPr>
          <a:xfrm>
            <a:off x="304800" y="1641987"/>
            <a:ext cx="6440129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impact of various water parameters on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preprocess real-world environmental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and evaluate a Random Forest Regressor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Gain insights into model performance through regression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an intelligent system for proactive water quality monitoring.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B0B5D-5463-72AD-CFB7-5490417662F7}"/>
              </a:ext>
            </a:extLst>
          </p:cNvPr>
          <p:cNvSpPr txBox="1"/>
          <p:nvPr/>
        </p:nvSpPr>
        <p:spPr>
          <a:xfrm>
            <a:off x="560438" y="1750142"/>
            <a:ext cx="11090787" cy="402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Languages: </a:t>
            </a:r>
            <a:r>
              <a:rPr lang="en-US" dirty="0"/>
              <a:t>Python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Libraries and Frameworks: </a:t>
            </a:r>
          </a:p>
          <a:p>
            <a:pPr>
              <a:spcBef>
                <a:spcPts val="600"/>
              </a:spcBef>
            </a:pPr>
            <a:r>
              <a:rPr lang="en-IN" b="1" dirty="0"/>
              <a:t>	Pandas</a:t>
            </a:r>
            <a:r>
              <a:rPr lang="en-IN" dirty="0"/>
              <a:t>, </a:t>
            </a:r>
            <a:r>
              <a:rPr lang="en-IN" b="1" dirty="0"/>
              <a:t>NumPy</a:t>
            </a:r>
            <a:r>
              <a:rPr lang="en-IN" dirty="0"/>
              <a:t>, </a:t>
            </a:r>
            <a:r>
              <a:rPr lang="en-IN" b="1" dirty="0"/>
              <a:t>Scikit-learn</a:t>
            </a:r>
            <a:r>
              <a:rPr lang="en-IN" dirty="0"/>
              <a:t> – for data handling and model training</a:t>
            </a:r>
          </a:p>
          <a:p>
            <a:pPr>
              <a:spcBef>
                <a:spcPts val="600"/>
              </a:spcBef>
            </a:pPr>
            <a:r>
              <a:rPr lang="en-US" b="1" dirty="0"/>
              <a:t>	</a:t>
            </a:r>
            <a:r>
              <a:rPr lang="en-US" b="1" dirty="0" err="1"/>
              <a:t>Streamlit</a:t>
            </a:r>
            <a:r>
              <a:rPr lang="en-US" dirty="0"/>
              <a:t> – for interactive web-based user interface</a:t>
            </a:r>
          </a:p>
          <a:p>
            <a:pPr>
              <a:spcBef>
                <a:spcPts val="600"/>
              </a:spcBef>
            </a:pPr>
            <a:r>
              <a:rPr lang="en-IN" b="1" dirty="0"/>
              <a:t>	Flask</a:t>
            </a:r>
            <a:r>
              <a:rPr lang="en-IN" dirty="0"/>
              <a:t> – for backend</a:t>
            </a:r>
          </a:p>
          <a:p>
            <a:pPr>
              <a:spcBef>
                <a:spcPts val="600"/>
              </a:spcBef>
            </a:pPr>
            <a:r>
              <a:rPr lang="en-US" b="1" dirty="0"/>
              <a:t>	</a:t>
            </a:r>
            <a:r>
              <a:rPr lang="en-US" b="1" dirty="0" err="1"/>
              <a:t>Joblib</a:t>
            </a:r>
            <a:r>
              <a:rPr lang="en-US" dirty="0"/>
              <a:t>, </a:t>
            </a:r>
            <a:r>
              <a:rPr lang="en-US" b="1" dirty="0"/>
              <a:t>Pickle</a:t>
            </a:r>
            <a:r>
              <a:rPr lang="en-US" dirty="0"/>
              <a:t> – for model saving and loading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Environment:</a:t>
            </a:r>
          </a:p>
          <a:p>
            <a:pPr>
              <a:spcBef>
                <a:spcPts val="600"/>
              </a:spcBef>
            </a:pPr>
            <a:r>
              <a:rPr lang="en-US" b="1" dirty="0"/>
              <a:t>	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 – for experimentation and development</a:t>
            </a:r>
          </a:p>
          <a:p>
            <a:pPr>
              <a:spcBef>
                <a:spcPts val="600"/>
              </a:spcBef>
            </a:pPr>
            <a:r>
              <a:rPr lang="en-US" b="1" dirty="0"/>
              <a:t>	app.py</a:t>
            </a:r>
            <a:r>
              <a:rPr lang="en-US" dirty="0"/>
              <a:t> – for deployment using </a:t>
            </a:r>
            <a:r>
              <a:rPr lang="en-US" dirty="0" err="1"/>
              <a:t>Streamlit</a:t>
            </a:r>
            <a:r>
              <a:rPr lang="en-US" dirty="0"/>
              <a:t> or Flask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Algorithm:</a:t>
            </a:r>
          </a:p>
          <a:p>
            <a:pPr>
              <a:spcBef>
                <a:spcPts val="600"/>
              </a:spcBef>
            </a:pPr>
            <a:r>
              <a:rPr lang="en-US" b="1" dirty="0"/>
              <a:t>	Random Forest Regressor</a:t>
            </a:r>
            <a:r>
              <a:rPr lang="en-US" dirty="0"/>
              <a:t> – used for water quality 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34103-8180-E7D5-1D9E-E4B8A0085FB9}"/>
              </a:ext>
            </a:extLst>
          </p:cNvPr>
          <p:cNvSpPr txBox="1"/>
          <p:nvPr/>
        </p:nvSpPr>
        <p:spPr>
          <a:xfrm>
            <a:off x="688258" y="1690062"/>
            <a:ext cx="9625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Loaded the dataset: </a:t>
            </a:r>
            <a:r>
              <a:rPr lang="en-IN" sz="2000" dirty="0"/>
              <a:t>Imported waterQualityDataset.csv</a:t>
            </a:r>
            <a:br>
              <a:rPr lang="en-IN" sz="2000" dirty="0"/>
            </a:br>
            <a:r>
              <a:rPr lang="en-IN" sz="2000" b="1" dirty="0"/>
              <a:t>Cleaned the Data: </a:t>
            </a:r>
            <a:r>
              <a:rPr lang="en-US" sz="2000" dirty="0"/>
              <a:t>Handled missing values and removed or treated outliers to ensure quality input.</a:t>
            </a:r>
            <a:endParaRPr lang="en-IN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Selected Features: </a:t>
            </a:r>
            <a:r>
              <a:rPr lang="en-US" sz="2000" dirty="0"/>
              <a:t>Dropped redundant or highly correlated features to prevent overfitting.</a:t>
            </a:r>
            <a:r>
              <a:rPr lang="en-IN" sz="2000" dirty="0"/>
              <a:t>Split the Data.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Trained the Model: </a:t>
            </a:r>
            <a:r>
              <a:rPr lang="en-US" sz="2000" dirty="0"/>
              <a:t>Implemented a </a:t>
            </a:r>
            <a:r>
              <a:rPr lang="en-US" sz="2000" b="1" dirty="0"/>
              <a:t>Random Forest Regressor</a:t>
            </a:r>
            <a:r>
              <a:rPr lang="en-US" sz="2000" dirty="0"/>
              <a:t> to capture complex relationships.</a:t>
            </a:r>
            <a:endParaRPr lang="en-IN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Evaluated the Model: </a:t>
            </a:r>
            <a:r>
              <a:rPr lang="en-US" sz="2000" dirty="0"/>
              <a:t>Used </a:t>
            </a:r>
            <a:r>
              <a:rPr lang="en-US" sz="2000" b="1" dirty="0"/>
              <a:t>R²</a:t>
            </a:r>
            <a:r>
              <a:rPr lang="en-US" sz="2000" dirty="0"/>
              <a:t>, </a:t>
            </a:r>
            <a:r>
              <a:rPr lang="en-US" sz="2000" b="1" dirty="0"/>
              <a:t>MAE</a:t>
            </a:r>
            <a:r>
              <a:rPr lang="en-US" sz="2000" dirty="0"/>
              <a:t>, and </a:t>
            </a:r>
            <a:r>
              <a:rPr lang="en-US" sz="2000" b="1" dirty="0"/>
              <a:t>RMSE</a:t>
            </a:r>
            <a:r>
              <a:rPr lang="en-US" sz="2000" dirty="0"/>
              <a:t> to assess predictive accuracy.</a:t>
            </a:r>
            <a:endParaRPr lang="en-IN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Prepared for Deployment: </a:t>
            </a:r>
            <a:r>
              <a:rPr lang="en-US" sz="2000" dirty="0"/>
              <a:t>Serialized the model using </a:t>
            </a:r>
            <a:r>
              <a:rPr lang="en-US" sz="2000" b="1" dirty="0"/>
              <a:t>Pickle</a:t>
            </a:r>
            <a:r>
              <a:rPr lang="en-US" sz="2000" dirty="0"/>
              <a:t>/</a:t>
            </a:r>
            <a:r>
              <a:rPr lang="en-US" sz="2000" b="1" dirty="0" err="1"/>
              <a:t>Joblib</a:t>
            </a:r>
            <a:r>
              <a:rPr lang="en-US" sz="2000" dirty="0"/>
              <a:t>, and integrated it using </a:t>
            </a:r>
            <a:r>
              <a:rPr lang="en-US" sz="2000" b="1" dirty="0" err="1"/>
              <a:t>Streamlit</a:t>
            </a:r>
            <a:r>
              <a:rPr lang="en-US" sz="2000" dirty="0"/>
              <a:t> and </a:t>
            </a:r>
            <a:r>
              <a:rPr lang="en-US" sz="2000" b="1" dirty="0"/>
              <a:t>Flask</a:t>
            </a:r>
            <a:r>
              <a:rPr lang="en-US" sz="2000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84D67-215D-F3E1-B96C-234CBF40D24F}"/>
              </a:ext>
            </a:extLst>
          </p:cNvPr>
          <p:cNvSpPr txBox="1"/>
          <p:nvPr/>
        </p:nvSpPr>
        <p:spPr>
          <a:xfrm>
            <a:off x="737419" y="1622323"/>
            <a:ext cx="105893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With increasing pollution and climate impact on freshwater sources, there is an urgent need for intelligent, real-time systems that can analyze water quality and predict contamination risk before it becomes a threat. This project aims to build a machine learning-based prediction model that empowers communities, researchers, and authorities to monitor water safety, prevent waterborne diseases, and promote sustainable water management through data-driven insights.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81E69-4A28-630E-F7C8-7DEC81B85A80}"/>
              </a:ext>
            </a:extLst>
          </p:cNvPr>
          <p:cNvSpPr txBox="1"/>
          <p:nvPr/>
        </p:nvSpPr>
        <p:spPr>
          <a:xfrm>
            <a:off x="609600" y="1543012"/>
            <a:ext cx="11159613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To tackle the challenge of predicting water quality intelligently and in real time, we developed a machine learning-based system that analyzes chemical properties of water to assess its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dataset, containing physicochemical parameters like pH, hardness, and solids, was preprocessed with cleaning, normalization, and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Random Forest Regressor</a:t>
            </a:r>
            <a:r>
              <a:rPr lang="en-US" dirty="0"/>
              <a:t> was trained to capture complex, nonlinear patterns and deliver robust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performance was evaluated using </a:t>
            </a:r>
            <a:r>
              <a:rPr lang="en-US" b="1" dirty="0"/>
              <a:t>R² score</a:t>
            </a:r>
            <a:r>
              <a:rPr lang="en-US" dirty="0"/>
              <a:t>, </a:t>
            </a:r>
            <a:r>
              <a:rPr lang="en-US" b="1" dirty="0"/>
              <a:t>Mean Absolute Error</a:t>
            </a:r>
            <a:r>
              <a:rPr lang="en-US" dirty="0"/>
              <a:t>, and </a:t>
            </a:r>
            <a:r>
              <a:rPr lang="en-US" b="1" dirty="0"/>
              <a:t>Root Mean Squared Error</a:t>
            </a:r>
            <a:r>
              <a:rPr lang="en-US" dirty="0"/>
              <a:t>, ensuring accuracy and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influencing features were identified through </a:t>
            </a:r>
            <a:r>
              <a:rPr lang="en-US" b="1" dirty="0"/>
              <a:t>feature importance analysis</a:t>
            </a:r>
            <a:r>
              <a:rPr lang="en-US" dirty="0"/>
              <a:t>, enhancing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trained model was serialized using </a:t>
            </a:r>
            <a:r>
              <a:rPr lang="en-US" b="1" dirty="0"/>
              <a:t>Pickle</a:t>
            </a:r>
            <a:r>
              <a:rPr lang="en-US" dirty="0"/>
              <a:t> and </a:t>
            </a:r>
            <a:r>
              <a:rPr lang="en-US" b="1" dirty="0" err="1"/>
              <a:t>Joblib</a:t>
            </a:r>
            <a:r>
              <a:rPr lang="en-US" dirty="0"/>
              <a:t>, and integrated into an interactive web interface built with </a:t>
            </a:r>
            <a:r>
              <a:rPr lang="en-US" b="1" dirty="0" err="1"/>
              <a:t>Streamlit</a:t>
            </a:r>
            <a:r>
              <a:rPr lang="en-US" dirty="0"/>
              <a:t> and </a:t>
            </a:r>
            <a:r>
              <a:rPr lang="en-US" b="1" dirty="0"/>
              <a:t>Flask</a:t>
            </a:r>
            <a:r>
              <a:rPr lang="en-US" dirty="0"/>
              <a:t>, enabling real-time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system provides a scalable, user-friendly, and cost-effective tool for researchers, environmentalists, and policy-makers to make proactive decisions and prevent water contamination-related risks.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6E2CD-F4E9-9958-A34C-A1808FBD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" y="1745735"/>
            <a:ext cx="10245213" cy="46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919B5-2BD6-B953-8348-DD3E06AB27F1}"/>
              </a:ext>
            </a:extLst>
          </p:cNvPr>
          <p:cNvSpPr txBox="1"/>
          <p:nvPr/>
        </p:nvSpPr>
        <p:spPr>
          <a:xfrm>
            <a:off x="973394" y="1730478"/>
            <a:ext cx="9606116" cy="35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project successfully demonstrates how </a:t>
            </a:r>
            <a:r>
              <a:rPr lang="en-US" b="1" dirty="0"/>
              <a:t>machine learning</a:t>
            </a:r>
            <a:r>
              <a:rPr lang="en-US" dirty="0"/>
              <a:t>, specifically </a:t>
            </a:r>
            <a:r>
              <a:rPr lang="en-US" b="1" dirty="0"/>
              <a:t>Random Forest Regressor</a:t>
            </a:r>
            <a:r>
              <a:rPr lang="en-US" dirty="0"/>
              <a:t>, can be leveraged to predict water quality with high accuracy.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Through data preprocessing, analysis, and model evaluation, we identified the most influential factors affecting water quality.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integration of the trained model into a </a:t>
            </a:r>
            <a:r>
              <a:rPr lang="en-US" b="1" dirty="0" err="1"/>
              <a:t>Streamlit</a:t>
            </a:r>
            <a:r>
              <a:rPr lang="en-US" b="1" dirty="0"/>
              <a:t> and Flask-based web application</a:t>
            </a:r>
            <a:r>
              <a:rPr lang="en-US" dirty="0"/>
              <a:t> ensures real-time accessibility and usability.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system offers a </a:t>
            </a:r>
            <a:r>
              <a:rPr lang="en-US" b="1" dirty="0"/>
              <a:t>scalable, low-cost, and intelligent solution</a:t>
            </a:r>
            <a:r>
              <a:rPr lang="en-US" dirty="0"/>
              <a:t> to support environmental monitoring, early intervention, and public health safety.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further improvements and live sensor integration, this project has the potential to become part of </a:t>
            </a:r>
            <a:r>
              <a:rPr lang="en-US" b="1" dirty="0"/>
              <a:t>smart water management systems</a:t>
            </a:r>
            <a:r>
              <a:rPr lang="en-US" dirty="0"/>
              <a:t> used by governments and communities.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36</TotalTime>
  <Words>621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Kanisha Sharma</cp:lastModifiedBy>
  <cp:revision>13</cp:revision>
  <dcterms:created xsi:type="dcterms:W3CDTF">2024-12-31T09:40:01Z</dcterms:created>
  <dcterms:modified xsi:type="dcterms:W3CDTF">2025-07-05T19:04:42Z</dcterms:modified>
</cp:coreProperties>
</file>