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3" name="Picture 2" descr="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06669"/>
            <a:ext cx="7315200" cy="46885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638165"/>
            <a:ext cx="7319645" cy="122745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dirty="0"/>
              <a:t>Comment 1: The Granule cells voltage changed from 1.5mV to 16mV.</a:t>
            </a:r>
            <a:br>
              <a:rPr dirty="0"/>
            </a:br>
            <a:r>
              <a:rPr dirty="0"/>
              <a:t> This is the best optimized and efficient output according to us</a:t>
            </a:r>
            <a:r>
              <a:rPr lang="en-US" dirty="0"/>
              <a:t>,</a:t>
            </a:r>
            <a:br>
              <a:rPr lang="en-US" dirty="0"/>
            </a:br>
            <a:r>
              <a:rPr dirty="0"/>
              <a:t> even though it is very basic model consisting only Granule and Purkinje cells.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4815"/>
            <a:ext cx="7315200" cy="48468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624195"/>
            <a:ext cx="8235315" cy="124142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dirty="0"/>
              <a:t>Comment 2: The resistance increased from 1Mohm to 10 </a:t>
            </a:r>
            <a:r>
              <a:rPr dirty="0" err="1"/>
              <a:t>Mohm</a:t>
            </a:r>
            <a:r>
              <a:rPr dirty="0"/>
              <a:t>. </a:t>
            </a:r>
            <a:br>
              <a:rPr dirty="0"/>
            </a:br>
            <a:r>
              <a:rPr dirty="0"/>
              <a:t>In Granule neurons sensory input, we added some noise (stronger amplitude) for some</a:t>
            </a:r>
            <a:br>
              <a:rPr dirty="0"/>
            </a:br>
            <a:r>
              <a:rPr dirty="0"/>
              <a:t> activity to monitor the cell. This was by far the least choice output.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1455"/>
            <a:ext cx="7315200" cy="564748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57301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Comment 3: We set up an extra network, added mossy fibers for better working</a:t>
            </a:r>
            <a:br>
              <a:rPr dirty="0"/>
            </a:br>
            <a:r>
              <a:rPr dirty="0"/>
              <a:t> of the simulation.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im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" y="440055"/>
            <a:ext cx="7315200" cy="3235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-635" y="3916680"/>
            <a:ext cx="9144635" cy="405701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dirty="0"/>
              <a:t>Comment 4: Resistance increased to 20 </a:t>
            </a:r>
            <a:r>
              <a:rPr dirty="0" err="1"/>
              <a:t>Mohm</a:t>
            </a:r>
            <a:r>
              <a:rPr dirty="0"/>
              <a:t>. The membrane's threshold voltage was</a:t>
            </a:r>
            <a:br>
              <a:rPr dirty="0"/>
            </a:br>
            <a:r>
              <a:rPr dirty="0"/>
              <a:t> lowered from -55 to -50 mV. </a:t>
            </a:r>
            <a:br>
              <a:rPr dirty="0"/>
            </a:br>
            <a:r>
              <a:rPr dirty="0"/>
              <a:t>Code snippet:</a:t>
            </a:r>
          </a:p>
          <a:p>
            <a:r>
              <a:rPr dirty="0" err="1"/>
              <a:t>sensory_input</a:t>
            </a:r>
            <a:r>
              <a:rPr dirty="0"/>
              <a:t> = </a:t>
            </a:r>
            <a:r>
              <a:rPr dirty="0" err="1"/>
              <a:t>TimedArray</a:t>
            </a:r>
            <a:r>
              <a:rPr dirty="0"/>
              <a:t>(</a:t>
            </a:r>
          </a:p>
          <a:p>
            <a:r>
              <a:rPr dirty="0"/>
              <a:t>    </a:t>
            </a:r>
            <a:r>
              <a:rPr dirty="0" err="1"/>
              <a:t>np.sin</a:t>
            </a:r>
            <a:r>
              <a:rPr dirty="0"/>
              <a:t>(2 * </a:t>
            </a:r>
            <a:r>
              <a:rPr dirty="0" err="1"/>
              <a:t>np.pi</a:t>
            </a:r>
            <a:r>
              <a:rPr dirty="0"/>
              <a:t> * (1/500) * </a:t>
            </a:r>
            <a:r>
              <a:rPr dirty="0" err="1"/>
              <a:t>np.arange</a:t>
            </a:r>
            <a:r>
              <a:rPr dirty="0"/>
              <a:t>(0, duration/</a:t>
            </a:r>
            <a:r>
              <a:rPr dirty="0" err="1"/>
              <a:t>ms</a:t>
            </a:r>
            <a:r>
              <a:rPr dirty="0"/>
              <a:t>, </a:t>
            </a:r>
            <a:r>
              <a:rPr dirty="0" err="1"/>
              <a:t>defaultclock.dt</a:t>
            </a:r>
            <a:r>
              <a:rPr dirty="0"/>
              <a:t>/</a:t>
            </a:r>
            <a:r>
              <a:rPr dirty="0" err="1"/>
              <a:t>ms</a:t>
            </a:r>
            <a:r>
              <a:rPr dirty="0"/>
              <a:t>)) * 2 * </a:t>
            </a:r>
            <a:r>
              <a:rPr dirty="0" err="1"/>
              <a:t>nA</a:t>
            </a:r>
            <a:r>
              <a:rPr dirty="0"/>
              <a:t>,</a:t>
            </a:r>
            <a:br>
              <a:rPr dirty="0"/>
            </a:br>
            <a:endParaRPr dirty="0"/>
          </a:p>
          <a:p>
            <a:r>
              <a:rPr dirty="0"/>
              <a:t>    dt=</a:t>
            </a:r>
            <a:r>
              <a:rPr dirty="0" err="1"/>
              <a:t>defaultclock.dt</a:t>
            </a:r>
            <a:endParaRPr dirty="0"/>
          </a:p>
          <a:p>
            <a:r>
              <a:rPr dirty="0"/>
              <a:t>)</a:t>
            </a:r>
          </a:p>
          <a:p>
            <a:r>
              <a:rPr dirty="0"/>
              <a:t>We multiplied by 2 in this snippet for better results.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eeg_brain4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8225" y="204470"/>
            <a:ext cx="6886575" cy="45586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32000" y="4792345"/>
            <a:ext cx="5080000" cy="19431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1600" dirty="0"/>
              <a:t>Comment 5:</a:t>
            </a:r>
            <a:r>
              <a:rPr sz="1600" b="1" dirty="0"/>
              <a:t>In this we have modified the Purkinje cells threshold voltage Increased to -50mV. Resistance is 20mohm here. </a:t>
            </a:r>
            <a:br>
              <a:rPr sz="1600" b="1" dirty="0"/>
            </a:br>
            <a:r>
              <a:rPr sz="1600" dirty="0"/>
              <a:t>Purkinje -&gt; DCN (reduced inhibition) 0.2-&gt;1.0 </a:t>
            </a:r>
            <a:r>
              <a:rPr sz="1600" dirty="0" err="1"/>
              <a:t>synapses_granule.connect</a:t>
            </a:r>
            <a:r>
              <a:rPr sz="1600" b="1" dirty="0"/>
              <a:t>(p=0.3) from (p=0.1</a:t>
            </a:r>
            <a:r>
              <a:rPr sz="1600" dirty="0"/>
              <a:t>) </a:t>
            </a:r>
            <a:r>
              <a:rPr sz="1600" dirty="0" err="1"/>
              <a:t>mossy_to_dcn</a:t>
            </a:r>
            <a:r>
              <a:rPr sz="1600" dirty="0"/>
              <a:t> = </a:t>
            </a:r>
            <a:r>
              <a:rPr sz="1600" dirty="0" err="1"/>
              <a:t>PoissonGroup</a:t>
            </a:r>
            <a:r>
              <a:rPr sz="1600" dirty="0"/>
              <a:t>(10, rates=100*Hz)</a:t>
            </a:r>
            <a:r>
              <a:rPr sz="1600" b="1" dirty="0"/>
              <a:t> # Increased from 50Hz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untitled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9955" y="274955"/>
            <a:ext cx="6886575" cy="368808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32000" y="4180205"/>
            <a:ext cx="5807710" cy="259461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sz="1600" dirty="0"/>
              <a:t>Comment 6: </a:t>
            </a:r>
            <a:r>
              <a:rPr sz="1600" dirty="0" err="1"/>
              <a:t>synapses_granule</a:t>
            </a:r>
            <a:r>
              <a:rPr sz="1600" dirty="0"/>
              <a:t> = Synapses(</a:t>
            </a:r>
            <a:r>
              <a:rPr sz="1600" dirty="0" err="1"/>
              <a:t>granule_neurons</a:t>
            </a:r>
            <a:r>
              <a:rPr sz="1600" dirty="0"/>
              <a:t>, </a:t>
            </a:r>
            <a:r>
              <a:rPr sz="1600" dirty="0" err="1"/>
              <a:t>purkinje_neurons</a:t>
            </a:r>
            <a:r>
              <a:rPr sz="1600" dirty="0"/>
              <a:t>, </a:t>
            </a:r>
            <a:r>
              <a:rPr sz="1600" dirty="0" err="1"/>
              <a:t>on_pre</a:t>
            </a:r>
            <a:r>
              <a:rPr sz="1600" dirty="0"/>
              <a:t>='I += 0.8 * </a:t>
            </a:r>
            <a:r>
              <a:rPr sz="1600" dirty="0" err="1"/>
              <a:t>nA</a:t>
            </a:r>
            <a:r>
              <a:rPr sz="1600" dirty="0"/>
              <a:t>')</a:t>
            </a:r>
            <a:r>
              <a:rPr sz="1600" b="1" dirty="0"/>
              <a:t> # Reduced strength </a:t>
            </a:r>
            <a:r>
              <a:rPr sz="1600" dirty="0" err="1"/>
              <a:t>synapses_granule.connect</a:t>
            </a:r>
            <a:r>
              <a:rPr sz="1600" dirty="0"/>
              <a:t>(p=0.2) </a:t>
            </a:r>
            <a:r>
              <a:rPr sz="1600" b="1" dirty="0"/>
              <a:t># Reduced connection </a:t>
            </a:r>
            <a:r>
              <a:rPr sz="1600" dirty="0"/>
              <a:t>probability </a:t>
            </a:r>
            <a:r>
              <a:rPr sz="1600" dirty="0" err="1"/>
              <a:t>v_thresh_granule</a:t>
            </a:r>
            <a:r>
              <a:rPr sz="1600" dirty="0"/>
              <a:t> = -52 * mV </a:t>
            </a:r>
            <a:r>
              <a:rPr sz="1600" b="1" dirty="0"/>
              <a:t># Slightly lower threshold for granule cells </a:t>
            </a:r>
            <a:br>
              <a:rPr sz="1600" b="1" dirty="0"/>
            </a:br>
            <a:r>
              <a:rPr sz="1600" dirty="0" err="1"/>
              <a:t>v_thresh_purkinje</a:t>
            </a:r>
            <a:r>
              <a:rPr sz="1600" dirty="0"/>
              <a:t> = -55 * mV </a:t>
            </a:r>
            <a:r>
              <a:rPr sz="1600" b="1" dirty="0"/>
              <a:t># Higher threshold for Purkinje cells</a:t>
            </a:r>
            <a:br>
              <a:rPr sz="1600" b="1" dirty="0"/>
            </a:br>
            <a:r>
              <a:rPr sz="1600" dirty="0"/>
              <a:t> </a:t>
            </a:r>
            <a:r>
              <a:rPr sz="1600" dirty="0" err="1"/>
              <a:t>v_thresh_dcn</a:t>
            </a:r>
            <a:r>
              <a:rPr sz="1600" dirty="0"/>
              <a:t> = -55 * mV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eeg brain extra.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40" y="0"/>
            <a:ext cx="6267450" cy="38925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032000" y="4114800"/>
            <a:ext cx="5080000" cy="274383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AutoNum type="arabicPeriod"/>
            </a:pPr>
            <a:r>
              <a:rPr sz="1600" dirty="0"/>
              <a:t>Granule cells are stimulated with a higher rate of input activity.</a:t>
            </a:r>
          </a:p>
          <a:p>
            <a:pPr>
              <a:buAutoNum type="arabicPeriod"/>
            </a:pPr>
            <a:r>
              <a:rPr sz="1600" dirty="0"/>
              <a:t>Adjusted Purkinje cell inhibition parameters for reduced oscillatory patterns.</a:t>
            </a:r>
          </a:p>
          <a:p>
            <a:r>
              <a:rPr sz="1600" dirty="0"/>
              <a:t>Key configurations include:</a:t>
            </a:r>
          </a:p>
          <a:p>
            <a:pPr>
              <a:buFont typeface="Arial" panose="020B0604020202020204"/>
              <a:buChar char="•"/>
            </a:pPr>
            <a:r>
              <a:rPr sz="1600" dirty="0"/>
              <a:t>Threshold voltages (granule: -52 mV, Purkinje: -55 mV, DCN: -55 mV).</a:t>
            </a:r>
          </a:p>
          <a:p>
            <a:pPr>
              <a:buFont typeface="Arial" panose="020B0604020202020204"/>
              <a:buChar char="•"/>
            </a:pPr>
            <a:r>
              <a:rPr sz="1600" dirty="0"/>
              <a:t>Connection probabilities tuned for balance between excitation and inhibition.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418</Words>
  <Application>Microsoft Office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2205130</dc:creator>
  <dc:description>generated using python-pptx</dc:description>
  <cp:lastModifiedBy>Kanishk Gupta</cp:lastModifiedBy>
  <cp:revision>3</cp:revision>
  <dcterms:created xsi:type="dcterms:W3CDTF">2013-01-27T09:14:00Z</dcterms:created>
  <dcterms:modified xsi:type="dcterms:W3CDTF">2025-01-31T05:31:13Z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EFB6A901084C4584B1DA1907D02C7638_13</vt:lpwstr>
  </property>
  <property fmtid="{D5CDD505-2E9C-101B-9397-08002B2CF9AE}" pid="3" name="KSOProductBuildVer">
    <vt:lpwstr>1033-12.2.0.19805</vt:lpwstr>
  </property>
</Properties>
</file>