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37" autoAdjust="0"/>
  </p:normalViewPr>
  <p:slideViewPr>
    <p:cSldViewPr snapToGrid="0">
      <p:cViewPr varScale="1">
        <p:scale>
          <a:sx n="68" d="100"/>
          <a:sy n="68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C1502-CAD0-479F-ABDD-45CBE767626E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0116D-5487-4699-803E-D9F4A2B24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2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 part is NOT required.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116D-5487-4699-803E-D9F4A2B247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Circle is a drop down list showing different plot types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116D-5487-4699-803E-D9F4A2B247C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9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circle: Drop down list to choose the time duration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116D-5487-4699-803E-D9F4A2B247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3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Studies: This rolling drop down list should allow to choose any technical indicator to be drawn from the TA Lib package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116D-5487-4699-803E-D9F4A2B247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6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panel where additional plot comes e.g. RSI from the studies </a:t>
            </a:r>
            <a:r>
              <a:rPr lang="en-US"/>
              <a:t>drop down list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116D-5487-4699-803E-D9F4A2B247C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6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9A05-437C-C42F-FA37-93F7801E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4EA3-8390-4ED1-BA76-9F0FC18CA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16ED-2BE3-BBB7-BF0B-4F662C4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41E7-4082-213C-83EE-F9EB6E57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BBF7-B03E-69DB-7576-FB7B686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6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61D-D9C6-2502-37C0-E4929963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159DB-0326-EF0A-E7BA-80FF09D2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052C-B1E4-72E1-3911-EC013B0C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9ADC-E41A-BB28-30D1-FB9888A1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BDEA-013D-B225-9D0A-D6A9A61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B3F02-1F09-CB03-2B75-6C9E84E9C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3F0F3-0CFF-0C83-10D5-A45FE968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CEC0-553D-1C60-AFC2-142FA558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FE28-A900-1414-1DB4-1EBECFE2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97D5-F9C7-F892-FB63-D996A24A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1B43-EA08-1C05-712C-627978CA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53F8-B090-D285-199E-18C4E70F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7627-1E47-E71E-1A03-E9FA1CBB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2713-3D61-5FAB-F63B-8D284EBE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E8FD-BABF-CA47-0A32-CA43B3BD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5A5E-DC38-F40F-7478-EFF0D56F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97435-D10B-AD37-345D-849CF31E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88F2-80EC-D48E-85FF-B6D646F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68AD-89AD-864A-B915-729AF275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8FBB-DA49-3A65-32EE-33DE7E8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5186-001C-E99B-6626-88B89F8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31C6-6BD8-7A15-7FDF-B102E9C32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8DC8-E6FC-56E8-A15E-CDF183F6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3837-5DE0-3E13-3230-3F051454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0B1B-7F82-9487-BF7E-35C4706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8E86-E307-00A0-0571-076CFD4A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2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0D6-2D85-9A57-9E9A-EC08D109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50B5-20CE-E869-43B7-1473AA8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E295-B4BB-B8ED-6BA7-10710BEE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116CF-FAB6-322E-44A4-231487AB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F6B16-BA7E-7C5B-E6F2-7CA8DD04B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31CAE-39BF-39D7-1A1F-A931BBC0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8A627-ABE8-08D9-B79A-A9F377E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59EC-8F77-E094-6277-BA5412C6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9CCE-4D9D-4978-6822-31E81441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24B4-3DE4-87C7-F449-91837B65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12353-E0A9-6EA4-A1EF-CCFF07C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2561-CB81-4D96-0E96-83CB25B4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EF580-C859-D6B9-8D01-3E9B3E47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BB998-EC9E-7FCB-354B-3A97EC61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1C1CF-6215-EF8C-FFEB-F181E72E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B063-5EA4-61A7-A7FA-4951FA24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5E1C-7C1D-2599-E5A7-5A56DFCB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91DC-E9EF-A85A-D9C0-3126C776A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797A-03C5-D0E0-F69C-A65EE7C7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9864-CD91-F058-06A0-1AFB2136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E7F0-49FC-F7D0-E4EA-1BE43FAB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26CD-6D30-87D5-CBCA-07CCD856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69CE1-6121-D68F-F7A5-471196CD9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FECDB-CE4B-F4D9-A661-0889E1FF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7508-D4A9-2E33-C029-5C5D468A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2A99-E53F-1B4E-6911-2C2D835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EB42-3B04-F01B-1E94-DD82D1F2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1288-6B40-A9E2-2C35-69BF9D76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6ED5-EC9C-7043-F48A-7F2CB1F6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17E1-A7F7-C509-B3B0-8F97A9822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8CE0C-073D-4205-A031-F1660F50D90B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4D8C-6AD2-F0E8-34E8-22C224EC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10AD-B34A-AF3C-B62F-253830863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36F62-6031-4B8A-938C-0054A6B4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7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92D2-337F-4CCE-5A1A-B6560B9EB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Zerodha</a:t>
            </a:r>
            <a:r>
              <a:rPr lang="en-US" dirty="0"/>
              <a:t> Images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C3717-2A31-1A40-C189-BCA561ABD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2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85B70-494B-3E2B-3DCE-7377E83F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240"/>
            <a:ext cx="12192000" cy="5401519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0CC763B5-60AD-A837-E9CF-C81711B13457}"/>
              </a:ext>
            </a:extLst>
          </p:cNvPr>
          <p:cNvSpPr/>
          <p:nvPr/>
        </p:nvSpPr>
        <p:spPr>
          <a:xfrm>
            <a:off x="1320800" y="4075289"/>
            <a:ext cx="1343378" cy="17497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1AA669-4A17-36F4-9063-E8BCD6B79675}"/>
              </a:ext>
            </a:extLst>
          </p:cNvPr>
          <p:cNvSpPr/>
          <p:nvPr/>
        </p:nvSpPr>
        <p:spPr>
          <a:xfrm>
            <a:off x="5429956" y="1083733"/>
            <a:ext cx="474133" cy="451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A3A79-5D8B-71C9-A320-D6E2EDAB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6824"/>
            <a:ext cx="12192000" cy="542435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33E81A-03B0-36E8-C3DF-BA5137E89CBA}"/>
              </a:ext>
            </a:extLst>
          </p:cNvPr>
          <p:cNvSpPr/>
          <p:nvPr/>
        </p:nvSpPr>
        <p:spPr>
          <a:xfrm>
            <a:off x="5429956" y="1083733"/>
            <a:ext cx="474133" cy="451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C0863-8B2A-A16C-F644-E5C4A12B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889"/>
            <a:ext cx="12192000" cy="548222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E0CCC43-EBA4-B553-25C4-5D908A0F5687}"/>
              </a:ext>
            </a:extLst>
          </p:cNvPr>
          <p:cNvSpPr/>
          <p:nvPr/>
        </p:nvSpPr>
        <p:spPr>
          <a:xfrm>
            <a:off x="5836360" y="1083733"/>
            <a:ext cx="474133" cy="451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77BC5-A63A-F2C9-DBAA-8558D3AF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473"/>
            <a:ext cx="12192000" cy="57250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242BDA-4782-79AD-57E0-4DCB9AFA6E2C}"/>
              </a:ext>
            </a:extLst>
          </p:cNvPr>
          <p:cNvSpPr/>
          <p:nvPr/>
        </p:nvSpPr>
        <p:spPr>
          <a:xfrm>
            <a:off x="7066850" y="993421"/>
            <a:ext cx="474133" cy="451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D0DDF-B384-1A76-390B-755FEA73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60"/>
            <a:ext cx="12192000" cy="54100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AB2E10-BB78-0070-5544-B58A6C544B3E}"/>
              </a:ext>
            </a:extLst>
          </p:cNvPr>
          <p:cNvSpPr/>
          <p:nvPr/>
        </p:nvSpPr>
        <p:spPr>
          <a:xfrm>
            <a:off x="3691467" y="4425244"/>
            <a:ext cx="8139289" cy="1614312"/>
          </a:xfrm>
          <a:custGeom>
            <a:avLst/>
            <a:gdLst>
              <a:gd name="connsiteX0" fmla="*/ 0 w 8139289"/>
              <a:gd name="connsiteY0" fmla="*/ 0 h 1614312"/>
              <a:gd name="connsiteX1" fmla="*/ 499985 w 8139289"/>
              <a:gd name="connsiteY1" fmla="*/ 0 h 1614312"/>
              <a:gd name="connsiteX2" fmla="*/ 837184 w 8139289"/>
              <a:gd name="connsiteY2" fmla="*/ 0 h 1614312"/>
              <a:gd name="connsiteX3" fmla="*/ 1581348 w 8139289"/>
              <a:gd name="connsiteY3" fmla="*/ 0 h 1614312"/>
              <a:gd name="connsiteX4" fmla="*/ 2081332 w 8139289"/>
              <a:gd name="connsiteY4" fmla="*/ 0 h 1614312"/>
              <a:gd name="connsiteX5" fmla="*/ 2581317 w 8139289"/>
              <a:gd name="connsiteY5" fmla="*/ 0 h 1614312"/>
              <a:gd name="connsiteX6" fmla="*/ 3325481 w 8139289"/>
              <a:gd name="connsiteY6" fmla="*/ 0 h 1614312"/>
              <a:gd name="connsiteX7" fmla="*/ 3744073 w 8139289"/>
              <a:gd name="connsiteY7" fmla="*/ 0 h 1614312"/>
              <a:gd name="connsiteX8" fmla="*/ 4488237 w 8139289"/>
              <a:gd name="connsiteY8" fmla="*/ 0 h 1614312"/>
              <a:gd name="connsiteX9" fmla="*/ 5232400 w 8139289"/>
              <a:gd name="connsiteY9" fmla="*/ 0 h 1614312"/>
              <a:gd name="connsiteX10" fmla="*/ 5813778 w 8139289"/>
              <a:gd name="connsiteY10" fmla="*/ 0 h 1614312"/>
              <a:gd name="connsiteX11" fmla="*/ 6557941 w 8139289"/>
              <a:gd name="connsiteY11" fmla="*/ 0 h 1614312"/>
              <a:gd name="connsiteX12" fmla="*/ 7057926 w 8139289"/>
              <a:gd name="connsiteY12" fmla="*/ 0 h 1614312"/>
              <a:gd name="connsiteX13" fmla="*/ 7557911 w 8139289"/>
              <a:gd name="connsiteY13" fmla="*/ 0 h 1614312"/>
              <a:gd name="connsiteX14" fmla="*/ 8139289 w 8139289"/>
              <a:gd name="connsiteY14" fmla="*/ 0 h 1614312"/>
              <a:gd name="connsiteX15" fmla="*/ 8139289 w 8139289"/>
              <a:gd name="connsiteY15" fmla="*/ 521961 h 1614312"/>
              <a:gd name="connsiteX16" fmla="*/ 8139289 w 8139289"/>
              <a:gd name="connsiteY16" fmla="*/ 1060065 h 1614312"/>
              <a:gd name="connsiteX17" fmla="*/ 8139289 w 8139289"/>
              <a:gd name="connsiteY17" fmla="*/ 1614312 h 1614312"/>
              <a:gd name="connsiteX18" fmla="*/ 7476518 w 8139289"/>
              <a:gd name="connsiteY18" fmla="*/ 1614312 h 1614312"/>
              <a:gd name="connsiteX19" fmla="*/ 7139319 w 8139289"/>
              <a:gd name="connsiteY19" fmla="*/ 1614312 h 1614312"/>
              <a:gd name="connsiteX20" fmla="*/ 6720727 w 8139289"/>
              <a:gd name="connsiteY20" fmla="*/ 1614312 h 1614312"/>
              <a:gd name="connsiteX21" fmla="*/ 5976564 w 8139289"/>
              <a:gd name="connsiteY21" fmla="*/ 1614312 h 1614312"/>
              <a:gd name="connsiteX22" fmla="*/ 5395186 w 8139289"/>
              <a:gd name="connsiteY22" fmla="*/ 1614312 h 1614312"/>
              <a:gd name="connsiteX23" fmla="*/ 4976594 w 8139289"/>
              <a:gd name="connsiteY23" fmla="*/ 1614312 h 1614312"/>
              <a:gd name="connsiteX24" fmla="*/ 4395216 w 8139289"/>
              <a:gd name="connsiteY24" fmla="*/ 1614312 h 1614312"/>
              <a:gd name="connsiteX25" fmla="*/ 4058017 w 8139289"/>
              <a:gd name="connsiteY25" fmla="*/ 1614312 h 1614312"/>
              <a:gd name="connsiteX26" fmla="*/ 3720818 w 8139289"/>
              <a:gd name="connsiteY26" fmla="*/ 1614312 h 1614312"/>
              <a:gd name="connsiteX27" fmla="*/ 3139440 w 8139289"/>
              <a:gd name="connsiteY27" fmla="*/ 1614312 h 1614312"/>
              <a:gd name="connsiteX28" fmla="*/ 2720848 w 8139289"/>
              <a:gd name="connsiteY28" fmla="*/ 1614312 h 1614312"/>
              <a:gd name="connsiteX29" fmla="*/ 2058077 w 8139289"/>
              <a:gd name="connsiteY29" fmla="*/ 1614312 h 1614312"/>
              <a:gd name="connsiteX30" fmla="*/ 1639485 w 8139289"/>
              <a:gd name="connsiteY30" fmla="*/ 1614312 h 1614312"/>
              <a:gd name="connsiteX31" fmla="*/ 976715 w 8139289"/>
              <a:gd name="connsiteY31" fmla="*/ 1614312 h 1614312"/>
              <a:gd name="connsiteX32" fmla="*/ 639516 w 8139289"/>
              <a:gd name="connsiteY32" fmla="*/ 1614312 h 1614312"/>
              <a:gd name="connsiteX33" fmla="*/ 0 w 8139289"/>
              <a:gd name="connsiteY33" fmla="*/ 1614312 h 1614312"/>
              <a:gd name="connsiteX34" fmla="*/ 0 w 8139289"/>
              <a:gd name="connsiteY34" fmla="*/ 1108494 h 1614312"/>
              <a:gd name="connsiteX35" fmla="*/ 0 w 8139289"/>
              <a:gd name="connsiteY35" fmla="*/ 538104 h 1614312"/>
              <a:gd name="connsiteX36" fmla="*/ 0 w 8139289"/>
              <a:gd name="connsiteY36" fmla="*/ 0 h 16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39289" h="1614312" extrusionOk="0">
                <a:moveTo>
                  <a:pt x="0" y="0"/>
                </a:moveTo>
                <a:cubicBezTo>
                  <a:pt x="177755" y="-26445"/>
                  <a:pt x="283766" y="13515"/>
                  <a:pt x="499985" y="0"/>
                </a:cubicBezTo>
                <a:cubicBezTo>
                  <a:pt x="716204" y="-13515"/>
                  <a:pt x="706419" y="30115"/>
                  <a:pt x="837184" y="0"/>
                </a:cubicBezTo>
                <a:cubicBezTo>
                  <a:pt x="967949" y="-30115"/>
                  <a:pt x="1321295" y="54486"/>
                  <a:pt x="1581348" y="0"/>
                </a:cubicBezTo>
                <a:cubicBezTo>
                  <a:pt x="1841401" y="-54486"/>
                  <a:pt x="1900711" y="10155"/>
                  <a:pt x="2081332" y="0"/>
                </a:cubicBezTo>
                <a:cubicBezTo>
                  <a:pt x="2261953" y="-10155"/>
                  <a:pt x="2382676" y="36501"/>
                  <a:pt x="2581317" y="0"/>
                </a:cubicBezTo>
                <a:cubicBezTo>
                  <a:pt x="2779958" y="-36501"/>
                  <a:pt x="2993021" y="43782"/>
                  <a:pt x="3325481" y="0"/>
                </a:cubicBezTo>
                <a:cubicBezTo>
                  <a:pt x="3657941" y="-43782"/>
                  <a:pt x="3579955" y="1569"/>
                  <a:pt x="3744073" y="0"/>
                </a:cubicBezTo>
                <a:cubicBezTo>
                  <a:pt x="3908191" y="-1569"/>
                  <a:pt x="4330435" y="40264"/>
                  <a:pt x="4488237" y="0"/>
                </a:cubicBezTo>
                <a:cubicBezTo>
                  <a:pt x="4646039" y="-40264"/>
                  <a:pt x="5017453" y="65569"/>
                  <a:pt x="5232400" y="0"/>
                </a:cubicBezTo>
                <a:cubicBezTo>
                  <a:pt x="5447347" y="-65569"/>
                  <a:pt x="5682047" y="54208"/>
                  <a:pt x="5813778" y="0"/>
                </a:cubicBezTo>
                <a:cubicBezTo>
                  <a:pt x="5945509" y="-54208"/>
                  <a:pt x="6286813" y="18470"/>
                  <a:pt x="6557941" y="0"/>
                </a:cubicBezTo>
                <a:cubicBezTo>
                  <a:pt x="6829069" y="-18470"/>
                  <a:pt x="6871834" y="57863"/>
                  <a:pt x="7057926" y="0"/>
                </a:cubicBezTo>
                <a:cubicBezTo>
                  <a:pt x="7244018" y="-57863"/>
                  <a:pt x="7456498" y="52650"/>
                  <a:pt x="7557911" y="0"/>
                </a:cubicBezTo>
                <a:cubicBezTo>
                  <a:pt x="7659325" y="-52650"/>
                  <a:pt x="7888348" y="32721"/>
                  <a:pt x="8139289" y="0"/>
                </a:cubicBezTo>
                <a:cubicBezTo>
                  <a:pt x="8162180" y="198069"/>
                  <a:pt x="8109264" y="351513"/>
                  <a:pt x="8139289" y="521961"/>
                </a:cubicBezTo>
                <a:cubicBezTo>
                  <a:pt x="8169314" y="692409"/>
                  <a:pt x="8133795" y="908457"/>
                  <a:pt x="8139289" y="1060065"/>
                </a:cubicBezTo>
                <a:cubicBezTo>
                  <a:pt x="8144783" y="1211673"/>
                  <a:pt x="8110486" y="1397774"/>
                  <a:pt x="8139289" y="1614312"/>
                </a:cubicBezTo>
                <a:cubicBezTo>
                  <a:pt x="7909560" y="1649726"/>
                  <a:pt x="7769323" y="1562112"/>
                  <a:pt x="7476518" y="1614312"/>
                </a:cubicBezTo>
                <a:cubicBezTo>
                  <a:pt x="7183713" y="1666512"/>
                  <a:pt x="7246851" y="1576475"/>
                  <a:pt x="7139319" y="1614312"/>
                </a:cubicBezTo>
                <a:cubicBezTo>
                  <a:pt x="7031787" y="1652149"/>
                  <a:pt x="6879607" y="1611522"/>
                  <a:pt x="6720727" y="1614312"/>
                </a:cubicBezTo>
                <a:cubicBezTo>
                  <a:pt x="6561847" y="1617102"/>
                  <a:pt x="6241235" y="1529652"/>
                  <a:pt x="5976564" y="1614312"/>
                </a:cubicBezTo>
                <a:cubicBezTo>
                  <a:pt x="5711893" y="1698972"/>
                  <a:pt x="5566443" y="1581814"/>
                  <a:pt x="5395186" y="1614312"/>
                </a:cubicBezTo>
                <a:cubicBezTo>
                  <a:pt x="5223929" y="1646810"/>
                  <a:pt x="5122890" y="1600095"/>
                  <a:pt x="4976594" y="1614312"/>
                </a:cubicBezTo>
                <a:cubicBezTo>
                  <a:pt x="4830298" y="1628529"/>
                  <a:pt x="4639605" y="1609030"/>
                  <a:pt x="4395216" y="1614312"/>
                </a:cubicBezTo>
                <a:cubicBezTo>
                  <a:pt x="4150827" y="1619594"/>
                  <a:pt x="4148995" y="1596399"/>
                  <a:pt x="4058017" y="1614312"/>
                </a:cubicBezTo>
                <a:cubicBezTo>
                  <a:pt x="3967039" y="1632225"/>
                  <a:pt x="3800628" y="1603836"/>
                  <a:pt x="3720818" y="1614312"/>
                </a:cubicBezTo>
                <a:cubicBezTo>
                  <a:pt x="3641008" y="1624788"/>
                  <a:pt x="3357786" y="1598205"/>
                  <a:pt x="3139440" y="1614312"/>
                </a:cubicBezTo>
                <a:cubicBezTo>
                  <a:pt x="2921094" y="1630419"/>
                  <a:pt x="2814376" y="1577087"/>
                  <a:pt x="2720848" y="1614312"/>
                </a:cubicBezTo>
                <a:cubicBezTo>
                  <a:pt x="2627320" y="1651537"/>
                  <a:pt x="2260753" y="1610488"/>
                  <a:pt x="2058077" y="1614312"/>
                </a:cubicBezTo>
                <a:cubicBezTo>
                  <a:pt x="1855401" y="1618136"/>
                  <a:pt x="1783134" y="1601324"/>
                  <a:pt x="1639485" y="1614312"/>
                </a:cubicBezTo>
                <a:cubicBezTo>
                  <a:pt x="1495836" y="1627300"/>
                  <a:pt x="1276045" y="1597528"/>
                  <a:pt x="976715" y="1614312"/>
                </a:cubicBezTo>
                <a:cubicBezTo>
                  <a:pt x="677385" y="1631096"/>
                  <a:pt x="724963" y="1593784"/>
                  <a:pt x="639516" y="1614312"/>
                </a:cubicBezTo>
                <a:cubicBezTo>
                  <a:pt x="554069" y="1634840"/>
                  <a:pt x="241245" y="1548979"/>
                  <a:pt x="0" y="1614312"/>
                </a:cubicBezTo>
                <a:cubicBezTo>
                  <a:pt x="-53154" y="1505790"/>
                  <a:pt x="3153" y="1259880"/>
                  <a:pt x="0" y="1108494"/>
                </a:cubicBezTo>
                <a:cubicBezTo>
                  <a:pt x="-3153" y="957108"/>
                  <a:pt x="16297" y="793508"/>
                  <a:pt x="0" y="538104"/>
                </a:cubicBezTo>
                <a:cubicBezTo>
                  <a:pt x="-16297" y="282700"/>
                  <a:pt x="329" y="216477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Zerodha Images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Ambika P. Mishra</dc:creator>
  <cp:lastModifiedBy>Dr. Ambika P. Mishra</cp:lastModifiedBy>
  <cp:revision>1</cp:revision>
  <dcterms:created xsi:type="dcterms:W3CDTF">2024-12-25T03:53:37Z</dcterms:created>
  <dcterms:modified xsi:type="dcterms:W3CDTF">2024-12-25T04:04:18Z</dcterms:modified>
</cp:coreProperties>
</file>