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3"/>
  </p:notesMasterIdLst>
  <p:sldIdLst>
    <p:sldId id="256" r:id="rId2"/>
    <p:sldId id="278" r:id="rId3"/>
    <p:sldId id="257" r:id="rId4"/>
    <p:sldId id="258" r:id="rId5"/>
    <p:sldId id="260" r:id="rId6"/>
    <p:sldId id="281" r:id="rId7"/>
    <p:sldId id="272" r:id="rId8"/>
    <p:sldId id="273" r:id="rId9"/>
    <p:sldId id="274" r:id="rId10"/>
    <p:sldId id="282" r:id="rId11"/>
    <p:sldId id="283" r:id="rId12"/>
    <p:sldId id="284" r:id="rId13"/>
    <p:sldId id="286" r:id="rId14"/>
    <p:sldId id="288" r:id="rId15"/>
    <p:sldId id="289" r:id="rId16"/>
    <p:sldId id="290" r:id="rId17"/>
    <p:sldId id="287" r:id="rId18"/>
    <p:sldId id="275" r:id="rId19"/>
    <p:sldId id="28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Kawale" initials="AK" lastIdx="1" clrIdx="0">
    <p:extLst>
      <p:ext uri="{19B8F6BF-5375-455C-9EA6-DF929625EA0E}">
        <p15:presenceInfo xmlns:p15="http://schemas.microsoft.com/office/powerpoint/2012/main" userId="Aditya Kawa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62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outlineViewPr>
    <p:cViewPr>
      <p:scale>
        <a:sx n="33" d="100"/>
        <a:sy n="33" d="100"/>
      </p:scale>
      <p:origin x="0" y="-33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73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3T19:42:45.77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3DA90-381E-48AE-AA5A-54E78BAAEB52}" type="datetimeFigureOut">
              <a:rPr lang="en-IN" smtClean="0"/>
              <a:t>24-09-2020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8D16D-91A6-4808-8E2C-06B58E4C54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0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16C7-FF92-4910-ABB4-4EC97063D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336" y="1472345"/>
            <a:ext cx="8991600" cy="1645920"/>
          </a:xfrm>
        </p:spPr>
        <p:txBody>
          <a:bodyPr>
            <a:normAutofit/>
          </a:bodyPr>
          <a:lstStyle/>
          <a:p>
            <a:r>
              <a:rPr lang="en-IN" sz="4000" b="1" dirty="0"/>
              <a:t>Blackjack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0EE29-5F2A-4B58-B361-17D20093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1142" y="3843390"/>
            <a:ext cx="7620658" cy="2039378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Arial Narrow" panose="020B0606020202030204" pitchFamily="34" charset="0"/>
              </a:rPr>
              <a:t>KANISHK KARGUTKAR</a:t>
            </a:r>
          </a:p>
          <a:p>
            <a:pPr algn="r"/>
            <a:r>
              <a:rPr lang="en-US" b="1" dirty="0">
                <a:solidFill>
                  <a:schemeClr val="bg1"/>
                </a:solidFill>
                <a:latin typeface="Arial Narrow" panose="020B0606020202030204" pitchFamily="34" charset="0"/>
              </a:rPr>
              <a:t>GAURAV MARATHE</a:t>
            </a:r>
          </a:p>
          <a:p>
            <a:pPr algn="r"/>
            <a:r>
              <a:rPr lang="en-US" b="1" dirty="0">
                <a:solidFill>
                  <a:schemeClr val="bg1"/>
                </a:solidFill>
                <a:latin typeface="Arial Narrow" panose="020B0606020202030204" pitchFamily="34" charset="0"/>
              </a:rPr>
              <a:t>ADITYA KAWALE</a:t>
            </a:r>
          </a:p>
          <a:p>
            <a:pPr algn="r"/>
            <a:r>
              <a:rPr lang="en-US" b="1" dirty="0">
                <a:solidFill>
                  <a:schemeClr val="bg1"/>
                </a:solidFill>
                <a:latin typeface="Arial Narrow" panose="020B0606020202030204" pitchFamily="34" charset="0"/>
              </a:rPr>
              <a:t>DHRUVKUMAR MISHRA</a:t>
            </a:r>
          </a:p>
        </p:txBody>
      </p:sp>
    </p:spTree>
    <p:extLst>
      <p:ext uri="{BB962C8B-B14F-4D97-AF65-F5344CB8AC3E}">
        <p14:creationId xmlns:p14="http://schemas.microsoft.com/office/powerpoint/2010/main" val="3020958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84C3-A57A-41A4-8F73-6A97B0E9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5636"/>
            <a:ext cx="7729728" cy="1188720"/>
          </a:xfrm>
        </p:spPr>
        <p:txBody>
          <a:bodyPr>
            <a:normAutofit/>
          </a:bodyPr>
          <a:lstStyle/>
          <a:p>
            <a:r>
              <a:rPr lang="en-US" b="1" dirty="0"/>
              <a:t>Module Description</a:t>
            </a:r>
            <a:br>
              <a:rPr lang="en-IN" sz="2400" dirty="0"/>
            </a:br>
            <a:r>
              <a:rPr lang="en-US" sz="2400" b="1" dirty="0"/>
              <a:t>(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Game Algorithm </a:t>
            </a:r>
            <a:r>
              <a:rPr lang="en-US" sz="24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5E20-653F-4845-9DF0-DDD1829D4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145" y="1796381"/>
            <a:ext cx="8377982" cy="4521292"/>
          </a:xfrm>
        </p:spPr>
        <p:txBody>
          <a:bodyPr>
            <a:noAutofit/>
          </a:bodyPr>
          <a:lstStyle/>
          <a:p>
            <a:pPr marL="342900" marR="450215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Deck.js : The </a:t>
            </a:r>
            <a:r>
              <a:rPr lang="en-IN" sz="16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BlackJack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game is coded here.</a:t>
            </a:r>
          </a:p>
          <a:p>
            <a:pPr marL="342900" marR="450215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shuffle(): Shuffles the deck of cards using </a:t>
            </a:r>
            <a:r>
              <a:rPr lang="en-IN" sz="16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Durstenfeld’s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shuffle algorithm.</a:t>
            </a:r>
          </a:p>
          <a:p>
            <a:pPr marL="342900" marR="450215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6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setValue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(): Sets a score to the card object.</a:t>
            </a:r>
          </a:p>
          <a:p>
            <a:pPr marL="342900" marR="450215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6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createDeck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() : Creates a deck of cards using the card objects.</a:t>
            </a:r>
          </a:p>
          <a:p>
            <a:pPr marL="342900" marR="450215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6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checkVictory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() : Finalizes and checks if either the user or the dealer has successfully passed one of the given victory conditions.</a:t>
            </a:r>
          </a:p>
          <a:p>
            <a:pPr marL="342900" marR="450215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6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disableButtons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(): Disables specified HTML buttons.</a:t>
            </a:r>
          </a:p>
          <a:p>
            <a:pPr marL="342900" marR="450215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IN" sz="16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87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84C3-A57A-41A4-8F73-6A97B0E9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5636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Module Description</a:t>
            </a:r>
            <a:br>
              <a:rPr lang="en-IN" sz="2400" dirty="0"/>
            </a:br>
            <a:r>
              <a:rPr lang="en-US" sz="2400" b="1" dirty="0"/>
              <a:t>(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Game Algorithm </a:t>
            </a:r>
            <a:r>
              <a:rPr lang="en-US" sz="24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)</a:t>
            </a:r>
            <a:br>
              <a:rPr lang="en-US" sz="24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4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continued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5E20-653F-4845-9DF0-DDD1829D4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145" y="1796381"/>
            <a:ext cx="8377982" cy="4521292"/>
          </a:xfrm>
        </p:spPr>
        <p:txBody>
          <a:bodyPr>
            <a:noAutofit/>
          </a:bodyPr>
          <a:lstStyle/>
          <a:p>
            <a:pPr marL="342900" marR="450215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6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checkBustPlayer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() and </a:t>
            </a:r>
            <a:r>
              <a:rPr lang="en-IN" sz="16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checkBustDealer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() : Checks if player or dealers have busted before returning a value to </a:t>
            </a:r>
            <a:r>
              <a:rPr lang="en-IN" sz="16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checkVictory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().</a:t>
            </a:r>
          </a:p>
          <a:p>
            <a:pPr marL="342900" marR="450215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6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playerTurn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and </a:t>
            </a:r>
            <a:r>
              <a:rPr lang="en-IN" sz="16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dealerTurn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() : Places a card inside the div element for either the dealer side or player side depending on their turns. </a:t>
            </a:r>
          </a:p>
          <a:p>
            <a:pPr marL="342900" marR="450215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6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playerHand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and </a:t>
            </a:r>
            <a:r>
              <a:rPr lang="en-IN" sz="16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dealerHand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() : Pops a card from the deck to and places it inside either the players hand or dealers hand depending on their turns.</a:t>
            </a:r>
          </a:p>
          <a:p>
            <a:pPr marL="342900" marR="450215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6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playerStand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() : Checks if player is ready to place his hand down then this function checks who won.</a:t>
            </a:r>
          </a:p>
          <a:p>
            <a:pPr marL="342900" marR="450215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600" dirty="0" err="1"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s</a:t>
            </a:r>
            <a:r>
              <a:rPr lang="en-IN" sz="16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tartGame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() : The function which runs when the PLAY button is clicked.</a:t>
            </a:r>
          </a:p>
          <a:p>
            <a:pPr marL="342900" marR="450215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IN" sz="16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450215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IN" sz="16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587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8210-0ECB-4F33-88A8-E025768C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IN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390717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39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409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630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957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347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873C-B9BC-4924-9772-429A10AE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0456"/>
            <a:ext cx="7729728" cy="1188720"/>
          </a:xfrm>
        </p:spPr>
        <p:txBody>
          <a:bodyPr/>
          <a:lstStyle/>
          <a:p>
            <a:r>
              <a:rPr lang="en-US" b="1" dirty="0"/>
              <a:t>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E853-E6C9-4A6C-B3D1-782A1993B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5673"/>
            <a:ext cx="7729728" cy="4717471"/>
          </a:xfrm>
        </p:spPr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212529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Proposed game consists of only a single deck.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212529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 real money is involved.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212529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Proposed game requires an internet connection unless run locally. 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212529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game lacks certain security feature for login/register.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212529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website elements some times do not scale with certain monitor resolutions causing text and image distortions.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212529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There is no special PUSH concept for draws.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212529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user cannot change his username and password once they are sent to the database.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212529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above features is not implemented due to design issues on the login popup.</a:t>
            </a:r>
          </a:p>
          <a:p>
            <a:pPr marL="342900" marR="450215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vl="0"/>
            <a:endParaRPr lang="en-US" dirty="0"/>
          </a:p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570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FEAE-07D0-4583-909C-ACF8F85E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01010"/>
            <a:ext cx="7729728" cy="1188720"/>
          </a:xfrm>
        </p:spPr>
        <p:txBody>
          <a:bodyPr/>
          <a:lstStyle/>
          <a:p>
            <a:r>
              <a:rPr lang="en-IN" dirty="0"/>
              <a:t>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5916-F30F-4CFF-BC24-F21D638AD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9355"/>
            <a:ext cx="7729728" cy="4333009"/>
          </a:xfrm>
        </p:spPr>
        <p:txBody>
          <a:bodyPr>
            <a:normAutofit lnSpcReduction="10000"/>
          </a:bodyPr>
          <a:lstStyle/>
          <a:p>
            <a:pPr marL="342900" marR="254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212529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Implement possibility to play multiple decks of cards to emulate modern day casino rules.</a:t>
            </a:r>
          </a:p>
          <a:p>
            <a:pPr marL="342900" marR="254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212529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Implement a proper security model for login/register.</a:t>
            </a:r>
          </a:p>
          <a:p>
            <a:pPr marL="342900" marR="254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212529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Implement multiple rule sets and create the ability for the player to change between them. </a:t>
            </a:r>
          </a:p>
          <a:p>
            <a:pPr marL="342900" marR="254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212529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Have every element on the front-end scale properly with a user’s monitor.</a:t>
            </a:r>
          </a:p>
          <a:p>
            <a:pPr marL="342900" marR="254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212529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Use better scripting tools such as jQuery, bootstrap for interaction between front-end and back-end.</a:t>
            </a:r>
          </a:p>
        </p:txBody>
      </p:sp>
    </p:spTree>
    <p:extLst>
      <p:ext uri="{BB962C8B-B14F-4D97-AF65-F5344CB8AC3E}">
        <p14:creationId xmlns:p14="http://schemas.microsoft.com/office/powerpoint/2010/main" val="192937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FDD5-4045-4AF0-ABCF-8E8C525C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115E3-891B-4B0C-9CC5-BACB8BC73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Introduction</a:t>
            </a:r>
          </a:p>
          <a:p>
            <a:r>
              <a:rPr lang="en-US" altLang="en-US" sz="2400" dirty="0"/>
              <a:t>What Is Blackjack?</a:t>
            </a:r>
            <a:endParaRPr lang="en-IN" sz="2400" dirty="0"/>
          </a:p>
          <a:p>
            <a:r>
              <a:rPr lang="en-US" sz="2400" dirty="0"/>
              <a:t>Project Aim and Objective</a:t>
            </a:r>
          </a:p>
          <a:p>
            <a:r>
              <a:rPr lang="en-IN" sz="2400" dirty="0"/>
              <a:t>Software and hardware requirements</a:t>
            </a:r>
            <a:endParaRPr lang="en-US" altLang="en-US" sz="2400" dirty="0"/>
          </a:p>
          <a:p>
            <a:r>
              <a:rPr lang="en-IN" sz="2400" dirty="0"/>
              <a:t>Flowchart</a:t>
            </a:r>
          </a:p>
          <a:p>
            <a:r>
              <a:rPr lang="en-US" sz="2400" dirty="0"/>
              <a:t>Module Description</a:t>
            </a:r>
          </a:p>
          <a:p>
            <a:r>
              <a:rPr lang="en-US" sz="2400" dirty="0"/>
              <a:t>Screenshots</a:t>
            </a:r>
          </a:p>
          <a:p>
            <a:r>
              <a:rPr lang="en-US" sz="2400" dirty="0"/>
              <a:t>Limitations</a:t>
            </a:r>
          </a:p>
          <a:p>
            <a:r>
              <a:rPr lang="en-US" altLang="en-US" sz="2400" dirty="0"/>
              <a:t>Thank You!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C18C4-E72D-46F7-9FD0-E0B644EAD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62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17C3-6796-4DC4-919A-D61CF94D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IN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929206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414F-8AD8-4842-9340-6230835C2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63012"/>
            <a:ext cx="7729728" cy="1188720"/>
          </a:xfrm>
        </p:spPr>
        <p:txBody>
          <a:bodyPr/>
          <a:lstStyle/>
          <a:p>
            <a:r>
              <a:rPr lang="en-IN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7127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201C-A1B1-47AD-B455-D8AC1088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929A0-3F37-4F02-9179-191C18419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264285" algn="l"/>
              </a:tabLs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Blackjack is a card game played between two people, the player and the dealer. </a:t>
            </a:r>
            <a:endParaRPr lang="en-IN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1264285" algn="l"/>
              </a:tabLs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The goal is to achieve the maximum possible score (21) without going ‘bust’ (Above 21).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1264285" algn="l"/>
              </a:tabLst>
            </a:pPr>
            <a:endParaRPr lang="en-IN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ABE7-CD40-46B1-B56E-3BF8047F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Aim and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6827-BE01-46B7-A665-E5372EA86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rgbClr val="212529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Aim of this project is to create a working </a:t>
            </a:r>
            <a:r>
              <a:rPr lang="en-IN" dirty="0" err="1">
                <a:solidFill>
                  <a:srgbClr val="212529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BlackJack</a:t>
            </a:r>
            <a:r>
              <a:rPr lang="en-IN" dirty="0">
                <a:solidFill>
                  <a:srgbClr val="212529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Player game that will help the user learn to play according to the basic strategy charts.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The objective is to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create a system that utilizes multiple tools and wraps them together into a functioning website. 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212529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game should be user friendly and it should follow the standard Blackjack rules to provide an enjoyable gaming experience.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212529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website must use a database to store and retrieve information for the client and server as required.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122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682E-2200-447C-ADD2-A3D0990A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371" y="609092"/>
            <a:ext cx="7729728" cy="1188720"/>
          </a:xfrm>
        </p:spPr>
        <p:txBody>
          <a:bodyPr/>
          <a:lstStyle/>
          <a:p>
            <a:r>
              <a:rPr lang="en-IN" b="1" dirty="0"/>
              <a:t>Software and 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F53A4-C411-4A64-9EE2-7C1458A03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7136" y="2317173"/>
            <a:ext cx="4866547" cy="3844635"/>
          </a:xfrm>
        </p:spPr>
        <p:txBody>
          <a:bodyPr>
            <a:normAutofit fontScale="62500" lnSpcReduction="20000"/>
          </a:bodyPr>
          <a:lstStyle/>
          <a:p>
            <a:r>
              <a:rPr lang="en-US" sz="3100" b="1" dirty="0"/>
              <a:t>Software requirements</a:t>
            </a:r>
          </a:p>
          <a:p>
            <a:endParaRPr lang="en-IN" dirty="0"/>
          </a:p>
          <a:p>
            <a:pPr marL="342900" marR="450215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29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Operating system – Windows 10,    Ubuntu 14.4+ OSX Yosemite 10.10</a:t>
            </a:r>
          </a:p>
          <a:p>
            <a:pPr marL="342900" marR="450215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2900" dirty="0"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29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Any IDE to edit the code</a:t>
            </a:r>
          </a:p>
          <a:p>
            <a:pPr marL="514350" marR="450215" lvl="0" indent="-51435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9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XAMPP server</a:t>
            </a:r>
            <a:endParaRPr lang="en-IN" sz="29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514350" marR="450215" lvl="0" indent="-51435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29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Updated browsers which support CSS3 and HTML5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3AE93-4B98-4775-BBD1-529791A2F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9" y="2202873"/>
            <a:ext cx="5413799" cy="3844636"/>
          </a:xfrm>
        </p:spPr>
        <p:txBody>
          <a:bodyPr>
            <a:normAutofit fontScale="62500" lnSpcReduction="20000"/>
          </a:bodyPr>
          <a:lstStyle/>
          <a:p>
            <a:r>
              <a:rPr lang="en-US" sz="3100" b="1" dirty="0"/>
              <a:t>Hardware requirement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sz="2900" dirty="0"/>
              <a:t>HDD  : 100MB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900" dirty="0"/>
              <a:t>RAM  : 128 MB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900" dirty="0"/>
              <a:t>CPU    : Intel Pentium 4 or later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99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3634E9-6CE4-4118-8E90-6B2666E8B5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front end: 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B195-5514-4652-A8BC-FC5E729820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HTML</a:t>
            </a:r>
          </a:p>
          <a:p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CSS</a:t>
            </a:r>
          </a:p>
          <a:p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JAVASCRIPT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3A239-38C1-4164-944D-3389D01DCF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MySQL</a:t>
            </a:r>
          </a:p>
          <a:p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PHP</a:t>
            </a:r>
          </a:p>
          <a:p>
            <a:r>
              <a:rPr lang="en-US" dirty="0">
                <a:latin typeface="+mj-lt"/>
                <a:cs typeface="Mangal" panose="02040503050203030202" pitchFamily="18" charset="0"/>
              </a:rPr>
              <a:t>JAVASCRIPT</a:t>
            </a:r>
            <a:endParaRPr lang="en-IN" dirty="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93794-EC2B-49FA-9333-129FC898B0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back end: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9557CCD-0919-4E81-8D48-E4965E1A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programming languages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60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6950-66D1-40DF-9217-4CF175BBA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12" y="243332"/>
            <a:ext cx="4417068" cy="1067308"/>
          </a:xfrm>
        </p:spPr>
        <p:txBody>
          <a:bodyPr/>
          <a:lstStyle/>
          <a:p>
            <a:r>
              <a:rPr lang="en-IN" b="1" dirty="0"/>
              <a:t>flowchart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1C6A4F-0A21-4339-A99A-2A9F81BB48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80" y="72736"/>
            <a:ext cx="7580519" cy="678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8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F5F6-348B-4ABC-B109-4DBC3D99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8991"/>
            <a:ext cx="7729728" cy="168332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Module Description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(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Registration and login)</a:t>
            </a:r>
            <a:b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B8C5-EE87-4F44-A03E-D7D56D655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marR="450215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300" u="sng" dirty="0">
                <a:effectLst/>
                <a:latin typeface="Gill Sans MT (Headings)"/>
                <a:ea typeface="Calibri" panose="020F0502020204030204" pitchFamily="34" charset="0"/>
                <a:cs typeface="Mangal" panose="02040503050203030202" pitchFamily="18" charset="0"/>
              </a:rPr>
              <a:t>Register.html    </a:t>
            </a:r>
            <a:r>
              <a:rPr lang="en-US" sz="2300" dirty="0">
                <a:effectLst/>
                <a:latin typeface="Gill Sans MT (Headings)"/>
                <a:ea typeface="Calibri" panose="020F0502020204030204" pitchFamily="34" charset="0"/>
                <a:cs typeface="Mangal" panose="02040503050203030202" pitchFamily="18" charset="0"/>
              </a:rPr>
              <a:t>: If the user is new to the game, then the player gets registered here. Username, </a:t>
            </a:r>
            <a:r>
              <a:rPr lang="en-US" sz="2900" dirty="0">
                <a:effectLst/>
                <a:latin typeface="Gill Sans MT (Headings)"/>
                <a:ea typeface="Calibri" panose="020F0502020204030204" pitchFamily="34" charset="0"/>
                <a:cs typeface="Mangal" panose="02040503050203030202" pitchFamily="18" charset="0"/>
              </a:rPr>
              <a:t>Email</a:t>
            </a:r>
            <a:r>
              <a:rPr lang="en-US" sz="2300" dirty="0">
                <a:effectLst/>
                <a:latin typeface="Gill Sans MT (Headings)"/>
                <a:ea typeface="Calibri" panose="020F0502020204030204" pitchFamily="34" charset="0"/>
                <a:cs typeface="Mangal" panose="02040503050203030202" pitchFamily="18" charset="0"/>
              </a:rPr>
              <a:t>, Address and Password is to be entered by player.</a:t>
            </a:r>
            <a:endParaRPr lang="en-IN" sz="2300" dirty="0">
              <a:effectLst/>
              <a:latin typeface="Gill Sans MT (Headings)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450215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300" dirty="0">
                <a:effectLst/>
                <a:latin typeface="Gill Sans MT (Headings)"/>
                <a:ea typeface="Calibri" panose="020F0502020204030204" pitchFamily="34" charset="0"/>
                <a:cs typeface="Mangal" panose="02040503050203030202" pitchFamily="18" charset="0"/>
              </a:rPr>
              <a:t>validate.html : Works on the login form by verifying if the user has inputted the correct username and password before allowing him to login.</a:t>
            </a:r>
            <a:endParaRPr lang="en-IN" sz="2300" dirty="0">
              <a:effectLst/>
              <a:latin typeface="Gill Sans MT (Headings)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450215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300" dirty="0" err="1">
                <a:effectLst/>
                <a:latin typeface="Gill Sans MT (Headings)"/>
                <a:ea typeface="Calibri" panose="020F0502020204030204" pitchFamily="34" charset="0"/>
                <a:cs typeface="Mangal" panose="02040503050203030202" pitchFamily="18" charset="0"/>
              </a:rPr>
              <a:t>logout.php</a:t>
            </a:r>
            <a:r>
              <a:rPr lang="en-US" sz="2300" dirty="0">
                <a:effectLst/>
                <a:latin typeface="Gill Sans MT (Headings)"/>
                <a:ea typeface="Calibri" panose="020F0502020204030204" pitchFamily="34" charset="0"/>
                <a:cs typeface="Mangal" panose="02040503050203030202" pitchFamily="18" charset="0"/>
              </a:rPr>
              <a:t> : Allows the user to log out of the system.</a:t>
            </a:r>
          </a:p>
          <a:p>
            <a:pPr marL="342900" marR="450215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300" dirty="0" err="1">
                <a:effectLst/>
                <a:latin typeface="Gill Sans MT (Headings)"/>
                <a:ea typeface="Calibri" panose="020F0502020204030204" pitchFamily="34" charset="0"/>
                <a:cs typeface="Mangal" panose="02040503050203030202" pitchFamily="18" charset="0"/>
              </a:rPr>
              <a:t>User_details.sql</a:t>
            </a:r>
            <a:r>
              <a:rPr lang="en-US" sz="2300" dirty="0">
                <a:effectLst/>
                <a:latin typeface="Gill Sans MT (Headings)"/>
                <a:ea typeface="Calibri" panose="020F0502020204030204" pitchFamily="34" charset="0"/>
                <a:cs typeface="Mangal" panose="02040503050203030202" pitchFamily="18" charset="0"/>
              </a:rPr>
              <a:t> : A manually programmed database file which can be imported on the server to run the website locally through XAMPP.</a:t>
            </a:r>
            <a:endParaRPr lang="en-IN" sz="2300" dirty="0">
              <a:effectLst/>
              <a:latin typeface="Gill Sans MT (Headings)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450215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450215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450215" lvl="0" indent="0">
              <a:lnSpc>
                <a:spcPct val="150000"/>
              </a:lnSpc>
              <a:spcAft>
                <a:spcPts val="10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16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84C3-A57A-41A4-8F73-6A97B0E9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Module Description</a:t>
            </a:r>
            <a:br>
              <a:rPr lang="en-IN" sz="2400" dirty="0"/>
            </a:br>
            <a:r>
              <a:rPr lang="en-US" sz="2400" b="1" dirty="0"/>
              <a:t>(</a:t>
            </a:r>
            <a:r>
              <a:rPr lang="en-US" sz="24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Registration and login)</a:t>
            </a:r>
            <a:br>
              <a:rPr lang="en-IN" sz="28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IN" sz="2400" dirty="0"/>
              <a:t>continued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5E20-653F-4845-9DF0-DDD1829D4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450215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index.css : All front end CSS is stored here.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logout.html : User gets logged out of the system.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450215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index.php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: The actual website which runs through XAMPP.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7844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356</TotalTime>
  <Words>758</Words>
  <Application>Microsoft Office PowerPoint</Application>
  <PresentationFormat>Widescreen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Gill Sans MT (Headings)</vt:lpstr>
      <vt:lpstr>Arial</vt:lpstr>
      <vt:lpstr>Arial Narrow</vt:lpstr>
      <vt:lpstr>Calibri</vt:lpstr>
      <vt:lpstr>Gill Sans MT</vt:lpstr>
      <vt:lpstr>Symbol</vt:lpstr>
      <vt:lpstr>Times New Roman</vt:lpstr>
      <vt:lpstr>Parcel</vt:lpstr>
      <vt:lpstr>Blackjack</vt:lpstr>
      <vt:lpstr>contents</vt:lpstr>
      <vt:lpstr>Introduction</vt:lpstr>
      <vt:lpstr>Project Aim and Objective</vt:lpstr>
      <vt:lpstr>Software and hardware requirements</vt:lpstr>
      <vt:lpstr>programming languages</vt:lpstr>
      <vt:lpstr>flowchart</vt:lpstr>
      <vt:lpstr>Module Description  (Registration and login) </vt:lpstr>
      <vt:lpstr>Module Description (Registration and login) continued</vt:lpstr>
      <vt:lpstr>Module Description (Game Algorithm )</vt:lpstr>
      <vt:lpstr>Module Description (Game Algorithm ) continued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</vt:lpstr>
      <vt:lpstr>Enhancement</vt:lpstr>
      <vt:lpstr>Any 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</dc:title>
  <dc:creator>aditya kawale</dc:creator>
  <cp:lastModifiedBy>kanishk kargutkar</cp:lastModifiedBy>
  <cp:revision>22</cp:revision>
  <dcterms:created xsi:type="dcterms:W3CDTF">2019-03-27T14:26:15Z</dcterms:created>
  <dcterms:modified xsi:type="dcterms:W3CDTF">2020-09-23T20:18:55Z</dcterms:modified>
</cp:coreProperties>
</file>