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Inter"/>
      <p:regular r:id="rId22"/>
      <p:bold r:id="rId23"/>
      <p:italic r:id="rId24"/>
      <p:boldItalic r:id="rId25"/>
    </p:embeddedFont>
    <p:embeddedFont>
      <p:font typeface="Manrope SemiBold"/>
      <p:regular r:id="rId26"/>
      <p:bold r:id="rId27"/>
    </p:embeddedFont>
    <p:embeddedFont>
      <p:font typeface="Manrope"/>
      <p:regular r:id="rId28"/>
      <p:bold r:id="rId29"/>
    </p:embeddedFont>
    <p:embeddedFont>
      <p:font typeface="Manrope Medium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Inter-regular.fntdata"/><Relationship Id="rId21" Type="http://schemas.openxmlformats.org/officeDocument/2006/relationships/slide" Target="slides/slide17.xml"/><Relationship Id="rId24" Type="http://schemas.openxmlformats.org/officeDocument/2006/relationships/font" Target="fonts/Inter-italic.fntdata"/><Relationship Id="rId23" Type="http://schemas.openxmlformats.org/officeDocument/2006/relationships/font" Target="fonts/Inter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anropeSemiBold-regular.fntdata"/><Relationship Id="rId25" Type="http://schemas.openxmlformats.org/officeDocument/2006/relationships/font" Target="fonts/Inter-boldItalic.fntdata"/><Relationship Id="rId28" Type="http://schemas.openxmlformats.org/officeDocument/2006/relationships/font" Target="fonts/Manrope-regular.fntdata"/><Relationship Id="rId27" Type="http://schemas.openxmlformats.org/officeDocument/2006/relationships/font" Target="fonts/Manrope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anrop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anropeMedium-bold.fntdata"/><Relationship Id="rId30" Type="http://schemas.openxmlformats.org/officeDocument/2006/relationships/font" Target="fonts/ManropeMedium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22f89187e4e_0_2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22f89187e4e_0_2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34157e0510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34157e0510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350f7b965c7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350f7b965c7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350f7b965c7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Google Shape;1813;g350f7b965c7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350f7b965c7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1" name="Google Shape;1821;g350f7b965c7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34157e0510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34157e0510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3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g350f7b965c7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5" name="Google Shape;1835;g350f7b965c7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g34157e0510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0" name="Google Shape;1840;g34157e0510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131ff7c0f5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131ff7c0f5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350f7b965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350f7b965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22f89187e4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22f89187e4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13b627a12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13b627a12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350f7b965c7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350f7b965c7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34157e0510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34157e0510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34157e0510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34157e051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34157e0510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" name="Google Shape;1777;g34157e0510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350f7b965c7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350f7b965c7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s://flaticon.com/" TargetMode="External"/><Relationship Id="rId4" Type="http://schemas.openxmlformats.org/officeDocument/2006/relationships/hyperlink" Target="https://freepik.com/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1"/>
          <p:cNvSpPr txBox="1"/>
          <p:nvPr>
            <p:ph hasCustomPrompt="1" type="title"/>
          </p:nvPr>
        </p:nvSpPr>
        <p:spPr>
          <a:xfrm>
            <a:off x="1078800" y="1282933"/>
            <a:ext cx="6986400" cy="16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000"/>
              <a:buNone/>
              <a:defRPr sz="13000"/>
            </a:lvl9pPr>
          </a:lstStyle>
          <a:p>
            <a:r>
              <a:t>xx%</a:t>
            </a:r>
          </a:p>
        </p:txBody>
      </p:sp>
      <p:sp>
        <p:nvSpPr>
          <p:cNvPr id="413" name="Google Shape;413;p11"/>
          <p:cNvSpPr txBox="1"/>
          <p:nvPr>
            <p:ph idx="1" type="subTitle"/>
          </p:nvPr>
        </p:nvSpPr>
        <p:spPr>
          <a:xfrm>
            <a:off x="1078800" y="3130400"/>
            <a:ext cx="69864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grpSp>
        <p:nvGrpSpPr>
          <p:cNvPr id="414" name="Google Shape;414;p11"/>
          <p:cNvGrpSpPr/>
          <p:nvPr/>
        </p:nvGrpSpPr>
        <p:grpSpPr>
          <a:xfrm flipH="1">
            <a:off x="3200061" y="4600922"/>
            <a:ext cx="2577160" cy="2638569"/>
            <a:chOff x="-1115775" y="4467744"/>
            <a:chExt cx="2577160" cy="2638569"/>
          </a:xfrm>
        </p:grpSpPr>
        <p:sp>
          <p:nvSpPr>
            <p:cNvPr id="415" name="Google Shape;415;p1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16" name="Google Shape;416;p11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417" name="Google Shape;417;p1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0" name="Google Shape;420;p1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1" name="Google Shape;421;p1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2" name="Google Shape;422;p1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3" name="Google Shape;423;p1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4" name="Google Shape;424;p1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5" name="Google Shape;425;p1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6" name="Google Shape;426;p1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7" name="Google Shape;427;p1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8" name="Google Shape;428;p1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431" name="Google Shape;431;p11"/>
          <p:cNvGrpSpPr/>
          <p:nvPr/>
        </p:nvGrpSpPr>
        <p:grpSpPr>
          <a:xfrm>
            <a:off x="8006708" y="-2008234"/>
            <a:ext cx="2750618" cy="2741916"/>
            <a:chOff x="2724182" y="-1866850"/>
            <a:chExt cx="2750618" cy="2741916"/>
          </a:xfrm>
        </p:grpSpPr>
        <p:sp>
          <p:nvSpPr>
            <p:cNvPr id="432" name="Google Shape;432;p1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33" name="Google Shape;433;p11"/>
            <p:cNvGrpSpPr/>
            <p:nvPr/>
          </p:nvGrpSpPr>
          <p:grpSpPr>
            <a:xfrm flipH="1" rot="-5400000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434" name="Google Shape;434;p1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9" name="Google Shape;439;p1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0" name="Google Shape;440;p11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1" name="Google Shape;441;p11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2" name="Google Shape;442;p11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448" name="Google Shape;448;p11"/>
          <p:cNvGrpSpPr/>
          <p:nvPr/>
        </p:nvGrpSpPr>
        <p:grpSpPr>
          <a:xfrm rot="5400000">
            <a:off x="-1471608" y="-1860634"/>
            <a:ext cx="2750618" cy="2741916"/>
            <a:chOff x="2724182" y="-1866850"/>
            <a:chExt cx="2750618" cy="2741916"/>
          </a:xfrm>
        </p:grpSpPr>
        <p:sp>
          <p:nvSpPr>
            <p:cNvPr id="449" name="Google Shape;449;p1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50" name="Google Shape;450;p11"/>
            <p:cNvGrpSpPr/>
            <p:nvPr/>
          </p:nvGrpSpPr>
          <p:grpSpPr>
            <a:xfrm flipH="1" rot="-5400000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3" name="Google Shape;453;p1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4" name="Google Shape;454;p1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3"/>
          <p:cNvSpPr txBox="1"/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68" name="Google Shape;468;p13"/>
          <p:cNvSpPr txBox="1"/>
          <p:nvPr>
            <p:ph idx="1" type="subTitle"/>
          </p:nvPr>
        </p:nvSpPr>
        <p:spPr>
          <a:xfrm>
            <a:off x="1746575" y="1668324"/>
            <a:ext cx="24693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469" name="Google Shape;469;p13"/>
          <p:cNvSpPr txBox="1"/>
          <p:nvPr>
            <p:ph hasCustomPrompt="1" idx="2" type="title"/>
          </p:nvPr>
        </p:nvSpPr>
        <p:spPr>
          <a:xfrm>
            <a:off x="817950" y="1668324"/>
            <a:ext cx="8763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0" name="Google Shape;470;p13"/>
          <p:cNvSpPr txBox="1"/>
          <p:nvPr>
            <p:ph idx="3" type="subTitle"/>
          </p:nvPr>
        </p:nvSpPr>
        <p:spPr>
          <a:xfrm>
            <a:off x="1746575" y="3224098"/>
            <a:ext cx="24693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471" name="Google Shape;471;p13"/>
          <p:cNvSpPr txBox="1"/>
          <p:nvPr>
            <p:ph hasCustomPrompt="1" idx="4" type="title"/>
          </p:nvPr>
        </p:nvSpPr>
        <p:spPr>
          <a:xfrm>
            <a:off x="817950" y="3224098"/>
            <a:ext cx="8763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/>
          <p:nvPr>
            <p:ph idx="5" type="subTitle"/>
          </p:nvPr>
        </p:nvSpPr>
        <p:spPr>
          <a:xfrm>
            <a:off x="5808625" y="1668324"/>
            <a:ext cx="25602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473" name="Google Shape;473;p13"/>
          <p:cNvSpPr txBox="1"/>
          <p:nvPr>
            <p:ph hasCustomPrompt="1" idx="6" type="title"/>
          </p:nvPr>
        </p:nvSpPr>
        <p:spPr>
          <a:xfrm>
            <a:off x="4880000" y="1668324"/>
            <a:ext cx="8763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4" name="Google Shape;474;p13"/>
          <p:cNvSpPr txBox="1"/>
          <p:nvPr>
            <p:ph idx="7" type="subTitle"/>
          </p:nvPr>
        </p:nvSpPr>
        <p:spPr>
          <a:xfrm>
            <a:off x="5808625" y="3224098"/>
            <a:ext cx="25602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475" name="Google Shape;475;p13"/>
          <p:cNvSpPr txBox="1"/>
          <p:nvPr>
            <p:ph hasCustomPrompt="1" idx="8" type="title"/>
          </p:nvPr>
        </p:nvSpPr>
        <p:spPr>
          <a:xfrm>
            <a:off x="4880000" y="3224098"/>
            <a:ext cx="8763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grpSp>
        <p:nvGrpSpPr>
          <p:cNvPr id="476" name="Google Shape;476;p13"/>
          <p:cNvGrpSpPr/>
          <p:nvPr/>
        </p:nvGrpSpPr>
        <p:grpSpPr>
          <a:xfrm>
            <a:off x="-1385268" y="4460422"/>
            <a:ext cx="2744275" cy="2727763"/>
            <a:chOff x="5985575" y="4420825"/>
            <a:chExt cx="2744275" cy="2727763"/>
          </a:xfrm>
        </p:grpSpPr>
        <p:sp>
          <p:nvSpPr>
            <p:cNvPr id="477" name="Google Shape;477;p1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78" name="Google Shape;478;p13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479" name="Google Shape;479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2" name="Google Shape;482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3" name="Google Shape;483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4" name="Google Shape;484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>
                <a:off x="1732963" y="1684323"/>
                <a:ext cx="1125421" cy="1098689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1796949" y="1767253"/>
                <a:ext cx="1145258" cy="1143622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1943210" y="1863197"/>
                <a:ext cx="1068918" cy="1093424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493" name="Google Shape;493;p13"/>
          <p:cNvGrpSpPr/>
          <p:nvPr/>
        </p:nvGrpSpPr>
        <p:grpSpPr>
          <a:xfrm>
            <a:off x="7875908" y="-2134584"/>
            <a:ext cx="2750618" cy="2741916"/>
            <a:chOff x="2724182" y="-1866850"/>
            <a:chExt cx="2750618" cy="2741916"/>
          </a:xfrm>
        </p:grpSpPr>
        <p:sp>
          <p:nvSpPr>
            <p:cNvPr id="494" name="Google Shape;494;p13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95" name="Google Shape;495;p13"/>
            <p:cNvGrpSpPr/>
            <p:nvPr/>
          </p:nvGrpSpPr>
          <p:grpSpPr>
            <a:xfrm flipH="1" rot="-5400000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496" name="Google Shape;496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7" name="Google Shape;507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8" name="Google Shape;508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flipH="1">
            <a:off x="7927832" y="4405872"/>
            <a:ext cx="2577160" cy="2638569"/>
            <a:chOff x="-1115775" y="4467744"/>
            <a:chExt cx="2577160" cy="2638569"/>
          </a:xfrm>
        </p:grpSpPr>
        <p:sp>
          <p:nvSpPr>
            <p:cNvPr id="511" name="Google Shape;511;p1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12" name="Google Shape;512;p13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13" name="Google Shape;513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1736082" y="1684323"/>
                <a:ext cx="1122388" cy="112826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1781796" y="1767253"/>
                <a:ext cx="1160432" cy="1145707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1891495" y="1863197"/>
                <a:ext cx="1120549" cy="1141314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27" name="Google Shape;527;p13"/>
          <p:cNvGrpSpPr/>
          <p:nvPr/>
        </p:nvGrpSpPr>
        <p:grpSpPr>
          <a:xfrm flipH="1" rot="10800000">
            <a:off x="-1141068" y="-2002410"/>
            <a:ext cx="2577160" cy="2638569"/>
            <a:chOff x="-1115775" y="4467744"/>
            <a:chExt cx="2577160" cy="2638569"/>
          </a:xfrm>
        </p:grpSpPr>
        <p:sp>
          <p:nvSpPr>
            <p:cNvPr id="528" name="Google Shape;528;p1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29" name="Google Shape;529;p13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30" name="Google Shape;530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1738076" y="1684323"/>
                <a:ext cx="1120302" cy="1120681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1747229" y="1767253"/>
                <a:ext cx="1194952" cy="1174905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1866065" y="1863197"/>
                <a:ext cx="1145991" cy="1133831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83150" y="3682225"/>
            <a:ext cx="75777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6" name="Google Shape;546;p14"/>
          <p:cNvSpPr txBox="1"/>
          <p:nvPr>
            <p:ph idx="1" type="subTitle"/>
          </p:nvPr>
        </p:nvSpPr>
        <p:spPr>
          <a:xfrm>
            <a:off x="783150" y="1974401"/>
            <a:ext cx="7577700" cy="15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grpSp>
        <p:nvGrpSpPr>
          <p:cNvPr id="547" name="Google Shape;547;p14"/>
          <p:cNvGrpSpPr/>
          <p:nvPr/>
        </p:nvGrpSpPr>
        <p:grpSpPr>
          <a:xfrm flipH="1" rot="5400000">
            <a:off x="7615159" y="-1826249"/>
            <a:ext cx="2651748" cy="2575817"/>
            <a:chOff x="-1190362" y="4530496"/>
            <a:chExt cx="2651748" cy="2575817"/>
          </a:xfrm>
        </p:grpSpPr>
        <p:sp>
          <p:nvSpPr>
            <p:cNvPr id="548" name="Google Shape;548;p14"/>
            <p:cNvSpPr/>
            <p:nvPr/>
          </p:nvSpPr>
          <p:spPr>
            <a:xfrm>
              <a:off x="-1190362" y="47725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49" name="Google Shape;549;p14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50" name="Google Shape;550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1" name="Google Shape;551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2" name="Google Shape;552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5" name="Google Shape;555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6" name="Google Shape;556;p1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1" name="Google Shape;561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64" name="Google Shape;564;p14"/>
          <p:cNvGrpSpPr/>
          <p:nvPr/>
        </p:nvGrpSpPr>
        <p:grpSpPr>
          <a:xfrm rot="5400000">
            <a:off x="-1544742" y="-1909309"/>
            <a:ext cx="2750618" cy="2741916"/>
            <a:chOff x="2724182" y="-1866850"/>
            <a:chExt cx="2750618" cy="2741916"/>
          </a:xfrm>
        </p:grpSpPr>
        <p:sp>
          <p:nvSpPr>
            <p:cNvPr id="565" name="Google Shape;565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66" name="Google Shape;566;p14"/>
            <p:cNvGrpSpPr/>
            <p:nvPr/>
          </p:nvGrpSpPr>
          <p:grpSpPr>
            <a:xfrm flipH="1" rot="-5400000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67" name="Google Shape;567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8" name="Google Shape;568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9" name="Google Shape;569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0" name="Google Shape;570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6" name="Google Shape;576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7" name="Google Shape;577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9" name="Google Shape;579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0" name="Google Shape;580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81" name="Google Shape;581;p14"/>
          <p:cNvGrpSpPr/>
          <p:nvPr/>
        </p:nvGrpSpPr>
        <p:grpSpPr>
          <a:xfrm rot="10800000">
            <a:off x="-1640017" y="4496341"/>
            <a:ext cx="2750618" cy="2741916"/>
            <a:chOff x="2724182" y="-1866850"/>
            <a:chExt cx="2750618" cy="2741916"/>
          </a:xfrm>
        </p:grpSpPr>
        <p:sp>
          <p:nvSpPr>
            <p:cNvPr id="582" name="Google Shape;582;p14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83" name="Google Shape;583;p14"/>
            <p:cNvGrpSpPr/>
            <p:nvPr/>
          </p:nvGrpSpPr>
          <p:grpSpPr>
            <a:xfrm flipH="1" rot="-5400000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584" name="Google Shape;584;p1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5" name="Google Shape;585;p1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6" name="Google Shape;586;p1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8" name="Google Shape;588;p1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1" name="Google Shape;591;p14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2" name="Google Shape;592;p14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3" name="Google Shape;593;p1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5" name="Google Shape;595;p1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6" name="Google Shape;596;p1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_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5"/>
          <p:cNvSpPr txBox="1"/>
          <p:nvPr>
            <p:ph type="title"/>
          </p:nvPr>
        </p:nvSpPr>
        <p:spPr>
          <a:xfrm>
            <a:off x="5456275" y="2122025"/>
            <a:ext cx="29745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600" name="Google Shape;600;p15"/>
          <p:cNvSpPr txBox="1"/>
          <p:nvPr>
            <p:ph hasCustomPrompt="1" idx="2" type="title"/>
          </p:nvPr>
        </p:nvSpPr>
        <p:spPr>
          <a:xfrm>
            <a:off x="7354675" y="1055725"/>
            <a:ext cx="1076100" cy="10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grpSp>
        <p:nvGrpSpPr>
          <p:cNvPr id="601" name="Google Shape;601;p15"/>
          <p:cNvGrpSpPr/>
          <p:nvPr/>
        </p:nvGrpSpPr>
        <p:grpSpPr>
          <a:xfrm flipH="1" rot="5400000">
            <a:off x="-1448461" y="4086201"/>
            <a:ext cx="2744275" cy="2727763"/>
            <a:chOff x="5985575" y="4420825"/>
            <a:chExt cx="2744275" cy="2727763"/>
          </a:xfrm>
        </p:grpSpPr>
        <p:sp>
          <p:nvSpPr>
            <p:cNvPr id="602" name="Google Shape;602;p15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03" name="Google Shape;603;p15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604" name="Google Shape;604;p1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5" name="Google Shape;605;p1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6" name="Google Shape;606;p1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7" name="Google Shape;607;p1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8" name="Google Shape;608;p1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9" name="Google Shape;609;p1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0" name="Google Shape;610;p15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1" name="Google Shape;611;p15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2" name="Google Shape;612;p15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3" name="Google Shape;613;p1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5" name="Google Shape;615;p1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6" name="Google Shape;616;p1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7" name="Google Shape;617;p1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618" name="Google Shape;618;p15"/>
          <p:cNvGrpSpPr/>
          <p:nvPr/>
        </p:nvGrpSpPr>
        <p:grpSpPr>
          <a:xfrm flipH="1" rot="5400000">
            <a:off x="8033689" y="4071318"/>
            <a:ext cx="2744275" cy="2727763"/>
            <a:chOff x="5985575" y="4420825"/>
            <a:chExt cx="2744275" cy="2727763"/>
          </a:xfrm>
        </p:grpSpPr>
        <p:sp>
          <p:nvSpPr>
            <p:cNvPr id="619" name="Google Shape;619;p15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20" name="Google Shape;620;p15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621" name="Google Shape;621;p1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2" name="Google Shape;622;p1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3" name="Google Shape;623;p1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4" name="Google Shape;624;p1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5" name="Google Shape;625;p1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6" name="Google Shape;626;p1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7" name="Google Shape;627;p15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8" name="Google Shape;628;p15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9" name="Google Shape;629;p15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0" name="Google Shape;630;p1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1" name="Google Shape;631;p1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2" name="Google Shape;632;p1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3" name="Google Shape;633;p1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4" name="Google Shape;634;p1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635" name="Google Shape;635;p15"/>
          <p:cNvGrpSpPr/>
          <p:nvPr/>
        </p:nvGrpSpPr>
        <p:grpSpPr>
          <a:xfrm rot="10800000">
            <a:off x="3706711" y="-2251481"/>
            <a:ext cx="2577160" cy="2638569"/>
            <a:chOff x="-1115775" y="4467744"/>
            <a:chExt cx="2577160" cy="2638569"/>
          </a:xfrm>
        </p:grpSpPr>
        <p:sp>
          <p:nvSpPr>
            <p:cNvPr id="636" name="Google Shape;636;p15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37" name="Google Shape;637;p15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638" name="Google Shape;638;p1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9" name="Google Shape;639;p1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0" name="Google Shape;640;p1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1" name="Google Shape;641;p1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2" name="Google Shape;642;p1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3" name="Google Shape;643;p1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4" name="Google Shape;644;p15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5" name="Google Shape;645;p15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6" name="Google Shape;646;p15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7" name="Google Shape;647;p1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8" name="Google Shape;648;p1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9" name="Google Shape;649;p1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50" name="Google Shape;650;p1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51" name="Google Shape;651;p1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6"/>
          <p:cNvSpPr txBox="1"/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654" name="Google Shape;654;p16"/>
          <p:cNvSpPr txBox="1"/>
          <p:nvPr>
            <p:ph idx="1" type="subTitle"/>
          </p:nvPr>
        </p:nvSpPr>
        <p:spPr>
          <a:xfrm>
            <a:off x="792850" y="3218025"/>
            <a:ext cx="22410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5" name="Google Shape;655;p16"/>
          <p:cNvSpPr txBox="1"/>
          <p:nvPr>
            <p:ph hasCustomPrompt="1" idx="2" type="title"/>
          </p:nvPr>
        </p:nvSpPr>
        <p:spPr>
          <a:xfrm>
            <a:off x="792850" y="1754925"/>
            <a:ext cx="2241000" cy="9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6" name="Google Shape;656;p16"/>
          <p:cNvSpPr txBox="1"/>
          <p:nvPr>
            <p:ph idx="3" type="subTitle"/>
          </p:nvPr>
        </p:nvSpPr>
        <p:spPr>
          <a:xfrm>
            <a:off x="792850" y="2748962"/>
            <a:ext cx="2241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657" name="Google Shape;657;p16"/>
          <p:cNvSpPr txBox="1"/>
          <p:nvPr>
            <p:ph idx="4" type="subTitle"/>
          </p:nvPr>
        </p:nvSpPr>
        <p:spPr>
          <a:xfrm>
            <a:off x="6110125" y="3218025"/>
            <a:ext cx="22410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58" name="Google Shape;658;p16"/>
          <p:cNvSpPr txBox="1"/>
          <p:nvPr>
            <p:ph hasCustomPrompt="1" idx="5" type="title"/>
          </p:nvPr>
        </p:nvSpPr>
        <p:spPr>
          <a:xfrm>
            <a:off x="6110125" y="1754925"/>
            <a:ext cx="2241000" cy="9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9" name="Google Shape;659;p16"/>
          <p:cNvSpPr txBox="1"/>
          <p:nvPr>
            <p:ph idx="6" type="subTitle"/>
          </p:nvPr>
        </p:nvSpPr>
        <p:spPr>
          <a:xfrm>
            <a:off x="6110125" y="2748962"/>
            <a:ext cx="2241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660" name="Google Shape;660;p16"/>
          <p:cNvSpPr txBox="1"/>
          <p:nvPr>
            <p:ph idx="7" type="subTitle"/>
          </p:nvPr>
        </p:nvSpPr>
        <p:spPr>
          <a:xfrm>
            <a:off x="3451500" y="3218025"/>
            <a:ext cx="22410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1" name="Google Shape;661;p16"/>
          <p:cNvSpPr txBox="1"/>
          <p:nvPr>
            <p:ph hasCustomPrompt="1" idx="8" type="title"/>
          </p:nvPr>
        </p:nvSpPr>
        <p:spPr>
          <a:xfrm>
            <a:off x="3451500" y="1754925"/>
            <a:ext cx="2241000" cy="9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2" name="Google Shape;662;p16"/>
          <p:cNvSpPr txBox="1"/>
          <p:nvPr>
            <p:ph idx="9" type="subTitle"/>
          </p:nvPr>
        </p:nvSpPr>
        <p:spPr>
          <a:xfrm>
            <a:off x="3451500" y="2748962"/>
            <a:ext cx="2241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grpSp>
        <p:nvGrpSpPr>
          <p:cNvPr id="663" name="Google Shape;663;p16"/>
          <p:cNvGrpSpPr/>
          <p:nvPr/>
        </p:nvGrpSpPr>
        <p:grpSpPr>
          <a:xfrm flipH="1" rot="10800000">
            <a:off x="-1512361" y="-1940324"/>
            <a:ext cx="2744275" cy="2727763"/>
            <a:chOff x="5985575" y="4420825"/>
            <a:chExt cx="2744275" cy="2727763"/>
          </a:xfrm>
        </p:grpSpPr>
        <p:sp>
          <p:nvSpPr>
            <p:cNvPr id="664" name="Google Shape;664;p16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65" name="Google Shape;665;p16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666" name="Google Shape;666;p1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67" name="Google Shape;667;p1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68" name="Google Shape;668;p1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69" name="Google Shape;669;p1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70" name="Google Shape;670;p1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71" name="Google Shape;671;p1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72" name="Google Shape;672;p16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73" name="Google Shape;673;p16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74" name="Google Shape;674;p16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75" name="Google Shape;675;p1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76" name="Google Shape;676;p1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77" name="Google Shape;677;p1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78" name="Google Shape;678;p1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79" name="Google Shape;679;p1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680" name="Google Shape;680;p16"/>
          <p:cNvGrpSpPr/>
          <p:nvPr/>
        </p:nvGrpSpPr>
        <p:grpSpPr>
          <a:xfrm flipH="1">
            <a:off x="7926811" y="4383119"/>
            <a:ext cx="2577160" cy="2638569"/>
            <a:chOff x="-1115775" y="4467744"/>
            <a:chExt cx="2577160" cy="2638569"/>
          </a:xfrm>
        </p:grpSpPr>
        <p:sp>
          <p:nvSpPr>
            <p:cNvPr id="681" name="Google Shape;681;p16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82" name="Google Shape;682;p16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683" name="Google Shape;683;p1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84" name="Google Shape;684;p1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85" name="Google Shape;685;p1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86" name="Google Shape;686;p1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87" name="Google Shape;687;p1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88" name="Google Shape;688;p1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89" name="Google Shape;689;p16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0" name="Google Shape;690;p16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1" name="Google Shape;691;p16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2" name="Google Shape;692;p1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3" name="Google Shape;693;p1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4" name="Google Shape;694;p1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5" name="Google Shape;695;p1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6" name="Google Shape;696;p1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7"/>
          <p:cNvSpPr txBox="1"/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99" name="Google Shape;699;p17"/>
          <p:cNvSpPr txBox="1"/>
          <p:nvPr>
            <p:ph idx="1" type="subTitle"/>
          </p:nvPr>
        </p:nvSpPr>
        <p:spPr>
          <a:xfrm>
            <a:off x="1563300" y="3256230"/>
            <a:ext cx="2665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0" name="Google Shape;700;p17"/>
          <p:cNvSpPr txBox="1"/>
          <p:nvPr>
            <p:ph hasCustomPrompt="1" idx="2" type="title"/>
          </p:nvPr>
        </p:nvSpPr>
        <p:spPr>
          <a:xfrm>
            <a:off x="1563300" y="1676825"/>
            <a:ext cx="26652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1" name="Google Shape;701;p17"/>
          <p:cNvSpPr txBox="1"/>
          <p:nvPr>
            <p:ph idx="3" type="subTitle"/>
          </p:nvPr>
        </p:nvSpPr>
        <p:spPr>
          <a:xfrm>
            <a:off x="1563300" y="2787168"/>
            <a:ext cx="2665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702" name="Google Shape;702;p17"/>
          <p:cNvSpPr txBox="1"/>
          <p:nvPr>
            <p:ph idx="4" type="subTitle"/>
          </p:nvPr>
        </p:nvSpPr>
        <p:spPr>
          <a:xfrm>
            <a:off x="5522075" y="3256230"/>
            <a:ext cx="26652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3" name="Google Shape;703;p17"/>
          <p:cNvSpPr txBox="1"/>
          <p:nvPr>
            <p:ph hasCustomPrompt="1" idx="5" type="title"/>
          </p:nvPr>
        </p:nvSpPr>
        <p:spPr>
          <a:xfrm>
            <a:off x="5522075" y="1676825"/>
            <a:ext cx="26652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4" name="Google Shape;704;p17"/>
          <p:cNvSpPr txBox="1"/>
          <p:nvPr>
            <p:ph idx="6" type="subTitle"/>
          </p:nvPr>
        </p:nvSpPr>
        <p:spPr>
          <a:xfrm>
            <a:off x="5522075" y="2787168"/>
            <a:ext cx="2665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grpSp>
        <p:nvGrpSpPr>
          <p:cNvPr id="705" name="Google Shape;705;p17"/>
          <p:cNvGrpSpPr/>
          <p:nvPr/>
        </p:nvGrpSpPr>
        <p:grpSpPr>
          <a:xfrm>
            <a:off x="8329382" y="-1797275"/>
            <a:ext cx="2750618" cy="2741916"/>
            <a:chOff x="2724182" y="-1866850"/>
            <a:chExt cx="2750618" cy="2741916"/>
          </a:xfrm>
        </p:grpSpPr>
        <p:sp>
          <p:nvSpPr>
            <p:cNvPr id="706" name="Google Shape;706;p17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707" name="Google Shape;707;p17"/>
            <p:cNvGrpSpPr/>
            <p:nvPr/>
          </p:nvGrpSpPr>
          <p:grpSpPr>
            <a:xfrm flipH="1" rot="-5400000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708" name="Google Shape;708;p1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09" name="Google Shape;709;p1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0" name="Google Shape;710;p1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1" name="Google Shape;711;p1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2" name="Google Shape;712;p1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3" name="Google Shape;713;p1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4" name="Google Shape;714;p17"/>
              <p:cNvSpPr/>
              <p:nvPr/>
            </p:nvSpPr>
            <p:spPr>
              <a:xfrm>
                <a:off x="1738593" y="1684322"/>
                <a:ext cx="1119733" cy="111916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5" name="Google Shape;715;p17"/>
              <p:cNvSpPr/>
              <p:nvPr/>
            </p:nvSpPr>
            <p:spPr>
              <a:xfrm>
                <a:off x="1793442" y="1767256"/>
                <a:ext cx="1148861" cy="1155187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6" name="Google Shape;716;p17"/>
              <p:cNvSpPr/>
              <p:nvPr/>
            </p:nvSpPr>
            <p:spPr>
              <a:xfrm>
                <a:off x="1903138" y="1863197"/>
                <a:ext cx="1108951" cy="111400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7" name="Google Shape;717;p1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8" name="Google Shape;718;p1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9" name="Google Shape;719;p1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20" name="Google Shape;720;p1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21" name="Google Shape;721;p1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722" name="Google Shape;722;p17"/>
          <p:cNvGrpSpPr/>
          <p:nvPr/>
        </p:nvGrpSpPr>
        <p:grpSpPr>
          <a:xfrm flipH="1" rot="5400000">
            <a:off x="-1534486" y="4335726"/>
            <a:ext cx="2744275" cy="2727763"/>
            <a:chOff x="5985575" y="4420825"/>
            <a:chExt cx="2744275" cy="2727763"/>
          </a:xfrm>
        </p:grpSpPr>
        <p:sp>
          <p:nvSpPr>
            <p:cNvPr id="723" name="Google Shape;723;p17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724" name="Google Shape;724;p17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725" name="Google Shape;725;p1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26" name="Google Shape;726;p1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27" name="Google Shape;727;p1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28" name="Google Shape;728;p1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29" name="Google Shape;729;p1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0" name="Google Shape;730;p1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1" name="Google Shape;731;p17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2" name="Google Shape;732;p17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7" name="Google Shape;737;p1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8" name="Google Shape;738;p1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_1_2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8"/>
          <p:cNvSpPr txBox="1"/>
          <p:nvPr>
            <p:ph idx="1" type="subTitle"/>
          </p:nvPr>
        </p:nvSpPr>
        <p:spPr>
          <a:xfrm>
            <a:off x="4046963" y="1316525"/>
            <a:ext cx="4242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1" name="Google Shape;741;p18"/>
          <p:cNvSpPr txBox="1"/>
          <p:nvPr>
            <p:ph hasCustomPrompt="1" type="title"/>
          </p:nvPr>
        </p:nvSpPr>
        <p:spPr>
          <a:xfrm>
            <a:off x="4046963" y="514200"/>
            <a:ext cx="42423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2" name="Google Shape;742;p18"/>
          <p:cNvSpPr txBox="1"/>
          <p:nvPr>
            <p:ph idx="2" type="subTitle"/>
          </p:nvPr>
        </p:nvSpPr>
        <p:spPr>
          <a:xfrm>
            <a:off x="4046963" y="4126275"/>
            <a:ext cx="4242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3" name="Google Shape;743;p18"/>
          <p:cNvSpPr txBox="1"/>
          <p:nvPr>
            <p:ph hasCustomPrompt="1" idx="3" type="title"/>
          </p:nvPr>
        </p:nvSpPr>
        <p:spPr>
          <a:xfrm>
            <a:off x="4046963" y="3323950"/>
            <a:ext cx="42423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4" name="Google Shape;744;p18"/>
          <p:cNvSpPr txBox="1"/>
          <p:nvPr>
            <p:ph idx="4" type="subTitle"/>
          </p:nvPr>
        </p:nvSpPr>
        <p:spPr>
          <a:xfrm>
            <a:off x="4046963" y="2721400"/>
            <a:ext cx="4242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5" name="Google Shape;745;p18"/>
          <p:cNvSpPr txBox="1"/>
          <p:nvPr>
            <p:ph hasCustomPrompt="1" idx="5" type="title"/>
          </p:nvPr>
        </p:nvSpPr>
        <p:spPr>
          <a:xfrm>
            <a:off x="4046963" y="1919075"/>
            <a:ext cx="4242300" cy="9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746" name="Google Shape;746;p18"/>
          <p:cNvGrpSpPr/>
          <p:nvPr/>
        </p:nvGrpSpPr>
        <p:grpSpPr>
          <a:xfrm flipH="1" rot="-5400000">
            <a:off x="-1596561" y="4134526"/>
            <a:ext cx="2744275" cy="2727763"/>
            <a:chOff x="5985575" y="4420825"/>
            <a:chExt cx="2744275" cy="2727763"/>
          </a:xfrm>
        </p:grpSpPr>
        <p:sp>
          <p:nvSpPr>
            <p:cNvPr id="747" name="Google Shape;747;p18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748" name="Google Shape;748;p18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749" name="Google Shape;749;p1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1" name="Google Shape;751;p1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2" name="Google Shape;752;p1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4" name="Google Shape;754;p1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5" name="Google Shape;755;p18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6" name="Google Shape;756;p18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8" name="Google Shape;758;p1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9" name="Google Shape;759;p1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0" name="Google Shape;760;p1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1" name="Google Shape;761;p1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2" name="Google Shape;762;p1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763" name="Google Shape;763;p18"/>
          <p:cNvGrpSpPr/>
          <p:nvPr/>
        </p:nvGrpSpPr>
        <p:grpSpPr>
          <a:xfrm flipH="1">
            <a:off x="178072" y="-2112372"/>
            <a:ext cx="2744275" cy="2727763"/>
            <a:chOff x="5985575" y="4420825"/>
            <a:chExt cx="2744275" cy="2727763"/>
          </a:xfrm>
        </p:grpSpPr>
        <p:sp>
          <p:nvSpPr>
            <p:cNvPr id="764" name="Google Shape;764;p18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765" name="Google Shape;765;p18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766" name="Google Shape;766;p1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7" name="Google Shape;767;p1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8" name="Google Shape;768;p1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9" name="Google Shape;769;p1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0" name="Google Shape;770;p1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1" name="Google Shape;771;p1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2" name="Google Shape;772;p18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3" name="Google Shape;773;p18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4" name="Google Shape;774;p18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5" name="Google Shape;775;p1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6" name="Google Shape;776;p1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7" name="Google Shape;777;p1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8" name="Google Shape;778;p1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9" name="Google Shape;779;p1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780" name="Google Shape;780;p18"/>
          <p:cNvGrpSpPr/>
          <p:nvPr/>
        </p:nvGrpSpPr>
        <p:grpSpPr>
          <a:xfrm rot="10800000">
            <a:off x="7555836" y="-1972581"/>
            <a:ext cx="2577160" cy="2638569"/>
            <a:chOff x="-1115775" y="4467744"/>
            <a:chExt cx="2577160" cy="2638569"/>
          </a:xfrm>
        </p:grpSpPr>
        <p:sp>
          <p:nvSpPr>
            <p:cNvPr id="781" name="Google Shape;781;p1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782" name="Google Shape;782;p18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783" name="Google Shape;783;p1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4" name="Google Shape;784;p1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5" name="Google Shape;785;p1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6" name="Google Shape;786;p1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7" name="Google Shape;787;p1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8" name="Google Shape;788;p1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9" name="Google Shape;789;p1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0" name="Google Shape;790;p1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1" name="Google Shape;791;p1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2" name="Google Shape;792;p1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3" name="Google Shape;793;p1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4" name="Google Shape;794;p1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5" name="Google Shape;795;p1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6" name="Google Shape;796;p1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_1_1"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/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1_1"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20"/>
          <p:cNvGrpSpPr/>
          <p:nvPr/>
        </p:nvGrpSpPr>
        <p:grpSpPr>
          <a:xfrm flipH="1">
            <a:off x="7799028" y="4289170"/>
            <a:ext cx="2577160" cy="2638569"/>
            <a:chOff x="-1115775" y="4467744"/>
            <a:chExt cx="2577160" cy="2638569"/>
          </a:xfrm>
        </p:grpSpPr>
        <p:sp>
          <p:nvSpPr>
            <p:cNvPr id="835" name="Google Shape;835;p2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36" name="Google Shape;836;p20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837" name="Google Shape;837;p2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8" name="Google Shape;838;p2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9" name="Google Shape;839;p2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2" name="Google Shape;842;p2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3" name="Google Shape;843;p2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4" name="Google Shape;844;p2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5" name="Google Shape;845;p2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6" name="Google Shape;846;p2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7" name="Google Shape;847;p2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8" name="Google Shape;848;p2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9" name="Google Shape;849;p2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0" name="Google Shape;850;p2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sp>
        <p:nvSpPr>
          <p:cNvPr id="851" name="Google Shape;851;p20"/>
          <p:cNvSpPr txBox="1"/>
          <p:nvPr>
            <p:ph type="title"/>
          </p:nvPr>
        </p:nvSpPr>
        <p:spPr>
          <a:xfrm>
            <a:off x="4709575" y="1310875"/>
            <a:ext cx="34740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9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852" name="Google Shape;852;p20"/>
          <p:cNvSpPr txBox="1"/>
          <p:nvPr>
            <p:ph idx="1" type="subTitle"/>
          </p:nvPr>
        </p:nvSpPr>
        <p:spPr>
          <a:xfrm>
            <a:off x="4709575" y="2645425"/>
            <a:ext cx="34740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grpSp>
        <p:nvGrpSpPr>
          <p:cNvPr id="853" name="Google Shape;853;p20"/>
          <p:cNvGrpSpPr/>
          <p:nvPr/>
        </p:nvGrpSpPr>
        <p:grpSpPr>
          <a:xfrm>
            <a:off x="-1309043" y="4264875"/>
            <a:ext cx="2750618" cy="2741916"/>
            <a:chOff x="2724182" y="-1866850"/>
            <a:chExt cx="2750618" cy="2741916"/>
          </a:xfrm>
        </p:grpSpPr>
        <p:sp>
          <p:nvSpPr>
            <p:cNvPr id="854" name="Google Shape;854;p20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55" name="Google Shape;855;p20"/>
            <p:cNvGrpSpPr/>
            <p:nvPr/>
          </p:nvGrpSpPr>
          <p:grpSpPr>
            <a:xfrm flipH="1" rot="-5400000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56" name="Google Shape;856;p2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7" name="Google Shape;857;p2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8" name="Google Shape;858;p2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9" name="Google Shape;859;p2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0" name="Google Shape;860;p2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1" name="Google Shape;861;p2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2" name="Google Shape;862;p20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3" name="Google Shape;863;p20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4" name="Google Shape;864;p20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5" name="Google Shape;865;p2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6" name="Google Shape;866;p2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7" name="Google Shape;867;p2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8" name="Google Shape;868;p2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9" name="Google Shape;869;p2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1001225" y="2198225"/>
            <a:ext cx="29745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47" name="Google Shape;47;p3"/>
          <p:cNvSpPr txBox="1"/>
          <p:nvPr>
            <p:ph hasCustomPrompt="1" idx="2" type="title"/>
          </p:nvPr>
        </p:nvSpPr>
        <p:spPr>
          <a:xfrm>
            <a:off x="1001225" y="1131925"/>
            <a:ext cx="1076100" cy="10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grpSp>
        <p:nvGrpSpPr>
          <p:cNvPr id="48" name="Google Shape;48;p3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49" name="Google Shape;49;p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0" name="Google Shape;50;p3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1719252" y="1684329"/>
                <a:ext cx="1139072" cy="11362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783238" y="1767251"/>
                <a:ext cx="1158914" cy="1162960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1911210" y="1863204"/>
                <a:ext cx="1100907" cy="1094359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65" name="Google Shape;65;p3"/>
          <p:cNvGrpSpPr/>
          <p:nvPr/>
        </p:nvGrpSpPr>
        <p:grpSpPr>
          <a:xfrm flipH="1">
            <a:off x="7784993" y="4327483"/>
            <a:ext cx="2744275" cy="2727763"/>
            <a:chOff x="5985575" y="4420825"/>
            <a:chExt cx="2744275" cy="2727763"/>
          </a:xfrm>
        </p:grpSpPr>
        <p:sp>
          <p:nvSpPr>
            <p:cNvPr id="66" name="Google Shape;66;p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67" name="Google Shape;67;p3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1788430" y="1684323"/>
                <a:ext cx="1070060" cy="1076696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1852417" y="1767253"/>
                <a:ext cx="1089683" cy="1094328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1998677" y="1863197"/>
                <a:ext cx="1013358" cy="1007559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2" name="Google Shape;82;p3"/>
          <p:cNvGrpSpPr/>
          <p:nvPr/>
        </p:nvGrpSpPr>
        <p:grpSpPr>
          <a:xfrm>
            <a:off x="7875908" y="-2134584"/>
            <a:ext cx="2750618" cy="2741916"/>
            <a:chOff x="2724182" y="-1866850"/>
            <a:chExt cx="2750618" cy="2741916"/>
          </a:xfrm>
        </p:grpSpPr>
        <p:sp>
          <p:nvSpPr>
            <p:cNvPr id="83" name="Google Shape;83;p3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4" name="Google Shape;84;p3"/>
            <p:cNvGrpSpPr/>
            <p:nvPr/>
          </p:nvGrpSpPr>
          <p:grpSpPr>
            <a:xfrm flipH="1" rot="-5400000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1717240" y="1684321"/>
                <a:ext cx="1141347" cy="1151016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1790377" y="1767255"/>
                <a:ext cx="1151707" cy="117774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1890925" y="1863197"/>
                <a:ext cx="1121111" cy="1136637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1"/>
          <p:cNvSpPr txBox="1"/>
          <p:nvPr>
            <p:ph idx="1" type="body"/>
          </p:nvPr>
        </p:nvSpPr>
        <p:spPr>
          <a:xfrm>
            <a:off x="1207300" y="1761941"/>
            <a:ext cx="3763200" cy="23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𑁋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9pPr>
          </a:lstStyle>
          <a:p/>
        </p:txBody>
      </p:sp>
      <p:sp>
        <p:nvSpPr>
          <p:cNvPr id="872" name="Google Shape;872;p21"/>
          <p:cNvSpPr txBox="1"/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873" name="Google Shape;873;p21"/>
          <p:cNvGrpSpPr/>
          <p:nvPr/>
        </p:nvGrpSpPr>
        <p:grpSpPr>
          <a:xfrm rot="5400000">
            <a:off x="7854984" y="4618264"/>
            <a:ext cx="2750618" cy="2741916"/>
            <a:chOff x="2724182" y="-1866850"/>
            <a:chExt cx="2750618" cy="2741916"/>
          </a:xfrm>
        </p:grpSpPr>
        <p:sp>
          <p:nvSpPr>
            <p:cNvPr id="874" name="Google Shape;874;p2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75" name="Google Shape;875;p21"/>
            <p:cNvGrpSpPr/>
            <p:nvPr/>
          </p:nvGrpSpPr>
          <p:grpSpPr>
            <a:xfrm flipH="1" rot="-5400000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76" name="Google Shape;876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8" name="Google Shape;878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9" name="Google Shape;879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3" name="Google Shape;883;p21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90" name="Google Shape;890;p21"/>
          <p:cNvGrpSpPr/>
          <p:nvPr/>
        </p:nvGrpSpPr>
        <p:grpSpPr>
          <a:xfrm>
            <a:off x="-1281564" y="4306094"/>
            <a:ext cx="2577160" cy="2638569"/>
            <a:chOff x="-1115775" y="4467744"/>
            <a:chExt cx="2577160" cy="2638569"/>
          </a:xfrm>
        </p:grpSpPr>
        <p:sp>
          <p:nvSpPr>
            <p:cNvPr id="891" name="Google Shape;891;p2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92" name="Google Shape;892;p21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893" name="Google Shape;893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4" name="Google Shape;894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5" name="Google Shape;895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6" name="Google Shape;896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7" name="Google Shape;897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8" name="Google Shape;898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9" name="Google Shape;899;p2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0" name="Google Shape;900;p2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1" name="Google Shape;901;p2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2" name="Google Shape;902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3" name="Google Shape;903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4" name="Google Shape;904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6" name="Google Shape;906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_1_1_1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2"/>
          <p:cNvSpPr txBox="1"/>
          <p:nvPr>
            <p:ph type="title"/>
          </p:nvPr>
        </p:nvSpPr>
        <p:spPr>
          <a:xfrm>
            <a:off x="2205300" y="1076200"/>
            <a:ext cx="47334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09" name="Google Shape;909;p22"/>
          <p:cNvSpPr txBox="1"/>
          <p:nvPr>
            <p:ph idx="1" type="subTitle"/>
          </p:nvPr>
        </p:nvSpPr>
        <p:spPr>
          <a:xfrm>
            <a:off x="2205300" y="1997100"/>
            <a:ext cx="4733400" cy="20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grpSp>
        <p:nvGrpSpPr>
          <p:cNvPr id="910" name="Google Shape;910;p22"/>
          <p:cNvGrpSpPr/>
          <p:nvPr/>
        </p:nvGrpSpPr>
        <p:grpSpPr>
          <a:xfrm flipH="1" rot="5400000">
            <a:off x="-1626925" y="4485076"/>
            <a:ext cx="2744275" cy="2727763"/>
            <a:chOff x="5985575" y="4420825"/>
            <a:chExt cx="2744275" cy="2727763"/>
          </a:xfrm>
        </p:grpSpPr>
        <p:sp>
          <p:nvSpPr>
            <p:cNvPr id="911" name="Google Shape;911;p2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12" name="Google Shape;912;p22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13" name="Google Shape;913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3" name="Google Shape;923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4" name="Google Shape;924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5" name="Google Shape;925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26" name="Google Shape;926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27" name="Google Shape;927;p22"/>
          <p:cNvGrpSpPr/>
          <p:nvPr/>
        </p:nvGrpSpPr>
        <p:grpSpPr>
          <a:xfrm flipH="1" rot="10800000">
            <a:off x="8006688" y="4628776"/>
            <a:ext cx="2744275" cy="2727763"/>
            <a:chOff x="5985575" y="4420825"/>
            <a:chExt cx="2744275" cy="2727763"/>
          </a:xfrm>
        </p:grpSpPr>
        <p:sp>
          <p:nvSpPr>
            <p:cNvPr id="928" name="Google Shape;928;p2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29" name="Google Shape;929;p22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30" name="Google Shape;930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1" name="Google Shape;931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4" name="Google Shape;934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5" name="Google Shape;935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6" name="Google Shape;936;p22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7" name="Google Shape;937;p22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8" name="Google Shape;938;p22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39" name="Google Shape;939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0" name="Google Shape;940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1" name="Google Shape;941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2" name="Google Shape;942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3" name="Google Shape;943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 rot="10800000">
            <a:off x="7500411" y="-1866431"/>
            <a:ext cx="2577160" cy="2638569"/>
            <a:chOff x="-1115775" y="4467744"/>
            <a:chExt cx="2577160" cy="2638569"/>
          </a:xfrm>
        </p:grpSpPr>
        <p:sp>
          <p:nvSpPr>
            <p:cNvPr id="945" name="Google Shape;945;p2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46" name="Google Shape;946;p22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947" name="Google Shape;947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8" name="Google Shape;948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49" name="Google Shape;949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1" name="Google Shape;951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2" name="Google Shape;952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3" name="Google Shape;953;p2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4" name="Google Shape;954;p2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5" name="Google Shape;955;p2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6" name="Google Shape;956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7" name="Google Shape;957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8" name="Google Shape;958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59" name="Google Shape;959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0" name="Google Shape;960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61" name="Google Shape;961;p22"/>
          <p:cNvGrpSpPr/>
          <p:nvPr/>
        </p:nvGrpSpPr>
        <p:grpSpPr>
          <a:xfrm flipH="1" rot="10800000">
            <a:off x="-933564" y="-1866431"/>
            <a:ext cx="2577160" cy="2638569"/>
            <a:chOff x="-1115775" y="4467744"/>
            <a:chExt cx="2577160" cy="2638569"/>
          </a:xfrm>
        </p:grpSpPr>
        <p:sp>
          <p:nvSpPr>
            <p:cNvPr id="962" name="Google Shape;962;p2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63" name="Google Shape;963;p22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964" name="Google Shape;964;p2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5" name="Google Shape;965;p2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6" name="Google Shape;966;p2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7" name="Google Shape;967;p2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8" name="Google Shape;968;p2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69" name="Google Shape;969;p2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0" name="Google Shape;970;p2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1" name="Google Shape;971;p2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2" name="Google Shape;972;p2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3" name="Google Shape;973;p2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4" name="Google Shape;974;p2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5" name="Google Shape;975;p2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6" name="Google Shape;976;p2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77" name="Google Shape;977;p2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_1_1_1"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3"/>
          <p:cNvSpPr txBox="1"/>
          <p:nvPr>
            <p:ph type="title"/>
          </p:nvPr>
        </p:nvSpPr>
        <p:spPr>
          <a:xfrm>
            <a:off x="907175" y="1319225"/>
            <a:ext cx="27204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80" name="Google Shape;980;p23"/>
          <p:cNvSpPr txBox="1"/>
          <p:nvPr>
            <p:ph idx="1" type="subTitle"/>
          </p:nvPr>
        </p:nvSpPr>
        <p:spPr>
          <a:xfrm>
            <a:off x="907175" y="2724672"/>
            <a:ext cx="27204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981" name="Google Shape;981;p23"/>
          <p:cNvGrpSpPr/>
          <p:nvPr/>
        </p:nvGrpSpPr>
        <p:grpSpPr>
          <a:xfrm flipH="1" rot="-5400000">
            <a:off x="7673050" y="-2221824"/>
            <a:ext cx="2744275" cy="2727763"/>
            <a:chOff x="5985575" y="4420825"/>
            <a:chExt cx="2744275" cy="2727763"/>
          </a:xfrm>
        </p:grpSpPr>
        <p:sp>
          <p:nvSpPr>
            <p:cNvPr id="982" name="Google Shape;982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983" name="Google Shape;983;p23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984" name="Google Shape;984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5" name="Google Shape;985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6" name="Google Shape;986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7" name="Google Shape;987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8" name="Google Shape;988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89" name="Google Shape;989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0" name="Google Shape;990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1" name="Google Shape;991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2" name="Google Shape;992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3" name="Google Shape;993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4" name="Google Shape;994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5" name="Google Shape;995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6" name="Google Shape;996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97" name="Google Shape;997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998" name="Google Shape;998;p23"/>
          <p:cNvGrpSpPr/>
          <p:nvPr/>
        </p:nvGrpSpPr>
        <p:grpSpPr>
          <a:xfrm flipH="1" rot="10800000">
            <a:off x="2970850" y="4539526"/>
            <a:ext cx="2744275" cy="2727763"/>
            <a:chOff x="5985575" y="4420825"/>
            <a:chExt cx="2744275" cy="2727763"/>
          </a:xfrm>
        </p:grpSpPr>
        <p:sp>
          <p:nvSpPr>
            <p:cNvPr id="999" name="Google Shape;999;p2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00" name="Google Shape;1000;p23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01" name="Google Shape;1001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2" name="Google Shape;1002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3" name="Google Shape;1003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4" name="Google Shape;1004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5" name="Google Shape;1005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6" name="Google Shape;1006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7" name="Google Shape;1007;p2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8" name="Google Shape;1008;p2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09" name="Google Shape;1009;p2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0" name="Google Shape;1010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1" name="Google Shape;1011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2" name="Google Shape;1012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3" name="Google Shape;1013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15" name="Google Shape;1015;p23"/>
          <p:cNvGrpSpPr/>
          <p:nvPr/>
        </p:nvGrpSpPr>
        <p:grpSpPr>
          <a:xfrm flipH="1" rot="10800000">
            <a:off x="-1281564" y="-1968506"/>
            <a:ext cx="2577160" cy="2638569"/>
            <a:chOff x="-1115775" y="4467744"/>
            <a:chExt cx="2577160" cy="2638569"/>
          </a:xfrm>
        </p:grpSpPr>
        <p:sp>
          <p:nvSpPr>
            <p:cNvPr id="1016" name="Google Shape;1016;p2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17" name="Google Shape;1017;p23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18" name="Google Shape;1018;p2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19" name="Google Shape;1019;p2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0" name="Google Shape;1020;p2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1" name="Google Shape;1021;p2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2" name="Google Shape;1022;p2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3" name="Google Shape;1023;p2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5" name="Google Shape;1025;p2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6" name="Google Shape;1026;p2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7" name="Google Shape;1027;p2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8" name="Google Shape;1028;p2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29" name="Google Shape;1029;p2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0" name="Google Shape;1030;p2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1" name="Google Shape;1031;p2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_1_1_1"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4"/>
          <p:cNvSpPr txBox="1"/>
          <p:nvPr>
            <p:ph type="title"/>
          </p:nvPr>
        </p:nvSpPr>
        <p:spPr>
          <a:xfrm>
            <a:off x="5256400" y="1319225"/>
            <a:ext cx="25905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34" name="Google Shape;1034;p24"/>
          <p:cNvSpPr txBox="1"/>
          <p:nvPr>
            <p:ph idx="1" type="subTitle"/>
          </p:nvPr>
        </p:nvSpPr>
        <p:spPr>
          <a:xfrm>
            <a:off x="5256400" y="2724674"/>
            <a:ext cx="25905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035" name="Google Shape;1035;p24"/>
          <p:cNvGrpSpPr/>
          <p:nvPr/>
        </p:nvGrpSpPr>
        <p:grpSpPr>
          <a:xfrm flipH="1" rot="-5400000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036" name="Google Shape;1036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37" name="Google Shape;1037;p24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38" name="Google Shape;1038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39" name="Google Shape;1039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0" name="Google Shape;1040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1" name="Google Shape;1041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2" name="Google Shape;1042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3" name="Google Shape;1043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4" name="Google Shape;1044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6" name="Google Shape;1046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7" name="Google Shape;1047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8" name="Google Shape;1048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52" name="Google Shape;1052;p24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053" name="Google Shape;1053;p2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54" name="Google Shape;1054;p24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069" name="Google Shape;1069;p24"/>
          <p:cNvGrpSpPr/>
          <p:nvPr/>
        </p:nvGrpSpPr>
        <p:grpSpPr>
          <a:xfrm rot="10800000">
            <a:off x="7848411" y="-1968506"/>
            <a:ext cx="2577160" cy="2638569"/>
            <a:chOff x="-1115775" y="4467744"/>
            <a:chExt cx="2577160" cy="2638569"/>
          </a:xfrm>
        </p:grpSpPr>
        <p:sp>
          <p:nvSpPr>
            <p:cNvPr id="1070" name="Google Shape;1070;p2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71" name="Google Shape;1071;p24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72" name="Google Shape;1072;p2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5"/>
          <p:cNvSpPr txBox="1"/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88" name="Google Shape;1088;p25"/>
          <p:cNvSpPr txBox="1"/>
          <p:nvPr>
            <p:ph idx="1" type="body"/>
          </p:nvPr>
        </p:nvSpPr>
        <p:spPr>
          <a:xfrm>
            <a:off x="799050" y="1668575"/>
            <a:ext cx="3607800" cy="29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𑁋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9" name="Google Shape;1089;p25"/>
          <p:cNvSpPr txBox="1"/>
          <p:nvPr>
            <p:ph idx="2" type="body"/>
          </p:nvPr>
        </p:nvSpPr>
        <p:spPr>
          <a:xfrm>
            <a:off x="4737150" y="1668575"/>
            <a:ext cx="3607800" cy="29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𑁋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0" name="Google Shape;1090;p25"/>
          <p:cNvSpPr txBox="1"/>
          <p:nvPr>
            <p:ph idx="3" type="subTitle"/>
          </p:nvPr>
        </p:nvSpPr>
        <p:spPr>
          <a:xfrm>
            <a:off x="713250" y="1236325"/>
            <a:ext cx="77175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grpSp>
        <p:nvGrpSpPr>
          <p:cNvPr id="1091" name="Google Shape;1091;p25"/>
          <p:cNvGrpSpPr/>
          <p:nvPr/>
        </p:nvGrpSpPr>
        <p:grpSpPr>
          <a:xfrm flipH="1" rot="10800000">
            <a:off x="-1251039" y="-2106156"/>
            <a:ext cx="2577160" cy="2638569"/>
            <a:chOff x="-1115775" y="4467744"/>
            <a:chExt cx="2577160" cy="2638569"/>
          </a:xfrm>
        </p:grpSpPr>
        <p:sp>
          <p:nvSpPr>
            <p:cNvPr id="1092" name="Google Shape;1092;p25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93" name="Google Shape;1093;p25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94" name="Google Shape;1094;p2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95" name="Google Shape;1095;p2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96" name="Google Shape;1096;p2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97" name="Google Shape;1097;p2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98" name="Google Shape;1098;p2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99" name="Google Shape;1099;p2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00" name="Google Shape;1100;p25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01" name="Google Shape;1101;p25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02" name="Google Shape;1102;p25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03" name="Google Shape;1103;p2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04" name="Google Shape;1104;p2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05" name="Google Shape;1105;p2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06" name="Google Shape;1106;p2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07" name="Google Shape;1107;p2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108" name="Google Shape;1108;p25"/>
          <p:cNvGrpSpPr/>
          <p:nvPr/>
        </p:nvGrpSpPr>
        <p:grpSpPr>
          <a:xfrm flipH="1">
            <a:off x="7817886" y="4655919"/>
            <a:ext cx="2577160" cy="2638569"/>
            <a:chOff x="-1115775" y="4467744"/>
            <a:chExt cx="2577160" cy="2638569"/>
          </a:xfrm>
        </p:grpSpPr>
        <p:sp>
          <p:nvSpPr>
            <p:cNvPr id="1109" name="Google Shape;1109;p25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10" name="Google Shape;1110;p25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111" name="Google Shape;1111;p2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12" name="Google Shape;1112;p2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13" name="Google Shape;1113;p2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14" name="Google Shape;1114;p2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15" name="Google Shape;1115;p2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16" name="Google Shape;1116;p2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17" name="Google Shape;1117;p25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18" name="Google Shape;1118;p25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19" name="Google Shape;1119;p25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20" name="Google Shape;1120;p2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21" name="Google Shape;1121;p2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22" name="Google Shape;1122;p2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23" name="Google Shape;1123;p2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24" name="Google Shape;1124;p2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3_1"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6"/>
          <p:cNvSpPr txBox="1"/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27" name="Google Shape;1127;p26"/>
          <p:cNvSpPr txBox="1"/>
          <p:nvPr>
            <p:ph idx="1" type="subTitle"/>
          </p:nvPr>
        </p:nvSpPr>
        <p:spPr>
          <a:xfrm>
            <a:off x="1469700" y="1583750"/>
            <a:ext cx="28653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8" name="Google Shape;1128;p26"/>
          <p:cNvSpPr txBox="1"/>
          <p:nvPr>
            <p:ph idx="2" type="subTitle"/>
          </p:nvPr>
        </p:nvSpPr>
        <p:spPr>
          <a:xfrm>
            <a:off x="4809054" y="1583750"/>
            <a:ext cx="28653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129" name="Google Shape;1129;p26"/>
          <p:cNvGrpSpPr/>
          <p:nvPr/>
        </p:nvGrpSpPr>
        <p:grpSpPr>
          <a:xfrm rot="-5400000">
            <a:off x="7884759" y="4242264"/>
            <a:ext cx="2750618" cy="2741916"/>
            <a:chOff x="2724182" y="-1866850"/>
            <a:chExt cx="2750618" cy="2741916"/>
          </a:xfrm>
        </p:grpSpPr>
        <p:sp>
          <p:nvSpPr>
            <p:cNvPr id="1130" name="Google Shape;1130;p2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31" name="Google Shape;1131;p26"/>
            <p:cNvGrpSpPr/>
            <p:nvPr/>
          </p:nvGrpSpPr>
          <p:grpSpPr>
            <a:xfrm flipH="1" rot="-5400000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132" name="Google Shape;1132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3" name="Google Shape;1133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4" name="Google Shape;1134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5" name="Google Shape;1135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6" name="Google Shape;1136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7" name="Google Shape;1137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8" name="Google Shape;1138;p2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9" name="Google Shape;1139;p26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0" name="Google Shape;1140;p2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1" name="Google Shape;1141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2" name="Google Shape;1142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3" name="Google Shape;1143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4" name="Google Shape;1144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5" name="Google Shape;1145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146" name="Google Shape;1146;p26"/>
          <p:cNvGrpSpPr/>
          <p:nvPr/>
        </p:nvGrpSpPr>
        <p:grpSpPr>
          <a:xfrm rot="5400000">
            <a:off x="-821691" y="4138089"/>
            <a:ext cx="2750618" cy="2741916"/>
            <a:chOff x="2724182" y="-1866850"/>
            <a:chExt cx="2750618" cy="2741916"/>
          </a:xfrm>
        </p:grpSpPr>
        <p:sp>
          <p:nvSpPr>
            <p:cNvPr id="1147" name="Google Shape;1147;p2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48" name="Google Shape;1148;p26"/>
            <p:cNvGrpSpPr/>
            <p:nvPr/>
          </p:nvGrpSpPr>
          <p:grpSpPr>
            <a:xfrm flipH="1" rot="-5400000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149" name="Google Shape;1149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0" name="Google Shape;1150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1" name="Google Shape;1151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2" name="Google Shape;1152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3" name="Google Shape;1153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4" name="Google Shape;1154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5" name="Google Shape;1155;p2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6" name="Google Shape;1156;p26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7" name="Google Shape;1157;p2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8" name="Google Shape;1158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9" name="Google Shape;1159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0" name="Google Shape;1160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1" name="Google Shape;1161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2" name="Google Shape;1162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163" name="Google Shape;1163;p26"/>
          <p:cNvGrpSpPr/>
          <p:nvPr/>
        </p:nvGrpSpPr>
        <p:grpSpPr>
          <a:xfrm flipH="1" rot="10800000">
            <a:off x="-1115764" y="-1940331"/>
            <a:ext cx="2577160" cy="2638569"/>
            <a:chOff x="-1115775" y="4467744"/>
            <a:chExt cx="2577160" cy="2638569"/>
          </a:xfrm>
        </p:grpSpPr>
        <p:sp>
          <p:nvSpPr>
            <p:cNvPr id="1164" name="Google Shape;1164;p26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65" name="Google Shape;1165;p26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166" name="Google Shape;1166;p2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7" name="Google Shape;1167;p2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8" name="Google Shape;1168;p2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9" name="Google Shape;1169;p2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0" name="Google Shape;1170;p2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1" name="Google Shape;1171;p2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2" name="Google Shape;1172;p26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3" name="Google Shape;1173;p26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4" name="Google Shape;1174;p26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5" name="Google Shape;1175;p2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6" name="Google Shape;1176;p2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7" name="Google Shape;1177;p2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9" name="Google Shape;1179;p2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27"/>
          <p:cNvSpPr txBox="1"/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82" name="Google Shape;1182;p27"/>
          <p:cNvSpPr txBox="1"/>
          <p:nvPr>
            <p:ph idx="1" type="subTitle"/>
          </p:nvPr>
        </p:nvSpPr>
        <p:spPr>
          <a:xfrm>
            <a:off x="827175" y="3244750"/>
            <a:ext cx="21726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3" name="Google Shape;1183;p27"/>
          <p:cNvSpPr txBox="1"/>
          <p:nvPr>
            <p:ph idx="2" type="subTitle"/>
          </p:nvPr>
        </p:nvSpPr>
        <p:spPr>
          <a:xfrm>
            <a:off x="827175" y="2775700"/>
            <a:ext cx="21726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184" name="Google Shape;1184;p27"/>
          <p:cNvSpPr txBox="1"/>
          <p:nvPr>
            <p:ph idx="3" type="subTitle"/>
          </p:nvPr>
        </p:nvSpPr>
        <p:spPr>
          <a:xfrm>
            <a:off x="6144375" y="3244756"/>
            <a:ext cx="21723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5" name="Google Shape;1185;p27"/>
          <p:cNvSpPr txBox="1"/>
          <p:nvPr>
            <p:ph idx="4" type="subTitle"/>
          </p:nvPr>
        </p:nvSpPr>
        <p:spPr>
          <a:xfrm>
            <a:off x="6144375" y="2775700"/>
            <a:ext cx="2172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186" name="Google Shape;1186;p27"/>
          <p:cNvSpPr txBox="1"/>
          <p:nvPr>
            <p:ph idx="5" type="subTitle"/>
          </p:nvPr>
        </p:nvSpPr>
        <p:spPr>
          <a:xfrm>
            <a:off x="3485850" y="3244754"/>
            <a:ext cx="21723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7" name="Google Shape;1187;p27"/>
          <p:cNvSpPr txBox="1"/>
          <p:nvPr>
            <p:ph idx="6" type="subTitle"/>
          </p:nvPr>
        </p:nvSpPr>
        <p:spPr>
          <a:xfrm>
            <a:off x="3485850" y="2775700"/>
            <a:ext cx="21723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grpSp>
        <p:nvGrpSpPr>
          <p:cNvPr id="1188" name="Google Shape;1188;p27"/>
          <p:cNvGrpSpPr/>
          <p:nvPr/>
        </p:nvGrpSpPr>
        <p:grpSpPr>
          <a:xfrm rot="10800000">
            <a:off x="7707911" y="-2002431"/>
            <a:ext cx="2577160" cy="2638569"/>
            <a:chOff x="-1115775" y="4467744"/>
            <a:chExt cx="2577160" cy="2638569"/>
          </a:xfrm>
        </p:grpSpPr>
        <p:sp>
          <p:nvSpPr>
            <p:cNvPr id="1189" name="Google Shape;1189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190" name="Google Shape;1190;p27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191" name="Google Shape;1191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4" name="Google Shape;1194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5" name="Google Shape;1195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05" name="Google Shape;1205;p27"/>
          <p:cNvGrpSpPr/>
          <p:nvPr/>
        </p:nvGrpSpPr>
        <p:grpSpPr>
          <a:xfrm>
            <a:off x="-1360989" y="4405869"/>
            <a:ext cx="2577160" cy="2638569"/>
            <a:chOff x="-1115775" y="4467744"/>
            <a:chExt cx="2577160" cy="2638569"/>
          </a:xfrm>
        </p:grpSpPr>
        <p:sp>
          <p:nvSpPr>
            <p:cNvPr id="1206" name="Google Shape;1206;p2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07" name="Google Shape;1207;p27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08" name="Google Shape;1208;p2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1" name="Google Shape;1211;p2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2" name="Google Shape;1212;p2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8"/>
          <p:cNvSpPr txBox="1"/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24" name="Google Shape;1224;p28"/>
          <p:cNvSpPr txBox="1"/>
          <p:nvPr>
            <p:ph idx="1" type="subTitle"/>
          </p:nvPr>
        </p:nvSpPr>
        <p:spPr>
          <a:xfrm>
            <a:off x="713225" y="3465499"/>
            <a:ext cx="2262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5" name="Google Shape;1225;p28"/>
          <p:cNvSpPr txBox="1"/>
          <p:nvPr>
            <p:ph idx="2" type="subTitle"/>
          </p:nvPr>
        </p:nvSpPr>
        <p:spPr>
          <a:xfrm>
            <a:off x="713225" y="2996438"/>
            <a:ext cx="22626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226" name="Google Shape;1226;p28"/>
          <p:cNvSpPr txBox="1"/>
          <p:nvPr>
            <p:ph idx="3" type="subTitle"/>
          </p:nvPr>
        </p:nvSpPr>
        <p:spPr>
          <a:xfrm>
            <a:off x="6168175" y="3465499"/>
            <a:ext cx="2262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7" name="Google Shape;1227;p28"/>
          <p:cNvSpPr txBox="1"/>
          <p:nvPr>
            <p:ph idx="4" type="subTitle"/>
          </p:nvPr>
        </p:nvSpPr>
        <p:spPr>
          <a:xfrm>
            <a:off x="6168175" y="2996438"/>
            <a:ext cx="22626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228" name="Google Shape;1228;p28"/>
          <p:cNvSpPr txBox="1"/>
          <p:nvPr>
            <p:ph idx="5" type="subTitle"/>
          </p:nvPr>
        </p:nvSpPr>
        <p:spPr>
          <a:xfrm>
            <a:off x="3440700" y="3465499"/>
            <a:ext cx="2262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9" name="Google Shape;1229;p28"/>
          <p:cNvSpPr txBox="1"/>
          <p:nvPr>
            <p:ph idx="6" type="subTitle"/>
          </p:nvPr>
        </p:nvSpPr>
        <p:spPr>
          <a:xfrm>
            <a:off x="3440700" y="2996438"/>
            <a:ext cx="22626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grpSp>
        <p:nvGrpSpPr>
          <p:cNvPr id="1230" name="Google Shape;1230;p28"/>
          <p:cNvGrpSpPr/>
          <p:nvPr/>
        </p:nvGrpSpPr>
        <p:grpSpPr>
          <a:xfrm>
            <a:off x="-933564" y="4566019"/>
            <a:ext cx="2577160" cy="2638569"/>
            <a:chOff x="-1115775" y="4467744"/>
            <a:chExt cx="2577160" cy="2638569"/>
          </a:xfrm>
        </p:grpSpPr>
        <p:sp>
          <p:nvSpPr>
            <p:cNvPr id="1231" name="Google Shape;1231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32" name="Google Shape;1232;p28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33" name="Google Shape;1233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4" name="Google Shape;1234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5" name="Google Shape;1235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6" name="Google Shape;1236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7" name="Google Shape;1237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8" name="Google Shape;1238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9" name="Google Shape;1239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0" name="Google Shape;1240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1" name="Google Shape;1241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2" name="Google Shape;1242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3" name="Google Shape;1243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4" name="Google Shape;1244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5" name="Google Shape;1245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6" name="Google Shape;1246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47" name="Google Shape;1247;p28"/>
          <p:cNvGrpSpPr/>
          <p:nvPr/>
        </p:nvGrpSpPr>
        <p:grpSpPr>
          <a:xfrm flipH="1">
            <a:off x="7500411" y="4566019"/>
            <a:ext cx="2577160" cy="2638569"/>
            <a:chOff x="-1115775" y="4467744"/>
            <a:chExt cx="2577160" cy="2638569"/>
          </a:xfrm>
        </p:grpSpPr>
        <p:sp>
          <p:nvSpPr>
            <p:cNvPr id="1248" name="Google Shape;1248;p2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49" name="Google Shape;1249;p28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50" name="Google Shape;1250;p2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1" name="Google Shape;1251;p2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2" name="Google Shape;1252;p2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3" name="Google Shape;1253;p2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4" name="Google Shape;1254;p2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5" name="Google Shape;1255;p2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6" name="Google Shape;1256;p2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7" name="Google Shape;1257;p2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8" name="Google Shape;1258;p2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9" name="Google Shape;1259;p2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0" name="Google Shape;1260;p2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1" name="Google Shape;1261;p2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2" name="Google Shape;1262;p2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3" name="Google Shape;1263;p2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6"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29"/>
          <p:cNvSpPr txBox="1"/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66" name="Google Shape;1266;p29"/>
          <p:cNvSpPr txBox="1"/>
          <p:nvPr>
            <p:ph idx="1" type="subTitle"/>
          </p:nvPr>
        </p:nvSpPr>
        <p:spPr>
          <a:xfrm>
            <a:off x="1947913" y="1952524"/>
            <a:ext cx="21561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7" name="Google Shape;1267;p29"/>
          <p:cNvSpPr txBox="1"/>
          <p:nvPr>
            <p:ph idx="2" type="subTitle"/>
          </p:nvPr>
        </p:nvSpPr>
        <p:spPr>
          <a:xfrm>
            <a:off x="1947913" y="1477725"/>
            <a:ext cx="21561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268" name="Google Shape;1268;p29"/>
          <p:cNvSpPr txBox="1"/>
          <p:nvPr>
            <p:ph idx="3" type="subTitle"/>
          </p:nvPr>
        </p:nvSpPr>
        <p:spPr>
          <a:xfrm>
            <a:off x="1947913" y="3559451"/>
            <a:ext cx="21561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9" name="Google Shape;1269;p29"/>
          <p:cNvSpPr txBox="1"/>
          <p:nvPr>
            <p:ph idx="4" type="subTitle"/>
          </p:nvPr>
        </p:nvSpPr>
        <p:spPr>
          <a:xfrm>
            <a:off x="1947913" y="3084652"/>
            <a:ext cx="21561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270" name="Google Shape;1270;p29"/>
          <p:cNvSpPr txBox="1"/>
          <p:nvPr>
            <p:ph idx="5" type="subTitle"/>
          </p:nvPr>
        </p:nvSpPr>
        <p:spPr>
          <a:xfrm>
            <a:off x="5954138" y="1952515"/>
            <a:ext cx="21579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1" name="Google Shape;1271;p29"/>
          <p:cNvSpPr txBox="1"/>
          <p:nvPr>
            <p:ph idx="6" type="subTitle"/>
          </p:nvPr>
        </p:nvSpPr>
        <p:spPr>
          <a:xfrm>
            <a:off x="5954138" y="1477713"/>
            <a:ext cx="21579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272" name="Google Shape;1272;p29"/>
          <p:cNvSpPr txBox="1"/>
          <p:nvPr>
            <p:ph idx="7" type="subTitle"/>
          </p:nvPr>
        </p:nvSpPr>
        <p:spPr>
          <a:xfrm>
            <a:off x="5954138" y="3559452"/>
            <a:ext cx="21579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3" name="Google Shape;1273;p29"/>
          <p:cNvSpPr txBox="1"/>
          <p:nvPr>
            <p:ph idx="8" type="subTitle"/>
          </p:nvPr>
        </p:nvSpPr>
        <p:spPr>
          <a:xfrm>
            <a:off x="5954138" y="3084650"/>
            <a:ext cx="21579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grpSp>
        <p:nvGrpSpPr>
          <p:cNvPr id="1274" name="Google Shape;1274;p29"/>
          <p:cNvGrpSpPr/>
          <p:nvPr/>
        </p:nvGrpSpPr>
        <p:grpSpPr>
          <a:xfrm flipH="1" rot="-5400000">
            <a:off x="7790196" y="-1923288"/>
            <a:ext cx="2744275" cy="2727763"/>
            <a:chOff x="5985575" y="4420825"/>
            <a:chExt cx="2744275" cy="2727763"/>
          </a:xfrm>
        </p:grpSpPr>
        <p:sp>
          <p:nvSpPr>
            <p:cNvPr id="1275" name="Google Shape;1275;p2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76" name="Google Shape;1276;p29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277" name="Google Shape;1277;p2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78" name="Google Shape;1278;p2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79" name="Google Shape;1279;p2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0" name="Google Shape;1280;p2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1" name="Google Shape;1281;p2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2" name="Google Shape;1282;p2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5" name="Google Shape;1285;p2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7" name="Google Shape;1287;p2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9" name="Google Shape;1289;p2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0" name="Google Shape;1290;p2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91" name="Google Shape;1291;p29"/>
          <p:cNvGrpSpPr/>
          <p:nvPr/>
        </p:nvGrpSpPr>
        <p:grpSpPr>
          <a:xfrm>
            <a:off x="-809414" y="4628619"/>
            <a:ext cx="2577160" cy="2638569"/>
            <a:chOff x="-1115775" y="4467744"/>
            <a:chExt cx="2577160" cy="2638569"/>
          </a:xfrm>
        </p:grpSpPr>
        <p:sp>
          <p:nvSpPr>
            <p:cNvPr id="1292" name="Google Shape;1292;p29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93" name="Google Shape;1293;p29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94" name="Google Shape;1294;p2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5" name="Google Shape;1295;p2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6" name="Google Shape;1296;p2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7" name="Google Shape;1297;p2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8" name="Google Shape;1298;p2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4" name="Google Shape;1304;p2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5" name="Google Shape;1305;p2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6" name="Google Shape;1306;p2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7" name="Google Shape;1307;p2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6_1"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0"/>
          <p:cNvSpPr txBox="1"/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10" name="Google Shape;1310;p30"/>
          <p:cNvSpPr txBox="1"/>
          <p:nvPr>
            <p:ph idx="1" type="subTitle"/>
          </p:nvPr>
        </p:nvSpPr>
        <p:spPr>
          <a:xfrm>
            <a:off x="799325" y="3559451"/>
            <a:ext cx="22281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1" name="Google Shape;1311;p30"/>
          <p:cNvSpPr txBox="1"/>
          <p:nvPr>
            <p:ph idx="2" type="subTitle"/>
          </p:nvPr>
        </p:nvSpPr>
        <p:spPr>
          <a:xfrm>
            <a:off x="799325" y="3084650"/>
            <a:ext cx="22281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312" name="Google Shape;1312;p30"/>
          <p:cNvSpPr txBox="1"/>
          <p:nvPr>
            <p:ph idx="3" type="subTitle"/>
          </p:nvPr>
        </p:nvSpPr>
        <p:spPr>
          <a:xfrm>
            <a:off x="6116575" y="3559450"/>
            <a:ext cx="22281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3" name="Google Shape;1313;p30"/>
          <p:cNvSpPr txBox="1"/>
          <p:nvPr>
            <p:ph idx="4" type="subTitle"/>
          </p:nvPr>
        </p:nvSpPr>
        <p:spPr>
          <a:xfrm>
            <a:off x="6116575" y="3084650"/>
            <a:ext cx="22281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314" name="Google Shape;1314;p30"/>
          <p:cNvSpPr txBox="1"/>
          <p:nvPr>
            <p:ph idx="5" type="subTitle"/>
          </p:nvPr>
        </p:nvSpPr>
        <p:spPr>
          <a:xfrm>
            <a:off x="3457950" y="3559451"/>
            <a:ext cx="22281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5" name="Google Shape;1315;p30"/>
          <p:cNvSpPr txBox="1"/>
          <p:nvPr>
            <p:ph idx="6" type="subTitle"/>
          </p:nvPr>
        </p:nvSpPr>
        <p:spPr>
          <a:xfrm>
            <a:off x="3457950" y="3084650"/>
            <a:ext cx="22281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316" name="Google Shape;1316;p30"/>
          <p:cNvSpPr txBox="1"/>
          <p:nvPr>
            <p:ph idx="7" type="subTitle"/>
          </p:nvPr>
        </p:nvSpPr>
        <p:spPr>
          <a:xfrm>
            <a:off x="2128575" y="1952525"/>
            <a:ext cx="22281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7" name="Google Shape;1317;p30"/>
          <p:cNvSpPr txBox="1"/>
          <p:nvPr>
            <p:ph idx="8" type="subTitle"/>
          </p:nvPr>
        </p:nvSpPr>
        <p:spPr>
          <a:xfrm>
            <a:off x="2128575" y="1477725"/>
            <a:ext cx="22281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318" name="Google Shape;1318;p30"/>
          <p:cNvSpPr txBox="1"/>
          <p:nvPr>
            <p:ph idx="9" type="subTitle"/>
          </p:nvPr>
        </p:nvSpPr>
        <p:spPr>
          <a:xfrm>
            <a:off x="4787269" y="1952525"/>
            <a:ext cx="22281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9" name="Google Shape;1319;p30"/>
          <p:cNvSpPr txBox="1"/>
          <p:nvPr>
            <p:ph idx="13" type="subTitle"/>
          </p:nvPr>
        </p:nvSpPr>
        <p:spPr>
          <a:xfrm>
            <a:off x="4787263" y="1477725"/>
            <a:ext cx="22281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grpSp>
        <p:nvGrpSpPr>
          <p:cNvPr id="1320" name="Google Shape;1320;p30"/>
          <p:cNvGrpSpPr/>
          <p:nvPr/>
        </p:nvGrpSpPr>
        <p:grpSpPr>
          <a:xfrm flipH="1">
            <a:off x="7775344" y="4479745"/>
            <a:ext cx="2744275" cy="2727763"/>
            <a:chOff x="5985575" y="4420825"/>
            <a:chExt cx="2744275" cy="2727763"/>
          </a:xfrm>
        </p:grpSpPr>
        <p:sp>
          <p:nvSpPr>
            <p:cNvPr id="1321" name="Google Shape;1321;p30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22" name="Google Shape;1322;p30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323" name="Google Shape;1323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4" name="Google Shape;1324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5" name="Google Shape;1325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7" name="Google Shape;1327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37" name="Google Shape;1337;p30"/>
          <p:cNvGrpSpPr/>
          <p:nvPr/>
        </p:nvGrpSpPr>
        <p:grpSpPr>
          <a:xfrm flipH="1" rot="10800000">
            <a:off x="-1521056" y="-1902030"/>
            <a:ext cx="2744275" cy="2727763"/>
            <a:chOff x="5985575" y="4420825"/>
            <a:chExt cx="2744275" cy="2727763"/>
          </a:xfrm>
        </p:grpSpPr>
        <p:sp>
          <p:nvSpPr>
            <p:cNvPr id="1338" name="Google Shape;1338;p30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39" name="Google Shape;1339;p30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340" name="Google Shape;1340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9" name="Google Shape;1349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0" name="Google Shape;1350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1" name="Google Shape;1351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2" name="Google Shape;1352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3" name="Google Shape;1353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54" name="Google Shape;1354;p30"/>
          <p:cNvGrpSpPr/>
          <p:nvPr/>
        </p:nvGrpSpPr>
        <p:grpSpPr>
          <a:xfrm>
            <a:off x="-1353939" y="4405881"/>
            <a:ext cx="2577160" cy="2638569"/>
            <a:chOff x="-1115775" y="4467744"/>
            <a:chExt cx="2577160" cy="2638569"/>
          </a:xfrm>
        </p:grpSpPr>
        <p:sp>
          <p:nvSpPr>
            <p:cNvPr id="1355" name="Google Shape;1355;p3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56" name="Google Shape;1356;p30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357" name="Google Shape;1357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9" name="Google Shape;1359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7" name="Google Shape;1367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71" name="Google Shape;1371;p30"/>
          <p:cNvGrpSpPr/>
          <p:nvPr/>
        </p:nvGrpSpPr>
        <p:grpSpPr>
          <a:xfrm rot="10800000">
            <a:off x="7707911" y="-2002419"/>
            <a:ext cx="2577160" cy="2638569"/>
            <a:chOff x="-1115775" y="4467744"/>
            <a:chExt cx="2577160" cy="2638569"/>
          </a:xfrm>
        </p:grpSpPr>
        <p:sp>
          <p:nvSpPr>
            <p:cNvPr id="1372" name="Google Shape;1372;p3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73" name="Google Shape;1373;p30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374" name="Google Shape;1374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5" name="Google Shape;1375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6" name="Google Shape;1376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7" name="Google Shape;1377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8" name="Google Shape;1378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9" name="Google Shape;1379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0" name="Google Shape;1380;p3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1" name="Google Shape;1381;p3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2" name="Google Shape;1382;p3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3" name="Google Shape;1383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4" name="Google Shape;1384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5" name="Google Shape;1385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6" name="Google Shape;1386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7" name="Google Shape;1387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1076400" y="1135575"/>
            <a:ext cx="6991200" cy="13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𑁋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02" name="Google Shape;102;p4"/>
          <p:cNvGrpSpPr/>
          <p:nvPr/>
        </p:nvGrpSpPr>
        <p:grpSpPr>
          <a:xfrm rot="10800000">
            <a:off x="7848403" y="-2001677"/>
            <a:ext cx="2577160" cy="2638569"/>
            <a:chOff x="-1115775" y="4467744"/>
            <a:chExt cx="2577160" cy="2638569"/>
          </a:xfrm>
        </p:grpSpPr>
        <p:sp>
          <p:nvSpPr>
            <p:cNvPr id="103" name="Google Shape;103;p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04" name="Google Shape;104;p4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1710202" y="1684324"/>
                <a:ext cx="1148172" cy="113129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1755915" y="1767243"/>
                <a:ext cx="1186227" cy="1158031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1883883" y="1863199"/>
                <a:ext cx="1128219" cy="1116995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 flipH="1" rot="10800000">
            <a:off x="-1281563" y="-2090871"/>
            <a:ext cx="2744275" cy="2727763"/>
            <a:chOff x="5985575" y="4420825"/>
            <a:chExt cx="2744275" cy="2727763"/>
          </a:xfrm>
        </p:grpSpPr>
        <p:sp>
          <p:nvSpPr>
            <p:cNvPr id="120" name="Google Shape;120;p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1" name="Google Shape;121;p4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22" name="Google Shape;122;p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1710155" y="1684324"/>
                <a:ext cx="1148172" cy="1144001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1819833" y="1767246"/>
                <a:ext cx="1122307" cy="1143432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1929532" y="1863199"/>
                <a:ext cx="1082574" cy="1093237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1"/>
          <p:cNvSpPr txBox="1"/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90" name="Google Shape;1390;p31"/>
          <p:cNvSpPr txBox="1"/>
          <p:nvPr>
            <p:ph idx="1" type="subTitle"/>
          </p:nvPr>
        </p:nvSpPr>
        <p:spPr>
          <a:xfrm>
            <a:off x="1663725" y="1703475"/>
            <a:ext cx="2536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1" name="Google Shape;1391;p31"/>
          <p:cNvSpPr txBox="1"/>
          <p:nvPr>
            <p:ph idx="2" type="subTitle"/>
          </p:nvPr>
        </p:nvSpPr>
        <p:spPr>
          <a:xfrm>
            <a:off x="1663725" y="1254975"/>
            <a:ext cx="2536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392" name="Google Shape;1392;p31"/>
          <p:cNvSpPr txBox="1"/>
          <p:nvPr>
            <p:ph idx="3" type="subTitle"/>
          </p:nvPr>
        </p:nvSpPr>
        <p:spPr>
          <a:xfrm>
            <a:off x="1663725" y="3992975"/>
            <a:ext cx="2536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3" name="Google Shape;1393;p31"/>
          <p:cNvSpPr txBox="1"/>
          <p:nvPr>
            <p:ph idx="4" type="subTitle"/>
          </p:nvPr>
        </p:nvSpPr>
        <p:spPr>
          <a:xfrm>
            <a:off x="1663725" y="3544475"/>
            <a:ext cx="2536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394" name="Google Shape;1394;p31"/>
          <p:cNvSpPr txBox="1"/>
          <p:nvPr>
            <p:ph idx="5" type="subTitle"/>
          </p:nvPr>
        </p:nvSpPr>
        <p:spPr>
          <a:xfrm>
            <a:off x="1663725" y="2848225"/>
            <a:ext cx="2536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5" name="Google Shape;1395;p31"/>
          <p:cNvSpPr txBox="1"/>
          <p:nvPr>
            <p:ph idx="6" type="subTitle"/>
          </p:nvPr>
        </p:nvSpPr>
        <p:spPr>
          <a:xfrm>
            <a:off x="1663725" y="2399725"/>
            <a:ext cx="2536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396" name="Google Shape;1396;p31"/>
          <p:cNvSpPr txBox="1"/>
          <p:nvPr>
            <p:ph idx="7" type="subTitle"/>
          </p:nvPr>
        </p:nvSpPr>
        <p:spPr>
          <a:xfrm>
            <a:off x="5836925" y="1703475"/>
            <a:ext cx="2536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7" name="Google Shape;1397;p31"/>
          <p:cNvSpPr txBox="1"/>
          <p:nvPr>
            <p:ph idx="8" type="subTitle"/>
          </p:nvPr>
        </p:nvSpPr>
        <p:spPr>
          <a:xfrm>
            <a:off x="5836925" y="1254975"/>
            <a:ext cx="2536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398" name="Google Shape;1398;p31"/>
          <p:cNvSpPr txBox="1"/>
          <p:nvPr>
            <p:ph idx="9" type="subTitle"/>
          </p:nvPr>
        </p:nvSpPr>
        <p:spPr>
          <a:xfrm>
            <a:off x="5836925" y="3992975"/>
            <a:ext cx="2536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9" name="Google Shape;1399;p31"/>
          <p:cNvSpPr txBox="1"/>
          <p:nvPr>
            <p:ph idx="13" type="subTitle"/>
          </p:nvPr>
        </p:nvSpPr>
        <p:spPr>
          <a:xfrm>
            <a:off x="5836925" y="3544475"/>
            <a:ext cx="2536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400" name="Google Shape;1400;p31"/>
          <p:cNvSpPr txBox="1"/>
          <p:nvPr>
            <p:ph idx="14" type="subTitle"/>
          </p:nvPr>
        </p:nvSpPr>
        <p:spPr>
          <a:xfrm>
            <a:off x="5836925" y="2848225"/>
            <a:ext cx="25362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1" name="Google Shape;1401;p31"/>
          <p:cNvSpPr txBox="1"/>
          <p:nvPr>
            <p:ph idx="15" type="subTitle"/>
          </p:nvPr>
        </p:nvSpPr>
        <p:spPr>
          <a:xfrm>
            <a:off x="5836925" y="2399725"/>
            <a:ext cx="25362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grpSp>
        <p:nvGrpSpPr>
          <p:cNvPr id="1402" name="Google Shape;1402;p31"/>
          <p:cNvGrpSpPr/>
          <p:nvPr/>
        </p:nvGrpSpPr>
        <p:grpSpPr>
          <a:xfrm flipH="1" rot="-5400000">
            <a:off x="7686014" y="-2071705"/>
            <a:ext cx="2744275" cy="2727763"/>
            <a:chOff x="5985575" y="4420825"/>
            <a:chExt cx="2744275" cy="2727763"/>
          </a:xfrm>
        </p:grpSpPr>
        <p:sp>
          <p:nvSpPr>
            <p:cNvPr id="1403" name="Google Shape;1403;p31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04" name="Google Shape;1404;p31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05" name="Google Shape;1405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6" name="Google Shape;1406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7" name="Google Shape;1407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8" name="Google Shape;1408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09" name="Google Shape;1409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0" name="Google Shape;1410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1" name="Google Shape;1411;p31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2" name="Google Shape;1412;p31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3" name="Google Shape;1413;p31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4" name="Google Shape;1414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5" name="Google Shape;1415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6" name="Google Shape;1416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7" name="Google Shape;1417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18" name="Google Shape;1418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419" name="Google Shape;1419;p31"/>
          <p:cNvGrpSpPr/>
          <p:nvPr/>
        </p:nvGrpSpPr>
        <p:grpSpPr>
          <a:xfrm flipH="1" rot="10800000">
            <a:off x="-1281564" y="-2027094"/>
            <a:ext cx="2577160" cy="2638569"/>
            <a:chOff x="-1115775" y="4467744"/>
            <a:chExt cx="2577160" cy="2638569"/>
          </a:xfrm>
        </p:grpSpPr>
        <p:sp>
          <p:nvSpPr>
            <p:cNvPr id="1420" name="Google Shape;1420;p3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21" name="Google Shape;1421;p31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22" name="Google Shape;1422;p3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3" name="Google Shape;1423;p3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4" name="Google Shape;1424;p3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5" name="Google Shape;1425;p3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6" name="Google Shape;1426;p3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7" name="Google Shape;1427;p3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8" name="Google Shape;1428;p3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29" name="Google Shape;1429;p3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0" name="Google Shape;1430;p3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1" name="Google Shape;1431;p3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2" name="Google Shape;1432;p3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3" name="Google Shape;1433;p3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4" name="Google Shape;1434;p3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35" name="Google Shape;1435;p3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32"/>
          <p:cNvSpPr txBox="1"/>
          <p:nvPr>
            <p:ph type="title"/>
          </p:nvPr>
        </p:nvSpPr>
        <p:spPr>
          <a:xfrm>
            <a:off x="4248763" y="567050"/>
            <a:ext cx="38151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438" name="Google Shape;1438;p32"/>
          <p:cNvSpPr txBox="1"/>
          <p:nvPr>
            <p:ph idx="1" type="subTitle"/>
          </p:nvPr>
        </p:nvSpPr>
        <p:spPr>
          <a:xfrm>
            <a:off x="4248775" y="2577351"/>
            <a:ext cx="38151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b="1" sz="1650"/>
            </a:lvl9pPr>
          </a:lstStyle>
          <a:p/>
        </p:txBody>
      </p:sp>
      <p:sp>
        <p:nvSpPr>
          <p:cNvPr id="1439" name="Google Shape;1439;p32"/>
          <p:cNvSpPr txBox="1"/>
          <p:nvPr>
            <p:ph idx="2" type="subTitle"/>
          </p:nvPr>
        </p:nvSpPr>
        <p:spPr>
          <a:xfrm>
            <a:off x="4248763" y="4069175"/>
            <a:ext cx="3815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9pPr>
          </a:lstStyle>
          <a:p/>
        </p:txBody>
      </p:sp>
      <p:sp>
        <p:nvSpPr>
          <p:cNvPr id="1440" name="Google Shape;1440;p32"/>
          <p:cNvSpPr txBox="1"/>
          <p:nvPr/>
        </p:nvSpPr>
        <p:spPr>
          <a:xfrm>
            <a:off x="4248775" y="3419624"/>
            <a:ext cx="38151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41" name="Google Shape;1441;p32"/>
          <p:cNvGrpSpPr/>
          <p:nvPr/>
        </p:nvGrpSpPr>
        <p:grpSpPr>
          <a:xfrm flipH="1" rot="-5400000">
            <a:off x="-1219409" y="4501328"/>
            <a:ext cx="2744275" cy="2727763"/>
            <a:chOff x="5985575" y="4420825"/>
            <a:chExt cx="2744275" cy="2727763"/>
          </a:xfrm>
        </p:grpSpPr>
        <p:sp>
          <p:nvSpPr>
            <p:cNvPr id="1442" name="Google Shape;1442;p3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43" name="Google Shape;1443;p32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44" name="Google Shape;1444;p3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45" name="Google Shape;1445;p3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46" name="Google Shape;1446;p3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47" name="Google Shape;1447;p3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48" name="Google Shape;1448;p3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49" name="Google Shape;1449;p3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50" name="Google Shape;1450;p32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51" name="Google Shape;1451;p32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52" name="Google Shape;1452;p32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53" name="Google Shape;1453;p3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54" name="Google Shape;1454;p3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55" name="Google Shape;1455;p3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56" name="Google Shape;1456;p3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57" name="Google Shape;1457;p3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458" name="Google Shape;1458;p32"/>
          <p:cNvGrpSpPr/>
          <p:nvPr/>
        </p:nvGrpSpPr>
        <p:grpSpPr>
          <a:xfrm flipH="1" rot="-5400000">
            <a:off x="8002500" y="-1925674"/>
            <a:ext cx="2744275" cy="2727763"/>
            <a:chOff x="5985575" y="4420825"/>
            <a:chExt cx="2744275" cy="2727763"/>
          </a:xfrm>
        </p:grpSpPr>
        <p:sp>
          <p:nvSpPr>
            <p:cNvPr id="1459" name="Google Shape;1459;p3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60" name="Google Shape;1460;p32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61" name="Google Shape;1461;p3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475" name="Google Shape;1475;p32"/>
          <p:cNvGrpSpPr/>
          <p:nvPr/>
        </p:nvGrpSpPr>
        <p:grpSpPr>
          <a:xfrm flipH="1" rot="10800000">
            <a:off x="-890039" y="-1952456"/>
            <a:ext cx="2577160" cy="2638569"/>
            <a:chOff x="-1115775" y="4467744"/>
            <a:chExt cx="2577160" cy="2638569"/>
          </a:xfrm>
        </p:grpSpPr>
        <p:sp>
          <p:nvSpPr>
            <p:cNvPr id="1476" name="Google Shape;1476;p3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77" name="Google Shape;1477;p32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78" name="Google Shape;1478;p3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79" name="Google Shape;1479;p3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0" name="Google Shape;1480;p3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1" name="Google Shape;1481;p3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2" name="Google Shape;1482;p3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3" name="Google Shape;1483;p3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4" name="Google Shape;1484;p3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5" name="Google Shape;1485;p3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6" name="Google Shape;1486;p3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7" name="Google Shape;1487;p3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8" name="Google Shape;1488;p3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9" name="Google Shape;1489;p3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0" name="Google Shape;1490;p3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1" name="Google Shape;1491;p3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flipH="1" rot="-5400000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"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flipH="1" rot="-5400000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flipH="1" rot="5400000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flipH="1" rot="10800000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8" name="Google Shape;138;p5"/>
          <p:cNvSpPr txBox="1"/>
          <p:nvPr>
            <p:ph idx="1" type="subTitle"/>
          </p:nvPr>
        </p:nvSpPr>
        <p:spPr>
          <a:xfrm>
            <a:off x="1348875" y="3244753"/>
            <a:ext cx="26067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5"/>
          <p:cNvSpPr txBox="1"/>
          <p:nvPr>
            <p:ph idx="2" type="subTitle"/>
          </p:nvPr>
        </p:nvSpPr>
        <p:spPr>
          <a:xfrm>
            <a:off x="1348875" y="2812600"/>
            <a:ext cx="26067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sp>
        <p:nvSpPr>
          <p:cNvPr id="140" name="Google Shape;140;p5"/>
          <p:cNvSpPr txBox="1"/>
          <p:nvPr>
            <p:ph idx="3" type="subTitle"/>
          </p:nvPr>
        </p:nvSpPr>
        <p:spPr>
          <a:xfrm>
            <a:off x="5188425" y="3244753"/>
            <a:ext cx="26067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4" type="subTitle"/>
          </p:nvPr>
        </p:nvSpPr>
        <p:spPr>
          <a:xfrm>
            <a:off x="5188425" y="2812600"/>
            <a:ext cx="2606700" cy="5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/>
        </p:txBody>
      </p:sp>
      <p:grpSp>
        <p:nvGrpSpPr>
          <p:cNvPr id="142" name="Google Shape;142;p5"/>
          <p:cNvGrpSpPr/>
          <p:nvPr/>
        </p:nvGrpSpPr>
        <p:grpSpPr>
          <a:xfrm>
            <a:off x="-1550552" y="4335503"/>
            <a:ext cx="2750618" cy="2741916"/>
            <a:chOff x="2724182" y="-1866850"/>
            <a:chExt cx="2750618" cy="2741916"/>
          </a:xfrm>
        </p:grpSpPr>
        <p:sp>
          <p:nvSpPr>
            <p:cNvPr id="143" name="Google Shape;143;p5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4" name="Google Shape;144;p5"/>
            <p:cNvGrpSpPr/>
            <p:nvPr/>
          </p:nvGrpSpPr>
          <p:grpSpPr>
            <a:xfrm flipH="1" rot="-5400000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" name="Google Shape;159;p5"/>
          <p:cNvGrpSpPr/>
          <p:nvPr/>
        </p:nvGrpSpPr>
        <p:grpSpPr>
          <a:xfrm rot="-5400000">
            <a:off x="-1635677" y="-2138934"/>
            <a:ext cx="2750618" cy="2741916"/>
            <a:chOff x="2724182" y="-1866850"/>
            <a:chExt cx="2750618" cy="2741916"/>
          </a:xfrm>
        </p:grpSpPr>
        <p:sp>
          <p:nvSpPr>
            <p:cNvPr id="160" name="Google Shape;160;p5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61" name="Google Shape;161;p5"/>
            <p:cNvGrpSpPr/>
            <p:nvPr/>
          </p:nvGrpSpPr>
          <p:grpSpPr>
            <a:xfrm flipH="1" rot="-5400000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" name="Google Shape;162;p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76" name="Google Shape;176;p5"/>
          <p:cNvGrpSpPr/>
          <p:nvPr/>
        </p:nvGrpSpPr>
        <p:grpSpPr>
          <a:xfrm flipH="1">
            <a:off x="7525125" y="4466980"/>
            <a:ext cx="2577160" cy="2638569"/>
            <a:chOff x="-1115775" y="4467744"/>
            <a:chExt cx="2577160" cy="2638569"/>
          </a:xfrm>
        </p:grpSpPr>
        <p:sp>
          <p:nvSpPr>
            <p:cNvPr id="177" name="Google Shape;177;p5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78" name="Google Shape;178;p5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79" name="Google Shape;179;p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195" name="Google Shape;195;p6"/>
          <p:cNvGrpSpPr/>
          <p:nvPr/>
        </p:nvGrpSpPr>
        <p:grpSpPr>
          <a:xfrm rot="10800000">
            <a:off x="7926802" y="-1940307"/>
            <a:ext cx="2577160" cy="2638569"/>
            <a:chOff x="-1115775" y="4467744"/>
            <a:chExt cx="2577160" cy="2638569"/>
          </a:xfrm>
        </p:grpSpPr>
        <p:sp>
          <p:nvSpPr>
            <p:cNvPr id="196" name="Google Shape;196;p6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97" name="Google Shape;197;p6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1709084" y="1684325"/>
                <a:ext cx="1149310" cy="1165425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1773071" y="1767246"/>
                <a:ext cx="1169157" cy="1173957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1873618" y="1863199"/>
                <a:ext cx="1138508" cy="112354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12" name="Google Shape;212;p6"/>
          <p:cNvGrpSpPr/>
          <p:nvPr/>
        </p:nvGrpSpPr>
        <p:grpSpPr>
          <a:xfrm>
            <a:off x="-1338809" y="4341075"/>
            <a:ext cx="2750618" cy="2741916"/>
            <a:chOff x="2724182" y="-1866850"/>
            <a:chExt cx="2750618" cy="2741916"/>
          </a:xfrm>
        </p:grpSpPr>
        <p:sp>
          <p:nvSpPr>
            <p:cNvPr id="213" name="Google Shape;213;p6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14" name="Google Shape;214;p6"/>
            <p:cNvGrpSpPr/>
            <p:nvPr/>
          </p:nvGrpSpPr>
          <p:grpSpPr>
            <a:xfrm flipH="1" rot="-5400000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/>
          <p:nvPr>
            <p:ph type="title"/>
          </p:nvPr>
        </p:nvSpPr>
        <p:spPr>
          <a:xfrm>
            <a:off x="770463" y="1150300"/>
            <a:ext cx="3186600" cy="15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1" name="Google Shape;231;p7"/>
          <p:cNvSpPr txBox="1"/>
          <p:nvPr>
            <p:ph idx="1" type="subTitle"/>
          </p:nvPr>
        </p:nvSpPr>
        <p:spPr>
          <a:xfrm>
            <a:off x="770463" y="2936600"/>
            <a:ext cx="3186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2" name="Google Shape;232;p7"/>
          <p:cNvSpPr/>
          <p:nvPr>
            <p:ph idx="2" type="pic"/>
          </p:nvPr>
        </p:nvSpPr>
        <p:spPr>
          <a:xfrm>
            <a:off x="4691300" y="681676"/>
            <a:ext cx="3780300" cy="37803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233" name="Google Shape;233;p7"/>
          <p:cNvGrpSpPr/>
          <p:nvPr/>
        </p:nvGrpSpPr>
        <p:grpSpPr>
          <a:xfrm flipH="1" rot="10800000">
            <a:off x="2327820" y="4608565"/>
            <a:ext cx="2750618" cy="2741916"/>
            <a:chOff x="2724182" y="-1866850"/>
            <a:chExt cx="2750618" cy="2741916"/>
          </a:xfrm>
        </p:grpSpPr>
        <p:sp>
          <p:nvSpPr>
            <p:cNvPr id="234" name="Google Shape;234;p7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35" name="Google Shape;235;p7"/>
            <p:cNvGrpSpPr/>
            <p:nvPr/>
          </p:nvGrpSpPr>
          <p:grpSpPr>
            <a:xfrm flipH="1" rot="-5400000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1748916" y="1684327"/>
                <a:ext cx="1109495" cy="1112339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831191" y="1767249"/>
                <a:ext cx="1110926" cy="1111770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1922602" y="1863202"/>
                <a:ext cx="1089496" cy="1088934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50" name="Google Shape;250;p7"/>
          <p:cNvGrpSpPr/>
          <p:nvPr/>
        </p:nvGrpSpPr>
        <p:grpSpPr>
          <a:xfrm flipH="1" rot="10800000">
            <a:off x="-1258174" y="-1940307"/>
            <a:ext cx="2577160" cy="2638569"/>
            <a:chOff x="-1115775" y="4467744"/>
            <a:chExt cx="2577160" cy="2638569"/>
          </a:xfrm>
        </p:grpSpPr>
        <p:sp>
          <p:nvSpPr>
            <p:cNvPr id="251" name="Google Shape;251;p7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52" name="Google Shape;252;p7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1718221" y="1684321"/>
                <a:ext cx="1140209" cy="111271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1763934" y="1767251"/>
                <a:ext cx="1178261" cy="1148551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1928468" y="1863204"/>
                <a:ext cx="1083509" cy="1098288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67" name="Google Shape;267;p7"/>
          <p:cNvGrpSpPr/>
          <p:nvPr/>
        </p:nvGrpSpPr>
        <p:grpSpPr>
          <a:xfrm rot="10800000">
            <a:off x="7657899" y="-1982582"/>
            <a:ext cx="2744275" cy="2727763"/>
            <a:chOff x="5985575" y="4420825"/>
            <a:chExt cx="2744275" cy="2727763"/>
          </a:xfrm>
        </p:grpSpPr>
        <p:sp>
          <p:nvSpPr>
            <p:cNvPr id="268" name="Google Shape;268;p7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69" name="Google Shape;269;p7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270" name="Google Shape;270;p7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1716762" y="1684320"/>
                <a:ext cx="1141726" cy="1127317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>
                <a:off x="1789900" y="1767251"/>
                <a:ext cx="1152276" cy="1126748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1881311" y="1863204"/>
                <a:ext cx="1130651" cy="1122046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"/>
          <p:cNvSpPr txBox="1"/>
          <p:nvPr>
            <p:ph type="title"/>
          </p:nvPr>
        </p:nvSpPr>
        <p:spPr>
          <a:xfrm>
            <a:off x="1972800" y="1411500"/>
            <a:ext cx="51984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86" name="Google Shape;286;p8"/>
          <p:cNvGrpSpPr/>
          <p:nvPr/>
        </p:nvGrpSpPr>
        <p:grpSpPr>
          <a:xfrm flipH="1" rot="10800000">
            <a:off x="-1622233" y="-1866409"/>
            <a:ext cx="2744275" cy="2727763"/>
            <a:chOff x="5985575" y="4420825"/>
            <a:chExt cx="2744275" cy="2727763"/>
          </a:xfrm>
        </p:grpSpPr>
        <p:sp>
          <p:nvSpPr>
            <p:cNvPr id="287" name="Google Shape;287;p8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88" name="Google Shape;288;p8"/>
            <p:cNvGrpSpPr/>
            <p:nvPr/>
          </p:nvGrpSpPr>
          <p:grpSpPr>
            <a:xfrm flipH="1" rot="5400000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289" name="Google Shape;289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1700256" y="1684326"/>
                <a:ext cx="1158221" cy="111764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1791667" y="1767247"/>
                <a:ext cx="1150569" cy="1135280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1937927" y="1863201"/>
                <a:ext cx="1074156" cy="1085006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03" name="Google Shape;303;p8"/>
          <p:cNvGrpSpPr/>
          <p:nvPr/>
        </p:nvGrpSpPr>
        <p:grpSpPr>
          <a:xfrm>
            <a:off x="8006698" y="-2032508"/>
            <a:ext cx="2750618" cy="2741916"/>
            <a:chOff x="2724182" y="-1866850"/>
            <a:chExt cx="2750618" cy="2741916"/>
          </a:xfrm>
        </p:grpSpPr>
        <p:sp>
          <p:nvSpPr>
            <p:cNvPr id="304" name="Google Shape;304;p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5" name="Google Shape;305;p8"/>
            <p:cNvGrpSpPr/>
            <p:nvPr/>
          </p:nvGrpSpPr>
          <p:grpSpPr>
            <a:xfrm flipH="1" rot="-5400000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06" name="Google Shape;306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1718544" y="1684326"/>
                <a:ext cx="1139830" cy="1125421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1800803" y="1767246"/>
                <a:ext cx="1141274" cy="1143053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1883078" y="1863201"/>
                <a:ext cx="1128967" cy="1138508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20" name="Google Shape;320;p8"/>
          <p:cNvGrpSpPr/>
          <p:nvPr/>
        </p:nvGrpSpPr>
        <p:grpSpPr>
          <a:xfrm flipH="1">
            <a:off x="7450711" y="4541394"/>
            <a:ext cx="2577160" cy="2638569"/>
            <a:chOff x="-1115775" y="4467744"/>
            <a:chExt cx="2577160" cy="2638569"/>
          </a:xfrm>
        </p:grpSpPr>
        <p:sp>
          <p:nvSpPr>
            <p:cNvPr id="321" name="Google Shape;321;p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22" name="Google Shape;322;p8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37" name="Google Shape;337;p8"/>
          <p:cNvGrpSpPr/>
          <p:nvPr/>
        </p:nvGrpSpPr>
        <p:grpSpPr>
          <a:xfrm>
            <a:off x="-933564" y="4541394"/>
            <a:ext cx="2577160" cy="2638569"/>
            <a:chOff x="-1115775" y="4467744"/>
            <a:chExt cx="2577160" cy="2638569"/>
          </a:xfrm>
        </p:grpSpPr>
        <p:sp>
          <p:nvSpPr>
            <p:cNvPr id="338" name="Google Shape;338;p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39" name="Google Shape;339;p8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40" name="Google Shape;340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/>
          <p:nvPr>
            <p:ph type="title"/>
          </p:nvPr>
        </p:nvSpPr>
        <p:spPr>
          <a:xfrm>
            <a:off x="4276925" y="1364150"/>
            <a:ext cx="41538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56" name="Google Shape;356;p9"/>
          <p:cNvSpPr txBox="1"/>
          <p:nvPr>
            <p:ph idx="1" type="subTitle"/>
          </p:nvPr>
        </p:nvSpPr>
        <p:spPr>
          <a:xfrm>
            <a:off x="4276925" y="2305368"/>
            <a:ext cx="41538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grpSp>
        <p:nvGrpSpPr>
          <p:cNvPr id="357" name="Google Shape;357;p9"/>
          <p:cNvGrpSpPr/>
          <p:nvPr/>
        </p:nvGrpSpPr>
        <p:grpSpPr>
          <a:xfrm flipH="1" rot="5400000">
            <a:off x="7816695" y="-1934597"/>
            <a:ext cx="2661273" cy="2575817"/>
            <a:chOff x="-1199887" y="4530496"/>
            <a:chExt cx="2661273" cy="2575817"/>
          </a:xfrm>
        </p:grpSpPr>
        <p:sp>
          <p:nvSpPr>
            <p:cNvPr id="358" name="Google Shape;358;p9"/>
            <p:cNvSpPr/>
            <p:nvPr/>
          </p:nvSpPr>
          <p:spPr>
            <a:xfrm>
              <a:off x="-1199887" y="4720752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59" name="Google Shape;359;p9"/>
            <p:cNvGrpSpPr/>
            <p:nvPr/>
          </p:nvGrpSpPr>
          <p:grpSpPr>
            <a:xfrm flipH="1" rot="5400000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5" name="Google Shape;365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6" name="Google Shape;366;p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7" name="Google Shape;367;p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8" name="Google Shape;368;p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9" name="Google Shape;369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0" name="Google Shape;370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1" name="Google Shape;371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2" name="Google Shape;372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3" name="Google Shape;373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lt2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74" name="Google Shape;374;p9"/>
          <p:cNvGrpSpPr/>
          <p:nvPr/>
        </p:nvGrpSpPr>
        <p:grpSpPr>
          <a:xfrm rot="5400000">
            <a:off x="-1249530" y="-1985919"/>
            <a:ext cx="2750618" cy="2741916"/>
            <a:chOff x="2724182" y="-1866850"/>
            <a:chExt cx="2750618" cy="2741916"/>
          </a:xfrm>
        </p:grpSpPr>
        <p:sp>
          <p:nvSpPr>
            <p:cNvPr id="375" name="Google Shape;375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76" name="Google Shape;376;p9"/>
            <p:cNvGrpSpPr/>
            <p:nvPr/>
          </p:nvGrpSpPr>
          <p:grpSpPr>
            <a:xfrm flipH="1" rot="-5400000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91" name="Google Shape;391;p9"/>
          <p:cNvGrpSpPr/>
          <p:nvPr/>
        </p:nvGrpSpPr>
        <p:grpSpPr>
          <a:xfrm rot="10800000">
            <a:off x="2973434" y="4525039"/>
            <a:ext cx="2750618" cy="2741916"/>
            <a:chOff x="2724182" y="-1866850"/>
            <a:chExt cx="2750618" cy="2741916"/>
          </a:xfrm>
        </p:grpSpPr>
        <p:sp>
          <p:nvSpPr>
            <p:cNvPr id="392" name="Google Shape;392;p9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93" name="Google Shape;393;p9"/>
            <p:cNvGrpSpPr/>
            <p:nvPr/>
          </p:nvGrpSpPr>
          <p:grpSpPr>
            <a:xfrm flipH="1" rot="-5400000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94" name="Google Shape;394;p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0"/>
          <p:cNvSpPr/>
          <p:nvPr>
            <p:ph idx="2" type="pic"/>
          </p:nvPr>
        </p:nvSpPr>
        <p:spPr>
          <a:xfrm>
            <a:off x="-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0" name="Google Shape;410;p10"/>
          <p:cNvSpPr txBox="1"/>
          <p:nvPr>
            <p:ph type="title"/>
          </p:nvPr>
        </p:nvSpPr>
        <p:spPr>
          <a:xfrm>
            <a:off x="3762775" y="3377075"/>
            <a:ext cx="4668000" cy="1231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" name="Google Shape;1617;p35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18" name="Google Shape;1618;p35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9" name="Google Shape;1619;p35"/>
            <p:cNvGrpSpPr/>
            <p:nvPr/>
          </p:nvGrpSpPr>
          <p:grpSpPr>
            <a:xfrm flipH="1" rot="-5400000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0" name="Google Shape;1620;p35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rect b="b" l="l" r="r" t="t"/>
                <a:pathLst>
                  <a:path extrusionOk="0" fill="none" h="12033" w="12066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5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rect b="b" l="l" r="r" t="t"/>
                <a:pathLst>
                  <a:path extrusionOk="0" fill="none" h="25919" w="25952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35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35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rect b="b" l="l" r="r" t="t"/>
                <a:pathLst>
                  <a:path extrusionOk="0" fill="none" h="38341" w="38309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35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rect b="b" l="l" r="r" t="t"/>
                <a:pathLst>
                  <a:path extrusionOk="0" fill="none" h="41691" w="41659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35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rect b="b" l="l" r="r" t="t"/>
                <a:pathLst>
                  <a:path extrusionOk="0" fill="none" h="43707" w="43739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35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rect b="b" l="l" r="r" t="t"/>
                <a:pathLst>
                  <a:path extrusionOk="0" fill="none" h="75837" w="75837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5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rect b="b" l="l" r="r" t="t"/>
                <a:pathLst>
                  <a:path extrusionOk="0" fill="none" h="75837" w="7587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5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rect b="b" l="l" r="r" t="t"/>
                <a:pathLst>
                  <a:path extrusionOk="0" fill="none" h="74828" w="74828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5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rect b="b" l="l" r="r" t="t"/>
                <a:pathLst>
                  <a:path extrusionOk="0" fill="none" h="41691" w="41691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5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rect b="b" l="l" r="r" t="t"/>
                <a:pathLst>
                  <a:path extrusionOk="0" fill="none" h="38341" w="38342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5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rect b="b" l="l" r="r" t="t"/>
                <a:pathLst>
                  <a:path extrusionOk="0" fill="none" h="33399" w="33366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35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rect b="b" l="l" r="r" t="t"/>
                <a:pathLst>
                  <a:path extrusionOk="0" fill="none" h="25952" w="25952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35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rect b="b" l="l" r="r" t="t"/>
                <a:pathLst>
                  <a:path extrusionOk="0" fill="none" h="12033" w="12033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miter lim="3251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34" name="Google Shape;1634;p35"/>
          <p:cNvSpPr txBox="1"/>
          <p:nvPr>
            <p:ph type="ctrTitle"/>
          </p:nvPr>
        </p:nvSpPr>
        <p:spPr>
          <a:xfrm>
            <a:off x="646675" y="1733575"/>
            <a:ext cx="4885800" cy="13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UNMASKING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</a:rPr>
              <a:t>FINANCIAL </a:t>
            </a:r>
            <a:r>
              <a:rPr lang="en" sz="4000">
                <a:solidFill>
                  <a:schemeClr val="lt2"/>
                </a:solidFill>
              </a:rPr>
              <a:t>FRAUD 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1635" name="Google Shape;1635;p35"/>
          <p:cNvSpPr txBox="1"/>
          <p:nvPr>
            <p:ph idx="1" type="subTitle"/>
          </p:nvPr>
        </p:nvSpPr>
        <p:spPr>
          <a:xfrm>
            <a:off x="646675" y="3198425"/>
            <a:ext cx="42111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Comparing </a:t>
            </a:r>
            <a:r>
              <a:rPr lang="en">
                <a:solidFill>
                  <a:schemeClr val="accent1"/>
                </a:solidFill>
              </a:rPr>
              <a:t>the Performance of Graph Neural Networks and Traditional Models Approaches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636" name="Google Shape;1636;p35"/>
          <p:cNvCxnSpPr/>
          <p:nvPr/>
        </p:nvCxnSpPr>
        <p:spPr>
          <a:xfrm flipH="1" rot="10800000">
            <a:off x="766825" y="3128847"/>
            <a:ext cx="4252800" cy="14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37" name="Google Shape;1637;p35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38" name="Google Shape;1638;p35"/>
            <p:cNvSpPr/>
            <p:nvPr/>
          </p:nvSpPr>
          <p:spPr>
            <a:xfrm>
              <a:off x="8012284" y="2267957"/>
              <a:ext cx="15484" cy="15482"/>
            </a:xfrm>
            <a:custGeom>
              <a:rect b="b" l="l" r="r" t="t"/>
              <a:pathLst>
                <a:path extrusionOk="0" h="243" w="243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5"/>
            <p:cNvSpPr/>
            <p:nvPr/>
          </p:nvSpPr>
          <p:spPr>
            <a:xfrm>
              <a:off x="7831446" y="2267957"/>
              <a:ext cx="15484" cy="15482"/>
            </a:xfrm>
            <a:custGeom>
              <a:rect b="b" l="l" r="r" t="t"/>
              <a:pathLst>
                <a:path extrusionOk="0" h="243" w="243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5"/>
            <p:cNvSpPr/>
            <p:nvPr/>
          </p:nvSpPr>
          <p:spPr>
            <a:xfrm>
              <a:off x="7860184" y="2274264"/>
              <a:ext cx="138145" cy="2867"/>
            </a:xfrm>
            <a:custGeom>
              <a:rect b="b" l="l" r="r" t="t"/>
              <a:pathLst>
                <a:path extrusionOk="0" h="45" w="2168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5"/>
            <p:cNvSpPr/>
            <p:nvPr/>
          </p:nvSpPr>
          <p:spPr>
            <a:xfrm>
              <a:off x="7831446" y="2448712"/>
              <a:ext cx="15484" cy="15482"/>
            </a:xfrm>
            <a:custGeom>
              <a:rect b="b" l="l" r="r" t="t"/>
              <a:pathLst>
                <a:path extrusionOk="0" h="243" w="243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5"/>
            <p:cNvSpPr/>
            <p:nvPr/>
          </p:nvSpPr>
          <p:spPr>
            <a:xfrm>
              <a:off x="7837754" y="2296692"/>
              <a:ext cx="2867" cy="138766"/>
            </a:xfrm>
            <a:custGeom>
              <a:rect b="b" l="l" r="r" t="t"/>
              <a:pathLst>
                <a:path extrusionOk="0" h="2178" w="45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5"/>
            <p:cNvSpPr/>
            <p:nvPr/>
          </p:nvSpPr>
          <p:spPr>
            <a:xfrm>
              <a:off x="7650671" y="2448712"/>
              <a:ext cx="15484" cy="15482"/>
            </a:xfrm>
            <a:custGeom>
              <a:rect b="b" l="l" r="r" t="t"/>
              <a:pathLst>
                <a:path extrusionOk="0" h="243" w="243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5"/>
            <p:cNvSpPr/>
            <p:nvPr/>
          </p:nvSpPr>
          <p:spPr>
            <a:xfrm>
              <a:off x="7680110" y="2455020"/>
              <a:ext cx="138081" cy="2867"/>
            </a:xfrm>
            <a:custGeom>
              <a:rect b="b" l="l" r="r" t="t"/>
              <a:pathLst>
                <a:path extrusionOk="0" h="45" w="2167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5"/>
            <p:cNvSpPr/>
            <p:nvPr/>
          </p:nvSpPr>
          <p:spPr>
            <a:xfrm>
              <a:off x="7650671" y="2628830"/>
              <a:ext cx="15484" cy="15482"/>
            </a:xfrm>
            <a:custGeom>
              <a:rect b="b" l="l" r="r" t="t"/>
              <a:pathLst>
                <a:path extrusionOk="0" h="243" w="243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5"/>
            <p:cNvSpPr/>
            <p:nvPr/>
          </p:nvSpPr>
          <p:spPr>
            <a:xfrm>
              <a:off x="7657681" y="2477447"/>
              <a:ext cx="2166" cy="138129"/>
            </a:xfrm>
            <a:custGeom>
              <a:rect b="b" l="l" r="r" t="t"/>
              <a:pathLst>
                <a:path extrusionOk="0" h="2168" w="34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5"/>
            <p:cNvSpPr/>
            <p:nvPr/>
          </p:nvSpPr>
          <p:spPr>
            <a:xfrm>
              <a:off x="7470598" y="2628830"/>
              <a:ext cx="15484" cy="15482"/>
            </a:xfrm>
            <a:custGeom>
              <a:rect b="b" l="l" r="r" t="t"/>
              <a:pathLst>
                <a:path extrusionOk="0" h="243" w="243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5"/>
            <p:cNvSpPr/>
            <p:nvPr/>
          </p:nvSpPr>
          <p:spPr>
            <a:xfrm>
              <a:off x="7499336" y="2635838"/>
              <a:ext cx="138081" cy="2166"/>
            </a:xfrm>
            <a:custGeom>
              <a:rect b="b" l="l" r="r" t="t"/>
              <a:pathLst>
                <a:path extrusionOk="0" h="34" w="2167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5"/>
            <p:cNvSpPr/>
            <p:nvPr/>
          </p:nvSpPr>
          <p:spPr>
            <a:xfrm>
              <a:off x="7470598" y="2809585"/>
              <a:ext cx="15484" cy="15482"/>
            </a:xfrm>
            <a:custGeom>
              <a:rect b="b" l="l" r="r" t="t"/>
              <a:pathLst>
                <a:path extrusionOk="0" h="243" w="243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5"/>
            <p:cNvSpPr/>
            <p:nvPr/>
          </p:nvSpPr>
          <p:spPr>
            <a:xfrm>
              <a:off x="7476906" y="2658266"/>
              <a:ext cx="2867" cy="138065"/>
            </a:xfrm>
            <a:custGeom>
              <a:rect b="b" l="l" r="r" t="t"/>
              <a:pathLst>
                <a:path extrusionOk="0" h="2167" w="45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5"/>
            <p:cNvSpPr/>
            <p:nvPr/>
          </p:nvSpPr>
          <p:spPr>
            <a:xfrm>
              <a:off x="7289823" y="2809585"/>
              <a:ext cx="15420" cy="15482"/>
            </a:xfrm>
            <a:custGeom>
              <a:rect b="b" l="l" r="r" t="t"/>
              <a:pathLst>
                <a:path extrusionOk="0" h="243" w="242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5"/>
            <p:cNvSpPr/>
            <p:nvPr/>
          </p:nvSpPr>
          <p:spPr>
            <a:xfrm>
              <a:off x="7318497" y="2815893"/>
              <a:ext cx="138846" cy="2867"/>
            </a:xfrm>
            <a:custGeom>
              <a:rect b="b" l="l" r="r" t="t"/>
              <a:pathLst>
                <a:path extrusionOk="0" h="45" w="2179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5"/>
            <p:cNvSpPr/>
            <p:nvPr/>
          </p:nvSpPr>
          <p:spPr>
            <a:xfrm>
              <a:off x="7289823" y="2990340"/>
              <a:ext cx="15420" cy="15482"/>
            </a:xfrm>
            <a:custGeom>
              <a:rect b="b" l="l" r="r" t="t"/>
              <a:pathLst>
                <a:path extrusionOk="0" h="243" w="242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5"/>
            <p:cNvSpPr/>
            <p:nvPr/>
          </p:nvSpPr>
          <p:spPr>
            <a:xfrm>
              <a:off x="7296131" y="2838320"/>
              <a:ext cx="2867" cy="138065"/>
            </a:xfrm>
            <a:custGeom>
              <a:rect b="b" l="l" r="r" t="t"/>
              <a:pathLst>
                <a:path extrusionOk="0" h="2167" w="45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5"/>
            <p:cNvSpPr/>
            <p:nvPr/>
          </p:nvSpPr>
          <p:spPr>
            <a:xfrm>
              <a:off x="7289823" y="3170395"/>
              <a:ext cx="15420" cy="15482"/>
            </a:xfrm>
            <a:custGeom>
              <a:rect b="b" l="l" r="r" t="t"/>
              <a:pathLst>
                <a:path extrusionOk="0" h="243" w="242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5"/>
            <p:cNvSpPr/>
            <p:nvPr/>
          </p:nvSpPr>
          <p:spPr>
            <a:xfrm>
              <a:off x="7296131" y="3019075"/>
              <a:ext cx="2867" cy="138065"/>
            </a:xfrm>
            <a:custGeom>
              <a:rect b="b" l="l" r="r" t="t"/>
              <a:pathLst>
                <a:path extrusionOk="0" h="2167" w="45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5"/>
            <p:cNvSpPr/>
            <p:nvPr/>
          </p:nvSpPr>
          <p:spPr>
            <a:xfrm>
              <a:off x="7109686" y="3170395"/>
              <a:ext cx="15484" cy="15482"/>
            </a:xfrm>
            <a:custGeom>
              <a:rect b="b" l="l" r="r" t="t"/>
              <a:pathLst>
                <a:path extrusionOk="0" h="243" w="243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5"/>
            <p:cNvSpPr/>
            <p:nvPr/>
          </p:nvSpPr>
          <p:spPr>
            <a:xfrm>
              <a:off x="7138424" y="3176702"/>
              <a:ext cx="138145" cy="2867"/>
            </a:xfrm>
            <a:custGeom>
              <a:rect b="b" l="l" r="r" t="t"/>
              <a:pathLst>
                <a:path extrusionOk="0" h="45" w="2168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5"/>
            <p:cNvSpPr/>
            <p:nvPr/>
          </p:nvSpPr>
          <p:spPr>
            <a:xfrm>
              <a:off x="6928911" y="3170395"/>
              <a:ext cx="15484" cy="15482"/>
            </a:xfrm>
            <a:custGeom>
              <a:rect b="b" l="l" r="r" t="t"/>
              <a:pathLst>
                <a:path extrusionOk="0" h="243" w="243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5"/>
            <p:cNvSpPr/>
            <p:nvPr/>
          </p:nvSpPr>
          <p:spPr>
            <a:xfrm>
              <a:off x="6957649" y="3176702"/>
              <a:ext cx="138081" cy="2867"/>
            </a:xfrm>
            <a:custGeom>
              <a:rect b="b" l="l" r="r" t="t"/>
              <a:pathLst>
                <a:path extrusionOk="0" h="45" w="2167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5"/>
            <p:cNvSpPr/>
            <p:nvPr/>
          </p:nvSpPr>
          <p:spPr>
            <a:xfrm>
              <a:off x="6748136" y="3170395"/>
              <a:ext cx="15484" cy="15482"/>
            </a:xfrm>
            <a:custGeom>
              <a:rect b="b" l="l" r="r" t="t"/>
              <a:pathLst>
                <a:path extrusionOk="0" h="243" w="243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5"/>
            <p:cNvSpPr/>
            <p:nvPr/>
          </p:nvSpPr>
          <p:spPr>
            <a:xfrm>
              <a:off x="6567999" y="3170395"/>
              <a:ext cx="15484" cy="15482"/>
            </a:xfrm>
            <a:custGeom>
              <a:rect b="b" l="l" r="r" t="t"/>
              <a:pathLst>
                <a:path extrusionOk="0" h="243" w="243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5"/>
            <p:cNvSpPr/>
            <p:nvPr/>
          </p:nvSpPr>
          <p:spPr>
            <a:xfrm>
              <a:off x="6596737" y="3176702"/>
              <a:ext cx="138145" cy="2867"/>
            </a:xfrm>
            <a:custGeom>
              <a:rect b="b" l="l" r="r" t="t"/>
              <a:pathLst>
                <a:path extrusionOk="0" h="45" w="2168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5"/>
            <p:cNvSpPr/>
            <p:nvPr/>
          </p:nvSpPr>
          <p:spPr>
            <a:xfrm>
              <a:off x="7650671" y="3351213"/>
              <a:ext cx="15484" cy="15482"/>
            </a:xfrm>
            <a:custGeom>
              <a:rect b="b" l="l" r="r" t="t"/>
              <a:pathLst>
                <a:path extrusionOk="0" h="243" w="243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5"/>
            <p:cNvSpPr/>
            <p:nvPr/>
          </p:nvSpPr>
          <p:spPr>
            <a:xfrm>
              <a:off x="7470598" y="3351213"/>
              <a:ext cx="15484" cy="15482"/>
            </a:xfrm>
            <a:custGeom>
              <a:rect b="b" l="l" r="r" t="t"/>
              <a:pathLst>
                <a:path extrusionOk="0" h="243" w="243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5"/>
            <p:cNvSpPr/>
            <p:nvPr/>
          </p:nvSpPr>
          <p:spPr>
            <a:xfrm>
              <a:off x="7499336" y="3357521"/>
              <a:ext cx="138081" cy="2867"/>
            </a:xfrm>
            <a:custGeom>
              <a:rect b="b" l="l" r="r" t="t"/>
              <a:pathLst>
                <a:path extrusionOk="0" h="45" w="2167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5"/>
            <p:cNvSpPr/>
            <p:nvPr/>
          </p:nvSpPr>
          <p:spPr>
            <a:xfrm>
              <a:off x="7289823" y="3351213"/>
              <a:ext cx="15420" cy="15482"/>
            </a:xfrm>
            <a:custGeom>
              <a:rect b="b" l="l" r="r" t="t"/>
              <a:pathLst>
                <a:path extrusionOk="0" h="243" w="242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5"/>
            <p:cNvSpPr/>
            <p:nvPr/>
          </p:nvSpPr>
          <p:spPr>
            <a:xfrm>
              <a:off x="7318497" y="3357521"/>
              <a:ext cx="138846" cy="2867"/>
            </a:xfrm>
            <a:custGeom>
              <a:rect b="b" l="l" r="r" t="t"/>
              <a:pathLst>
                <a:path extrusionOk="0" h="45" w="2179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5"/>
            <p:cNvSpPr/>
            <p:nvPr/>
          </p:nvSpPr>
          <p:spPr>
            <a:xfrm>
              <a:off x="7109686" y="3351213"/>
              <a:ext cx="15484" cy="15482"/>
            </a:xfrm>
            <a:custGeom>
              <a:rect b="b" l="l" r="r" t="t"/>
              <a:pathLst>
                <a:path extrusionOk="0" h="243" w="243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5"/>
            <p:cNvSpPr/>
            <p:nvPr/>
          </p:nvSpPr>
          <p:spPr>
            <a:xfrm>
              <a:off x="7138424" y="3357521"/>
              <a:ext cx="138145" cy="2867"/>
            </a:xfrm>
            <a:custGeom>
              <a:rect b="b" l="l" r="r" t="t"/>
              <a:pathLst>
                <a:path extrusionOk="0" h="45" w="2168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5"/>
            <p:cNvSpPr/>
            <p:nvPr/>
          </p:nvSpPr>
          <p:spPr>
            <a:xfrm>
              <a:off x="7115994" y="3199129"/>
              <a:ext cx="2166" cy="138129"/>
            </a:xfrm>
            <a:custGeom>
              <a:rect b="b" l="l" r="r" t="t"/>
              <a:pathLst>
                <a:path extrusionOk="0" h="2168" w="34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5"/>
            <p:cNvSpPr/>
            <p:nvPr/>
          </p:nvSpPr>
          <p:spPr>
            <a:xfrm>
              <a:off x="6928911" y="3351213"/>
              <a:ext cx="15484" cy="15482"/>
            </a:xfrm>
            <a:custGeom>
              <a:rect b="b" l="l" r="r" t="t"/>
              <a:pathLst>
                <a:path extrusionOk="0" h="243" w="243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5"/>
            <p:cNvSpPr/>
            <p:nvPr/>
          </p:nvSpPr>
          <p:spPr>
            <a:xfrm>
              <a:off x="6957649" y="3357521"/>
              <a:ext cx="138081" cy="2867"/>
            </a:xfrm>
            <a:custGeom>
              <a:rect b="b" l="l" r="r" t="t"/>
              <a:pathLst>
                <a:path extrusionOk="0" h="45" w="2167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5"/>
            <p:cNvSpPr/>
            <p:nvPr/>
          </p:nvSpPr>
          <p:spPr>
            <a:xfrm>
              <a:off x="6935219" y="3199129"/>
              <a:ext cx="2867" cy="138129"/>
            </a:xfrm>
            <a:custGeom>
              <a:rect b="b" l="l" r="r" t="t"/>
              <a:pathLst>
                <a:path extrusionOk="0" h="2168" w="45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5"/>
            <p:cNvSpPr/>
            <p:nvPr/>
          </p:nvSpPr>
          <p:spPr>
            <a:xfrm>
              <a:off x="6748136" y="3351213"/>
              <a:ext cx="15484" cy="15482"/>
            </a:xfrm>
            <a:custGeom>
              <a:rect b="b" l="l" r="r" t="t"/>
              <a:pathLst>
                <a:path extrusionOk="0" h="243" w="243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5"/>
            <p:cNvSpPr/>
            <p:nvPr/>
          </p:nvSpPr>
          <p:spPr>
            <a:xfrm>
              <a:off x="6776874" y="3357521"/>
              <a:ext cx="138782" cy="2867"/>
            </a:xfrm>
            <a:custGeom>
              <a:rect b="b" l="l" r="r" t="t"/>
              <a:pathLst>
                <a:path extrusionOk="0" h="45" w="2178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5"/>
            <p:cNvSpPr/>
            <p:nvPr/>
          </p:nvSpPr>
          <p:spPr>
            <a:xfrm>
              <a:off x="6754445" y="3199129"/>
              <a:ext cx="2867" cy="138129"/>
            </a:xfrm>
            <a:custGeom>
              <a:rect b="b" l="l" r="r" t="t"/>
              <a:pathLst>
                <a:path extrusionOk="0" h="2168" w="45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5"/>
            <p:cNvSpPr/>
            <p:nvPr/>
          </p:nvSpPr>
          <p:spPr>
            <a:xfrm>
              <a:off x="5067767" y="1625852"/>
              <a:ext cx="3363014" cy="1880220"/>
            </a:xfrm>
            <a:custGeom>
              <a:rect b="b" l="l" r="r" t="t"/>
              <a:pathLst>
                <a:path extrusionOk="0" h="29511" w="52778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5"/>
            <p:cNvSpPr/>
            <p:nvPr/>
          </p:nvSpPr>
          <p:spPr>
            <a:xfrm>
              <a:off x="5260457" y="2566582"/>
              <a:ext cx="641214" cy="775572"/>
            </a:xfrm>
            <a:custGeom>
              <a:rect b="b" l="l" r="r" t="t"/>
              <a:pathLst>
                <a:path extrusionOk="0" h="12173" w="10063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5"/>
            <p:cNvSpPr/>
            <p:nvPr/>
          </p:nvSpPr>
          <p:spPr>
            <a:xfrm>
              <a:off x="7518261" y="1829098"/>
              <a:ext cx="641915" cy="775955"/>
            </a:xfrm>
            <a:custGeom>
              <a:rect b="b" l="l" r="r" t="t"/>
              <a:pathLst>
                <a:path extrusionOk="0" h="12179" w="10074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5"/>
            <p:cNvSpPr/>
            <p:nvPr/>
          </p:nvSpPr>
          <p:spPr>
            <a:xfrm>
              <a:off x="6171874" y="3467495"/>
              <a:ext cx="2113997" cy="91859"/>
            </a:xfrm>
            <a:custGeom>
              <a:rect b="b" l="l" r="r" t="t"/>
              <a:pathLst>
                <a:path extrusionOk="0" h="1442" w="27153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5"/>
            <p:cNvSpPr/>
            <p:nvPr/>
          </p:nvSpPr>
          <p:spPr>
            <a:xfrm>
              <a:off x="6511288" y="2098415"/>
              <a:ext cx="1392409" cy="1409766"/>
            </a:xfrm>
            <a:custGeom>
              <a:rect b="b" l="l" r="r" t="t"/>
              <a:pathLst>
                <a:path extrusionOk="0" h="22127" w="21852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5"/>
            <p:cNvSpPr/>
            <p:nvPr/>
          </p:nvSpPr>
          <p:spPr>
            <a:xfrm>
              <a:off x="7006714" y="2543155"/>
              <a:ext cx="393152" cy="645408"/>
            </a:xfrm>
            <a:custGeom>
              <a:rect b="b" l="l" r="r" t="t"/>
              <a:pathLst>
                <a:path extrusionOk="0" h="10130" w="617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5"/>
            <p:cNvSpPr/>
            <p:nvPr/>
          </p:nvSpPr>
          <p:spPr>
            <a:xfrm>
              <a:off x="6554044" y="2208321"/>
              <a:ext cx="395255" cy="961422"/>
            </a:xfrm>
            <a:custGeom>
              <a:rect b="b" l="l" r="r" t="t"/>
              <a:pathLst>
                <a:path extrusionOk="0" h="15090" w="6203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5"/>
            <p:cNvSpPr/>
            <p:nvPr/>
          </p:nvSpPr>
          <p:spPr>
            <a:xfrm>
              <a:off x="6858819" y="1644393"/>
              <a:ext cx="697288" cy="454079"/>
            </a:xfrm>
            <a:custGeom>
              <a:rect b="b" l="l" r="r" t="t"/>
              <a:pathLst>
                <a:path extrusionOk="0" h="7127" w="10943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5"/>
            <p:cNvSpPr/>
            <p:nvPr/>
          </p:nvSpPr>
          <p:spPr>
            <a:xfrm>
              <a:off x="6678745" y="3408237"/>
              <a:ext cx="1057497" cy="99965"/>
            </a:xfrm>
            <a:custGeom>
              <a:rect b="b" l="l" r="r" t="t"/>
              <a:pathLst>
                <a:path extrusionOk="0" h="1569" w="16596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5"/>
            <p:cNvSpPr/>
            <p:nvPr/>
          </p:nvSpPr>
          <p:spPr>
            <a:xfrm>
              <a:off x="7255478" y="1666119"/>
              <a:ext cx="96026" cy="327482"/>
            </a:xfrm>
            <a:custGeom>
              <a:rect b="b" l="l" r="r" t="t"/>
              <a:pathLst>
                <a:path extrusionOk="0" h="5140" w="1507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5"/>
            <p:cNvSpPr/>
            <p:nvPr/>
          </p:nvSpPr>
          <p:spPr>
            <a:xfrm>
              <a:off x="7063425" y="1666119"/>
              <a:ext cx="96090" cy="327482"/>
            </a:xfrm>
            <a:custGeom>
              <a:rect b="b" l="l" r="r" t="t"/>
              <a:pathLst>
                <a:path extrusionOk="0" h="5140" w="1508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5"/>
            <p:cNvSpPr/>
            <p:nvPr/>
          </p:nvSpPr>
          <p:spPr>
            <a:xfrm>
              <a:off x="6958350" y="1673128"/>
              <a:ext cx="497589" cy="59571"/>
            </a:xfrm>
            <a:custGeom>
              <a:rect b="b" l="l" r="r" t="t"/>
              <a:pathLst>
                <a:path extrusionOk="0" h="935" w="7809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5"/>
            <p:cNvSpPr/>
            <p:nvPr/>
          </p:nvSpPr>
          <p:spPr>
            <a:xfrm>
              <a:off x="6909285" y="2098415"/>
              <a:ext cx="597120" cy="52627"/>
            </a:xfrm>
            <a:custGeom>
              <a:rect b="b" l="l" r="r" t="t"/>
              <a:pathLst>
                <a:path extrusionOk="0" h="826" w="9371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5"/>
            <p:cNvSpPr/>
            <p:nvPr/>
          </p:nvSpPr>
          <p:spPr>
            <a:xfrm>
              <a:off x="6902276" y="2003610"/>
              <a:ext cx="611139" cy="132713"/>
            </a:xfrm>
            <a:custGeom>
              <a:rect b="b" l="l" r="r" t="t"/>
              <a:pathLst>
                <a:path extrusionOk="0" h="2083" w="9591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7099172" y="2051777"/>
              <a:ext cx="132538" cy="572903"/>
            </a:xfrm>
            <a:custGeom>
              <a:rect b="b" l="l" r="r" t="t"/>
              <a:pathLst>
                <a:path extrusionOk="0" h="8992" w="208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7160853" y="2052159"/>
              <a:ext cx="136042" cy="487719"/>
            </a:xfrm>
            <a:custGeom>
              <a:rect b="b" l="l" r="r" t="t"/>
              <a:pathLst>
                <a:path extrusionOk="0" h="7655" w="2135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7099172" y="2037123"/>
              <a:ext cx="132538" cy="572839"/>
            </a:xfrm>
            <a:custGeom>
              <a:rect b="b" l="l" r="r" t="t"/>
              <a:pathLst>
                <a:path extrusionOk="0" h="8991" w="208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7160853" y="2037441"/>
              <a:ext cx="136042" cy="487719"/>
            </a:xfrm>
            <a:custGeom>
              <a:rect b="b" l="l" r="r" t="t"/>
              <a:pathLst>
                <a:path extrusionOk="0" h="7655" w="2135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7096368" y="3391162"/>
              <a:ext cx="802426" cy="128954"/>
            </a:xfrm>
            <a:custGeom>
              <a:rect b="b" l="l" r="r" t="t"/>
              <a:pathLst>
                <a:path extrusionOk="0" h="2024" w="12593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7511251" y="3391162"/>
              <a:ext cx="253733" cy="128954"/>
            </a:xfrm>
            <a:custGeom>
              <a:rect b="b" l="l" r="r" t="t"/>
              <a:pathLst>
                <a:path extrusionOk="0" h="2024" w="3982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7794998" y="3391162"/>
              <a:ext cx="52633" cy="128954"/>
            </a:xfrm>
            <a:custGeom>
              <a:rect b="b" l="l" r="r" t="t"/>
              <a:pathLst>
                <a:path extrusionOk="0" h="2024" w="826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7147536" y="3391162"/>
              <a:ext cx="52633" cy="128954"/>
            </a:xfrm>
            <a:custGeom>
              <a:rect b="b" l="l" r="r" t="t"/>
              <a:pathLst>
                <a:path extrusionOk="0" h="2024" w="826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7130012" y="3400910"/>
              <a:ext cx="735839" cy="25294"/>
            </a:xfrm>
            <a:custGeom>
              <a:rect b="b" l="l" r="r" t="t"/>
              <a:pathLst>
                <a:path extrusionOk="0" h="397" w="11548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7125106" y="3506037"/>
              <a:ext cx="745651" cy="14080"/>
            </a:xfrm>
            <a:custGeom>
              <a:rect b="b" l="l" r="r" t="t"/>
              <a:pathLst>
                <a:path extrusionOk="0" h="221" w="11702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6993396" y="3261505"/>
              <a:ext cx="801661" cy="129719"/>
            </a:xfrm>
            <a:custGeom>
              <a:rect b="b" l="l" r="r" t="t"/>
              <a:pathLst>
                <a:path extrusionOk="0" h="2036" w="12581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7407515" y="3261505"/>
              <a:ext cx="253733" cy="129719"/>
            </a:xfrm>
            <a:custGeom>
              <a:rect b="b" l="l" r="r" t="t"/>
              <a:pathLst>
                <a:path extrusionOk="0" h="2036" w="3982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7691325" y="3261505"/>
              <a:ext cx="52633" cy="129719"/>
            </a:xfrm>
            <a:custGeom>
              <a:rect b="b" l="l" r="r" t="t"/>
              <a:pathLst>
                <a:path extrusionOk="0" h="2036" w="826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7043863" y="3261505"/>
              <a:ext cx="52569" cy="129719"/>
            </a:xfrm>
            <a:custGeom>
              <a:rect b="b" l="l" r="r" t="t"/>
              <a:pathLst>
                <a:path extrusionOk="0" h="2036" w="825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7026339" y="3271317"/>
              <a:ext cx="735839" cy="25995"/>
            </a:xfrm>
            <a:custGeom>
              <a:rect b="b" l="l" r="r" t="t"/>
              <a:pathLst>
                <a:path extrusionOk="0" h="408" w="11548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7021433" y="3377145"/>
              <a:ext cx="745651" cy="14080"/>
            </a:xfrm>
            <a:custGeom>
              <a:rect b="b" l="l" r="r" t="t"/>
              <a:pathLst>
                <a:path extrusionOk="0" h="221" w="11702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6538624" y="3008499"/>
              <a:ext cx="712708" cy="495046"/>
            </a:xfrm>
            <a:custGeom>
              <a:rect b="b" l="l" r="r" t="t"/>
              <a:pathLst>
                <a:path extrusionOk="0" h="7770" w="11185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6870734" y="3056220"/>
              <a:ext cx="283172" cy="246695"/>
            </a:xfrm>
            <a:custGeom>
              <a:rect b="b" l="l" r="r" t="t"/>
              <a:pathLst>
                <a:path extrusionOk="0" h="3872" w="4444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7109686" y="3011366"/>
              <a:ext cx="113613" cy="137428"/>
            </a:xfrm>
            <a:custGeom>
              <a:rect b="b" l="l" r="r" t="t"/>
              <a:pathLst>
                <a:path extrusionOk="0" h="2157" w="1783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6559652" y="3014743"/>
              <a:ext cx="625093" cy="412284"/>
            </a:xfrm>
            <a:custGeom>
              <a:rect b="b" l="l" r="r" t="t"/>
              <a:pathLst>
                <a:path extrusionOk="0" h="6471" w="981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6611456" y="3098653"/>
              <a:ext cx="630063" cy="411965"/>
            </a:xfrm>
            <a:custGeom>
              <a:rect b="b" l="l" r="r" t="t"/>
              <a:pathLst>
                <a:path extrusionOk="0" h="6466" w="9888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6902276" y="2003610"/>
              <a:ext cx="611139" cy="132713"/>
            </a:xfrm>
            <a:custGeom>
              <a:rect b="b" l="l" r="r" t="t"/>
              <a:pathLst>
                <a:path extrusionOk="0" h="2083" w="9591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6902276" y="2003610"/>
              <a:ext cx="611139" cy="132713"/>
            </a:xfrm>
            <a:custGeom>
              <a:rect b="b" l="l" r="r" t="t"/>
              <a:pathLst>
                <a:path extrusionOk="0" h="2083" w="9591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7143330" y="2013740"/>
              <a:ext cx="55436" cy="100156"/>
            </a:xfrm>
            <a:custGeom>
              <a:rect b="b" l="l" r="r" t="t"/>
              <a:pathLst>
                <a:path extrusionOk="0" h="1572" w="87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7188189" y="2019092"/>
              <a:ext cx="54735" cy="99710"/>
            </a:xfrm>
            <a:custGeom>
              <a:rect b="b" l="l" r="r" t="t"/>
              <a:pathLst>
                <a:path extrusionOk="0" h="1565" w="859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7143330" y="2013740"/>
              <a:ext cx="55436" cy="100156"/>
            </a:xfrm>
            <a:custGeom>
              <a:rect b="b" l="l" r="r" t="t"/>
              <a:pathLst>
                <a:path extrusionOk="0" h="1572" w="87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7188189" y="2019092"/>
              <a:ext cx="54735" cy="99710"/>
            </a:xfrm>
            <a:custGeom>
              <a:rect b="b" l="l" r="r" t="t"/>
              <a:pathLst>
                <a:path extrusionOk="0" h="1565" w="859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9" name="Google Shape;1719;p35"/>
          <p:cNvSpPr txBox="1"/>
          <p:nvPr>
            <p:ph type="ctrTitle"/>
          </p:nvPr>
        </p:nvSpPr>
        <p:spPr>
          <a:xfrm>
            <a:off x="882125" y="4287200"/>
            <a:ext cx="4885800" cy="55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74E13"/>
                </a:solidFill>
              </a:rPr>
              <a:t>By: Kanishk Goel</a:t>
            </a:r>
            <a:endParaRPr sz="21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44"/>
          <p:cNvSpPr txBox="1"/>
          <p:nvPr>
            <p:ph type="title"/>
          </p:nvPr>
        </p:nvSpPr>
        <p:spPr>
          <a:xfrm>
            <a:off x="383975" y="474150"/>
            <a:ext cx="33978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GRAPH 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STRUCTURE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01" name="Google Shape;1801;p44"/>
          <p:cNvCxnSpPr/>
          <p:nvPr/>
        </p:nvCxnSpPr>
        <p:spPr>
          <a:xfrm flipH="1" rot="10800000">
            <a:off x="398925" y="1868225"/>
            <a:ext cx="3180300" cy="5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02" name="Google Shape;1802;p44" title="Graph struc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950" y="917275"/>
            <a:ext cx="4952274" cy="34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3" name="Google Shape;1803;p44"/>
          <p:cNvSpPr txBox="1"/>
          <p:nvPr>
            <p:ph idx="1" type="subTitle"/>
          </p:nvPr>
        </p:nvSpPr>
        <p:spPr>
          <a:xfrm>
            <a:off x="227125" y="1918943"/>
            <a:ext cx="41538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Transaction nodes: 1296675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Merchant nodes: 693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Customer nodes: 983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Edge type:</a:t>
            </a:r>
            <a:endParaRPr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</a:pPr>
            <a:r>
              <a:rPr lang="en" sz="1100">
                <a:solidFill>
                  <a:schemeClr val="lt2"/>
                </a:solidFill>
              </a:rPr>
              <a:t>customer &lt;–&gt; merchant: 479072</a:t>
            </a:r>
            <a:endParaRPr sz="1100"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</a:pPr>
            <a:r>
              <a:rPr lang="en" sz="1100">
                <a:solidFill>
                  <a:schemeClr val="lt2"/>
                </a:solidFill>
              </a:rPr>
              <a:t>transaction &lt;--&gt; customer: 1296675</a:t>
            </a:r>
            <a:endParaRPr sz="1100">
              <a:solidFill>
                <a:schemeClr val="lt2"/>
              </a:solidFill>
            </a:endParaRPr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</a:pPr>
            <a:r>
              <a:rPr lang="en" sz="1100">
                <a:solidFill>
                  <a:schemeClr val="lt2"/>
                </a:solidFill>
              </a:rPr>
              <a:t>transaction &lt;--&gt; merchant: 1296675</a:t>
            </a:r>
            <a:endParaRPr sz="1100"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Char char="○"/>
            </a:pPr>
            <a:r>
              <a:rPr lang="en" sz="1100">
                <a:solidFill>
                  <a:schemeClr val="lt2"/>
                </a:solidFill>
              </a:rPr>
              <a:t>transaction &lt;--&gt; transaction: 1296675</a:t>
            </a:r>
            <a:r>
              <a:rPr lang="en">
                <a:solidFill>
                  <a:schemeClr val="lt2"/>
                </a:solidFill>
              </a:rPr>
              <a:t> 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45"/>
          <p:cNvSpPr txBox="1"/>
          <p:nvPr>
            <p:ph type="title"/>
          </p:nvPr>
        </p:nvSpPr>
        <p:spPr>
          <a:xfrm>
            <a:off x="924175" y="410275"/>
            <a:ext cx="71397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GNN Architecture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09" name="Google Shape;1809;p45"/>
          <p:cNvCxnSpPr/>
          <p:nvPr/>
        </p:nvCxnSpPr>
        <p:spPr>
          <a:xfrm>
            <a:off x="924175" y="1313300"/>
            <a:ext cx="4365600" cy="3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10" name="Google Shape;1810;p45" title="Model_ar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129" y="1419528"/>
            <a:ext cx="7437747" cy="34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46"/>
          <p:cNvSpPr txBox="1"/>
          <p:nvPr>
            <p:ph type="title"/>
          </p:nvPr>
        </p:nvSpPr>
        <p:spPr>
          <a:xfrm>
            <a:off x="924175" y="410275"/>
            <a:ext cx="71397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EXPERIMENTAL SETUP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16" name="Google Shape;1816;p46"/>
          <p:cNvCxnSpPr/>
          <p:nvPr/>
        </p:nvCxnSpPr>
        <p:spPr>
          <a:xfrm flipH="1" rot="10800000">
            <a:off x="924175" y="1305500"/>
            <a:ext cx="5524800" cy="7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7" name="Google Shape;1817;p46"/>
          <p:cNvSpPr txBox="1"/>
          <p:nvPr>
            <p:ph idx="1" type="subTitle"/>
          </p:nvPr>
        </p:nvSpPr>
        <p:spPr>
          <a:xfrm>
            <a:off x="462725" y="1765918"/>
            <a:ext cx="41538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Used 4 HeteroConv layers with GraphSAGE 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Embedding size of 32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AWS EC2 - G5.2xlarge with 32 gb memory and GPU Accelerated due to millions of records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Batch size of 128 yield best results with 60 epochs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Used early-stopping with patience = 10 is used to avoid overfitting 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818" name="Google Shape;1818;p46" title="Graph DS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776" y="1765925"/>
            <a:ext cx="3263124" cy="2689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47"/>
          <p:cNvSpPr txBox="1"/>
          <p:nvPr>
            <p:ph type="title"/>
          </p:nvPr>
        </p:nvSpPr>
        <p:spPr>
          <a:xfrm>
            <a:off x="924175" y="734550"/>
            <a:ext cx="71397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EVALUATION  METRICS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24" name="Google Shape;1824;p47"/>
          <p:cNvCxnSpPr/>
          <p:nvPr/>
        </p:nvCxnSpPr>
        <p:spPr>
          <a:xfrm flipH="1" rot="10800000">
            <a:off x="924175" y="1629750"/>
            <a:ext cx="5524800" cy="7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5" name="Google Shape;1825;p47"/>
          <p:cNvSpPr txBox="1"/>
          <p:nvPr>
            <p:ph idx="1" type="subTitle"/>
          </p:nvPr>
        </p:nvSpPr>
        <p:spPr>
          <a:xfrm>
            <a:off x="924175" y="2277825"/>
            <a:ext cx="63972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b="1" lang="en">
                <a:solidFill>
                  <a:schemeClr val="lt2"/>
                </a:solidFill>
              </a:rPr>
              <a:t>AUC-PR</a:t>
            </a:r>
            <a:r>
              <a:rPr lang="en">
                <a:solidFill>
                  <a:schemeClr val="lt2"/>
                </a:solidFill>
              </a:rPr>
              <a:t>: measures the model’s ability to correctly identify the positive class (fraud) across all threshold.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Char char="●"/>
            </a:pPr>
            <a:r>
              <a:rPr b="1" lang="en">
                <a:solidFill>
                  <a:schemeClr val="lt2"/>
                </a:solidFill>
              </a:rPr>
              <a:t>F1-score</a:t>
            </a:r>
            <a:r>
              <a:rPr lang="en">
                <a:solidFill>
                  <a:schemeClr val="lt2"/>
                </a:solidFill>
              </a:rPr>
              <a:t>: balances the trade-off between precision and recall, and is especially useful when both false positives and false negatives have significant consequences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48"/>
          <p:cNvSpPr txBox="1"/>
          <p:nvPr>
            <p:ph type="title"/>
          </p:nvPr>
        </p:nvSpPr>
        <p:spPr>
          <a:xfrm>
            <a:off x="924175" y="410275"/>
            <a:ext cx="71397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RESULTS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31" name="Google Shape;1831;p48"/>
          <p:cNvCxnSpPr/>
          <p:nvPr/>
        </p:nvCxnSpPr>
        <p:spPr>
          <a:xfrm>
            <a:off x="924175" y="1313300"/>
            <a:ext cx="3641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32" name="Google Shape;183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125" y="1628750"/>
            <a:ext cx="7827756" cy="23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7" name="Google Shape;183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75" y="1282850"/>
            <a:ext cx="79248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50"/>
          <p:cNvSpPr txBox="1"/>
          <p:nvPr>
            <p:ph type="title"/>
          </p:nvPr>
        </p:nvSpPr>
        <p:spPr>
          <a:xfrm>
            <a:off x="924175" y="410275"/>
            <a:ext cx="71397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CONCLUSION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43" name="Google Shape;1843;p50"/>
          <p:cNvCxnSpPr/>
          <p:nvPr/>
        </p:nvCxnSpPr>
        <p:spPr>
          <a:xfrm>
            <a:off x="924175" y="1313300"/>
            <a:ext cx="3641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4" name="Google Shape;1844;p50"/>
          <p:cNvSpPr txBox="1"/>
          <p:nvPr>
            <p:ph idx="1" type="subTitle"/>
          </p:nvPr>
        </p:nvSpPr>
        <p:spPr>
          <a:xfrm>
            <a:off x="924175" y="1771175"/>
            <a:ext cx="63972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GNNs outperform classical models when relational structures dominate and feature engineering is limited.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Heterogeneous message passing (users, merchants, transactions) boosts fraud detection performance.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In Dataset 2, classical models (XGBoost, Random Forest) slightly outperformed due to strong, explicit features.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GNNs excel in relationally complex, feature-sparse environments.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Classical models remain strong when features are rich and well-crafted.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51"/>
          <p:cNvSpPr txBox="1"/>
          <p:nvPr>
            <p:ph type="title"/>
          </p:nvPr>
        </p:nvSpPr>
        <p:spPr>
          <a:xfrm>
            <a:off x="1972800" y="1411500"/>
            <a:ext cx="51984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FEEDBACK!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850" name="Google Shape;1850;p51"/>
          <p:cNvCxnSpPr/>
          <p:nvPr/>
        </p:nvCxnSpPr>
        <p:spPr>
          <a:xfrm>
            <a:off x="3216150" y="3443397"/>
            <a:ext cx="271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36"/>
          <p:cNvSpPr txBox="1"/>
          <p:nvPr>
            <p:ph type="ctrTitle"/>
          </p:nvPr>
        </p:nvSpPr>
        <p:spPr>
          <a:xfrm>
            <a:off x="612900" y="1953488"/>
            <a:ext cx="4885800" cy="8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AGENDA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1725" name="Google Shape;1725;p36"/>
          <p:cNvSpPr txBox="1"/>
          <p:nvPr>
            <p:ph type="ctrTitle"/>
          </p:nvPr>
        </p:nvSpPr>
        <p:spPr>
          <a:xfrm>
            <a:off x="5256050" y="3078125"/>
            <a:ext cx="4885800" cy="13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Introduction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Traditional ML Approaches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Why Graph Neural Networks?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Graph Architecture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Dataset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Experimental Setup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Results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Conclusion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</a:endParaRPr>
          </a:p>
        </p:txBody>
      </p:sp>
      <p:cxnSp>
        <p:nvCxnSpPr>
          <p:cNvPr id="1726" name="Google Shape;1726;p36"/>
          <p:cNvCxnSpPr/>
          <p:nvPr/>
        </p:nvCxnSpPr>
        <p:spPr>
          <a:xfrm flipH="1">
            <a:off x="4679875" y="779300"/>
            <a:ext cx="5400" cy="321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7" name="Google Shape;1727;p36"/>
          <p:cNvSpPr/>
          <p:nvPr/>
        </p:nvSpPr>
        <p:spPr>
          <a:xfrm>
            <a:off x="4609375" y="779300"/>
            <a:ext cx="146400" cy="157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28" name="Google Shape;1728;p36"/>
          <p:cNvSpPr/>
          <p:nvPr/>
        </p:nvSpPr>
        <p:spPr>
          <a:xfrm>
            <a:off x="4609375" y="1181675"/>
            <a:ext cx="146400" cy="157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29" name="Google Shape;1729;p36"/>
          <p:cNvSpPr/>
          <p:nvPr/>
        </p:nvSpPr>
        <p:spPr>
          <a:xfrm>
            <a:off x="4609375" y="1649225"/>
            <a:ext cx="146400" cy="157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30" name="Google Shape;1730;p36"/>
          <p:cNvSpPr/>
          <p:nvPr/>
        </p:nvSpPr>
        <p:spPr>
          <a:xfrm>
            <a:off x="4609375" y="2116775"/>
            <a:ext cx="146400" cy="157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31" name="Google Shape;1731;p36"/>
          <p:cNvSpPr/>
          <p:nvPr/>
        </p:nvSpPr>
        <p:spPr>
          <a:xfrm>
            <a:off x="4609375" y="2584325"/>
            <a:ext cx="146400" cy="157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32" name="Google Shape;1732;p36"/>
          <p:cNvSpPr/>
          <p:nvPr/>
        </p:nvSpPr>
        <p:spPr>
          <a:xfrm>
            <a:off x="4609375" y="3051875"/>
            <a:ext cx="146400" cy="157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33" name="Google Shape;1733;p36"/>
          <p:cNvSpPr/>
          <p:nvPr/>
        </p:nvSpPr>
        <p:spPr>
          <a:xfrm>
            <a:off x="4609375" y="3437150"/>
            <a:ext cx="146400" cy="157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34" name="Google Shape;1734;p36"/>
          <p:cNvSpPr/>
          <p:nvPr/>
        </p:nvSpPr>
        <p:spPr>
          <a:xfrm>
            <a:off x="4609375" y="3919375"/>
            <a:ext cx="146400" cy="1575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735" name="Google Shape;1735;p36"/>
          <p:cNvCxnSpPr/>
          <p:nvPr/>
        </p:nvCxnSpPr>
        <p:spPr>
          <a:xfrm flipH="1" rot="10800000">
            <a:off x="565325" y="2824075"/>
            <a:ext cx="2414400" cy="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37"/>
          <p:cNvSpPr txBox="1"/>
          <p:nvPr/>
        </p:nvSpPr>
        <p:spPr>
          <a:xfrm>
            <a:off x="363975" y="1566925"/>
            <a:ext cx="4445700" cy="26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280">
              <a:solidFill>
                <a:schemeClr val="lt2"/>
              </a:solidFill>
            </a:endParaRPr>
          </a:p>
          <a:p>
            <a:pPr indent="-30988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80"/>
              <a:buChar char="●"/>
            </a:pPr>
            <a:r>
              <a:rPr lang="en" sz="1280">
                <a:solidFill>
                  <a:schemeClr val="lt2"/>
                </a:solidFill>
              </a:rPr>
              <a:t>Financial fraud is a growing issue, leading to billions of dollars in losses annually.</a:t>
            </a:r>
            <a:endParaRPr sz="1280">
              <a:solidFill>
                <a:schemeClr val="lt2"/>
              </a:solidFill>
            </a:endParaRPr>
          </a:p>
          <a:p>
            <a:pPr indent="-30988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80"/>
              <a:buChar char="●"/>
            </a:pPr>
            <a:r>
              <a:rPr lang="en" sz="1280">
                <a:solidFill>
                  <a:schemeClr val="lt2"/>
                </a:solidFill>
              </a:rPr>
              <a:t>Credit card fraud is the most common form of identity theft</a:t>
            </a:r>
            <a:endParaRPr sz="128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80">
              <a:solidFill>
                <a:schemeClr val="lt2"/>
              </a:solidFill>
            </a:endParaRPr>
          </a:p>
          <a:p>
            <a:pPr indent="-30988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80"/>
              <a:buChar char="●"/>
            </a:pPr>
            <a:r>
              <a:rPr b="1" lang="en" sz="1280">
                <a:solidFill>
                  <a:schemeClr val="lt2"/>
                </a:solidFill>
              </a:rPr>
              <a:t>Impact of Fraud</a:t>
            </a:r>
            <a:r>
              <a:rPr lang="en" sz="1280">
                <a:solidFill>
                  <a:schemeClr val="lt2"/>
                </a:solidFill>
              </a:rPr>
              <a:t>:</a:t>
            </a:r>
            <a:endParaRPr sz="1280">
              <a:solidFill>
                <a:schemeClr val="lt2"/>
              </a:solidFill>
            </a:endParaRPr>
          </a:p>
          <a:p>
            <a:pPr indent="-30988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80"/>
              <a:buChar char="●"/>
            </a:pPr>
            <a:r>
              <a:rPr lang="en" sz="1280">
                <a:solidFill>
                  <a:schemeClr val="lt2"/>
                </a:solidFill>
              </a:rPr>
              <a:t>Erodes consumer trust.</a:t>
            </a:r>
            <a:endParaRPr sz="1280">
              <a:solidFill>
                <a:schemeClr val="lt2"/>
              </a:solidFill>
            </a:endParaRPr>
          </a:p>
          <a:p>
            <a:pPr indent="-30988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80"/>
              <a:buChar char="●"/>
            </a:pPr>
            <a:r>
              <a:rPr lang="en" sz="1280">
                <a:solidFill>
                  <a:schemeClr val="lt2"/>
                </a:solidFill>
              </a:rPr>
              <a:t>Increases business operational costs.</a:t>
            </a:r>
            <a:endParaRPr sz="1280">
              <a:solidFill>
                <a:schemeClr val="lt2"/>
              </a:solidFill>
            </a:endParaRPr>
          </a:p>
          <a:p>
            <a:pPr indent="-30988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80"/>
              <a:buChar char="●"/>
            </a:pPr>
            <a:r>
              <a:rPr lang="en" sz="1280">
                <a:solidFill>
                  <a:schemeClr val="lt2"/>
                </a:solidFill>
              </a:rPr>
              <a:t>Causes financial and legal challenges.</a:t>
            </a:r>
            <a:endParaRPr sz="1280">
              <a:solidFill>
                <a:schemeClr val="lt2"/>
              </a:solidFill>
            </a:endParaRPr>
          </a:p>
          <a:p>
            <a:pPr indent="-309880" lvl="0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80"/>
              <a:buChar char="●"/>
            </a:pPr>
            <a:r>
              <a:rPr lang="en" sz="1280">
                <a:solidFill>
                  <a:schemeClr val="lt2"/>
                </a:solidFill>
              </a:rPr>
              <a:t>Affects economic stability.</a:t>
            </a:r>
            <a:endParaRPr sz="1280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80">
                <a:solidFill>
                  <a:schemeClr val="lt2"/>
                </a:solidFill>
              </a:rPr>
              <a:t>	</a:t>
            </a:r>
            <a:endParaRPr sz="1280">
              <a:solidFill>
                <a:schemeClr val="lt2"/>
              </a:solidFill>
            </a:endParaRPr>
          </a:p>
          <a:p>
            <a:pPr indent="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80">
              <a:solidFill>
                <a:schemeClr val="lt2"/>
              </a:solidFill>
            </a:endParaRPr>
          </a:p>
        </p:txBody>
      </p:sp>
      <p:sp>
        <p:nvSpPr>
          <p:cNvPr id="1741" name="Google Shape;1741;p37"/>
          <p:cNvSpPr txBox="1"/>
          <p:nvPr>
            <p:ph type="title"/>
          </p:nvPr>
        </p:nvSpPr>
        <p:spPr>
          <a:xfrm>
            <a:off x="918675" y="454900"/>
            <a:ext cx="77175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INTRODUCTION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742" name="Google Shape;1742;p37"/>
          <p:cNvCxnSpPr/>
          <p:nvPr/>
        </p:nvCxnSpPr>
        <p:spPr>
          <a:xfrm flipH="1" rot="10800000">
            <a:off x="918675" y="1226650"/>
            <a:ext cx="3211800" cy="9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43" name="Google Shape;17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475" y="1643125"/>
            <a:ext cx="4121300" cy="26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38"/>
          <p:cNvSpPr txBox="1"/>
          <p:nvPr>
            <p:ph type="title"/>
          </p:nvPr>
        </p:nvSpPr>
        <p:spPr>
          <a:xfrm>
            <a:off x="924175" y="410275"/>
            <a:ext cx="41538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CHALLENGES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49" name="Google Shape;1749;p38"/>
          <p:cNvSpPr txBox="1"/>
          <p:nvPr>
            <p:ph idx="1" type="subTitle"/>
          </p:nvPr>
        </p:nvSpPr>
        <p:spPr>
          <a:xfrm>
            <a:off x="924175" y="1483618"/>
            <a:ext cx="41538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Fraudsters are adaptive and change patterns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Hard to get real-world data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High imbalance in dataset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Multiple accounts  or cards being used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The evolving complexity of fraud patterns.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The critical role of model explainability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750" name="Google Shape;1750;p38"/>
          <p:cNvCxnSpPr/>
          <p:nvPr/>
        </p:nvCxnSpPr>
        <p:spPr>
          <a:xfrm>
            <a:off x="924175" y="1313300"/>
            <a:ext cx="3641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51" name="Google Shape;17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700" y="1210675"/>
            <a:ext cx="3266324" cy="25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39"/>
          <p:cNvSpPr txBox="1"/>
          <p:nvPr>
            <p:ph type="title"/>
          </p:nvPr>
        </p:nvSpPr>
        <p:spPr>
          <a:xfrm>
            <a:off x="924175" y="410275"/>
            <a:ext cx="71793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TRADITIONAL ML MODELS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757" name="Google Shape;1757;p39"/>
          <p:cNvCxnSpPr/>
          <p:nvPr/>
        </p:nvCxnSpPr>
        <p:spPr>
          <a:xfrm flipH="1" rot="10800000">
            <a:off x="924175" y="1294400"/>
            <a:ext cx="6459000" cy="18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58" name="Google Shape;17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13" y="1552200"/>
            <a:ext cx="8829026" cy="24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0"/>
          <p:cNvSpPr txBox="1"/>
          <p:nvPr>
            <p:ph type="title"/>
          </p:nvPr>
        </p:nvSpPr>
        <p:spPr>
          <a:xfrm>
            <a:off x="924175" y="410275"/>
            <a:ext cx="71397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Why Graph Neural Networks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764" name="Google Shape;1764;p40"/>
          <p:cNvCxnSpPr/>
          <p:nvPr/>
        </p:nvCxnSpPr>
        <p:spPr>
          <a:xfrm>
            <a:off x="924175" y="1313300"/>
            <a:ext cx="6864300" cy="3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5" name="Google Shape;1765;p40"/>
          <p:cNvSpPr txBox="1"/>
          <p:nvPr>
            <p:ph idx="1" type="subTitle"/>
          </p:nvPr>
        </p:nvSpPr>
        <p:spPr>
          <a:xfrm>
            <a:off x="924175" y="1483618"/>
            <a:ext cx="41538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Transactions form a graph network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GNNs learn from node embeddings and edge interactions, capturing hidden fraud patterns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Traditional ML models treat transactions as independent instances, losing relational insights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GNNs are capable of processing vast volumes of data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766" name="Google Shape;17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050" y="1939776"/>
            <a:ext cx="3579199" cy="2120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41"/>
          <p:cNvSpPr txBox="1"/>
          <p:nvPr>
            <p:ph type="title"/>
          </p:nvPr>
        </p:nvSpPr>
        <p:spPr>
          <a:xfrm>
            <a:off x="924175" y="410275"/>
            <a:ext cx="71397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Graph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772" name="Google Shape;1772;p41"/>
          <p:cNvCxnSpPr/>
          <p:nvPr/>
        </p:nvCxnSpPr>
        <p:spPr>
          <a:xfrm>
            <a:off x="924175" y="1313300"/>
            <a:ext cx="3641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3" name="Google Shape;1773;p41"/>
          <p:cNvSpPr txBox="1"/>
          <p:nvPr>
            <p:ph idx="1" type="subTitle"/>
          </p:nvPr>
        </p:nvSpPr>
        <p:spPr>
          <a:xfrm>
            <a:off x="924175" y="1483630"/>
            <a:ext cx="41538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b="1" lang="en">
                <a:solidFill>
                  <a:schemeClr val="lt2"/>
                </a:solidFill>
              </a:rPr>
              <a:t>Homo-genous graph</a:t>
            </a:r>
            <a:r>
              <a:rPr lang="en">
                <a:solidFill>
                  <a:schemeClr val="lt2"/>
                </a:solidFill>
              </a:rPr>
              <a:t>: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 sz="1200">
                <a:solidFill>
                  <a:schemeClr val="lt2"/>
                </a:solidFill>
              </a:rPr>
              <a:t>A homogeneous graph consists of only </a:t>
            </a:r>
            <a:r>
              <a:rPr b="1" lang="en" sz="1200">
                <a:solidFill>
                  <a:schemeClr val="lt2"/>
                </a:solidFill>
              </a:rPr>
              <a:t>one type of node</a:t>
            </a:r>
            <a:r>
              <a:rPr lang="en" sz="1200">
                <a:solidFill>
                  <a:schemeClr val="lt2"/>
                </a:solidFill>
              </a:rPr>
              <a:t> and one type of edge</a:t>
            </a:r>
            <a:r>
              <a:rPr lang="en">
                <a:solidFill>
                  <a:schemeClr val="lt2"/>
                </a:solidFill>
              </a:rPr>
              <a:t>.</a:t>
            </a:r>
            <a:endParaRPr>
              <a:solidFill>
                <a:schemeClr val="lt2"/>
              </a:solidFill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Simpler to train but does not capture different entity roles in the graph.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Eg. </a:t>
            </a:r>
            <a:r>
              <a:rPr b="1" lang="en" sz="1200">
                <a:solidFill>
                  <a:schemeClr val="lt2"/>
                </a:solidFill>
              </a:rPr>
              <a:t>Social Network Analysis</a:t>
            </a:r>
            <a:r>
              <a:rPr lang="en" sz="1200">
                <a:solidFill>
                  <a:schemeClr val="lt2"/>
                </a:solidFill>
              </a:rPr>
              <a:t>: Nodes represent users, edges represent friendships.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1774" name="Google Shape;1774;p41"/>
          <p:cNvSpPr txBox="1"/>
          <p:nvPr>
            <p:ph idx="1" type="subTitle"/>
          </p:nvPr>
        </p:nvSpPr>
        <p:spPr>
          <a:xfrm>
            <a:off x="4682675" y="1483630"/>
            <a:ext cx="4153800" cy="25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b="1" lang="en">
                <a:solidFill>
                  <a:schemeClr val="lt2"/>
                </a:solidFill>
              </a:rPr>
              <a:t>Hetero-genous graph</a:t>
            </a:r>
            <a:r>
              <a:rPr lang="en">
                <a:solidFill>
                  <a:schemeClr val="lt2"/>
                </a:solidFill>
              </a:rPr>
              <a:t>:</a:t>
            </a:r>
            <a:endParaRPr>
              <a:solidFill>
                <a:schemeClr val="lt2"/>
              </a:solidFill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A heterogeneous graph consists of </a:t>
            </a:r>
            <a:r>
              <a:rPr b="1" lang="en" sz="1200">
                <a:solidFill>
                  <a:schemeClr val="lt2"/>
                </a:solidFill>
              </a:rPr>
              <a:t>multiple types of nodes</a:t>
            </a:r>
            <a:r>
              <a:rPr lang="en" sz="1200">
                <a:solidFill>
                  <a:schemeClr val="lt2"/>
                </a:solidFill>
              </a:rPr>
              <a:t> and edges, capturing more complex relationships.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More complex but captures richer relationships.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Implemented by HeteroGCN</a:t>
            </a:r>
            <a:endParaRPr sz="1200">
              <a:solidFill>
                <a:schemeClr val="lt2"/>
              </a:solidFill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200"/>
              <a:buChar char="○"/>
            </a:pPr>
            <a:r>
              <a:rPr lang="en" sz="1200">
                <a:solidFill>
                  <a:schemeClr val="lt2"/>
                </a:solidFill>
              </a:rPr>
              <a:t>Eg. </a:t>
            </a:r>
            <a:r>
              <a:rPr b="1" lang="en" sz="1200">
                <a:solidFill>
                  <a:schemeClr val="lt2"/>
                </a:solidFill>
              </a:rPr>
              <a:t>Financial Fraud Detection</a:t>
            </a:r>
            <a:r>
              <a:rPr lang="en" sz="1200">
                <a:solidFill>
                  <a:schemeClr val="lt2"/>
                </a:solidFill>
              </a:rPr>
              <a:t>: Nodes represent Customers, Merchants, Transactions.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42"/>
          <p:cNvSpPr txBox="1"/>
          <p:nvPr>
            <p:ph type="title"/>
          </p:nvPr>
        </p:nvSpPr>
        <p:spPr>
          <a:xfrm>
            <a:off x="924175" y="410275"/>
            <a:ext cx="71397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DATASET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780" name="Google Shape;1780;p42"/>
          <p:cNvCxnSpPr/>
          <p:nvPr/>
        </p:nvCxnSpPr>
        <p:spPr>
          <a:xfrm>
            <a:off x="924175" y="1313300"/>
            <a:ext cx="3641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1" name="Google Shape;1781;p42"/>
          <p:cNvSpPr txBox="1"/>
          <p:nvPr>
            <p:ph idx="1" type="subTitle"/>
          </p:nvPr>
        </p:nvSpPr>
        <p:spPr>
          <a:xfrm>
            <a:off x="462725" y="1765918"/>
            <a:ext cx="41538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S</a:t>
            </a:r>
            <a:r>
              <a:rPr lang="en">
                <a:solidFill>
                  <a:schemeClr val="lt2"/>
                </a:solidFill>
              </a:rPr>
              <a:t>imulated credit card transaction dataset containing transactions from the duration 1st Jan 2019 - 31st Dec 2020. 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Covers credit cards of 1000 customers doing transactions with a pool of 800 merchants.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Generated using Sparkov Data — Github tool created by Brandon Harris. 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1782" name="Google Shape;17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275" y="1353450"/>
            <a:ext cx="4432599" cy="32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6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43"/>
          <p:cNvSpPr txBox="1"/>
          <p:nvPr>
            <p:ph type="title"/>
          </p:nvPr>
        </p:nvSpPr>
        <p:spPr>
          <a:xfrm>
            <a:off x="924175" y="410275"/>
            <a:ext cx="71397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 PREPROCESSING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788" name="Google Shape;1788;p43"/>
          <p:cNvCxnSpPr/>
          <p:nvPr/>
        </p:nvCxnSpPr>
        <p:spPr>
          <a:xfrm flipH="1" rot="10800000">
            <a:off x="924175" y="1305500"/>
            <a:ext cx="5524800" cy="7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9" name="Google Shape;1789;p43"/>
          <p:cNvSpPr txBox="1"/>
          <p:nvPr>
            <p:ph idx="1" type="subTitle"/>
          </p:nvPr>
        </p:nvSpPr>
        <p:spPr>
          <a:xfrm>
            <a:off x="5794825" y="1436550"/>
            <a:ext cx="2625600" cy="11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2"/>
                </a:solidFill>
              </a:rPr>
              <a:t>- </a:t>
            </a:r>
            <a:r>
              <a:rPr lang="en" sz="1200">
                <a:solidFill>
                  <a:schemeClr val="lt2"/>
                </a:solidFill>
              </a:rPr>
              <a:t>Converted timestamp to datetime format.</a:t>
            </a:r>
            <a:br>
              <a:rPr lang="en" sz="1200">
                <a:solidFill>
                  <a:schemeClr val="lt2"/>
                </a:solidFill>
              </a:rPr>
            </a:br>
            <a:r>
              <a:rPr lang="en" sz="1200">
                <a:solidFill>
                  <a:schemeClr val="lt2"/>
                </a:solidFill>
              </a:rPr>
              <a:t>- Extracted hour and day for temporal analysis.</a:t>
            </a:r>
            <a:br>
              <a:rPr lang="en" sz="1200">
                <a:solidFill>
                  <a:schemeClr val="lt2"/>
                </a:solidFill>
              </a:rPr>
            </a:br>
            <a:r>
              <a:rPr lang="en" sz="1200">
                <a:solidFill>
                  <a:schemeClr val="lt2"/>
                </a:solidFill>
              </a:rPr>
              <a:t>- Applied sinusoidal encoding to preserve cyclic patterns</a:t>
            </a:r>
            <a:endParaRPr b="1">
              <a:solidFill>
                <a:schemeClr val="lt2"/>
              </a:solidFill>
            </a:endParaRPr>
          </a:p>
        </p:txBody>
      </p:sp>
      <p:pic>
        <p:nvPicPr>
          <p:cNvPr id="1790" name="Google Shape;1790;p43" title="_- visual selection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525" y="809050"/>
            <a:ext cx="2794913" cy="3525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1" name="Google Shape;1791;p43"/>
          <p:cNvSpPr txBox="1"/>
          <p:nvPr>
            <p:ph idx="1" type="subTitle"/>
          </p:nvPr>
        </p:nvSpPr>
        <p:spPr>
          <a:xfrm>
            <a:off x="313300" y="2186700"/>
            <a:ext cx="2909100" cy="12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2"/>
                </a:solidFill>
              </a:rPr>
              <a:t>- </a:t>
            </a:r>
            <a:r>
              <a:rPr lang="en" sz="1200">
                <a:solidFill>
                  <a:schemeClr val="lt2"/>
                </a:solidFill>
              </a:rPr>
              <a:t>One-Hot Encoding: for low-cardinality features (e.g., device type).</a:t>
            </a:r>
            <a:br>
              <a:rPr lang="en" sz="1200">
                <a:solidFill>
                  <a:schemeClr val="lt2"/>
                </a:solidFill>
              </a:rPr>
            </a:br>
            <a:r>
              <a:rPr lang="en" sz="1200">
                <a:solidFill>
                  <a:schemeClr val="lt2"/>
                </a:solidFill>
              </a:rPr>
              <a:t>- Label Encoding: for ordinal relationships (e.g., city size). </a:t>
            </a:r>
            <a:br>
              <a:rPr lang="en" sz="1200">
                <a:solidFill>
                  <a:schemeClr val="lt2"/>
                </a:solidFill>
              </a:rPr>
            </a:br>
            <a:r>
              <a:rPr lang="en" sz="1200">
                <a:solidFill>
                  <a:schemeClr val="lt2"/>
                </a:solidFill>
              </a:rPr>
              <a:t>- Target Encoding: for high-cardinality features like merchant category</a:t>
            </a:r>
            <a:endParaRPr b="1">
              <a:solidFill>
                <a:schemeClr val="lt2"/>
              </a:solidFill>
            </a:endParaRPr>
          </a:p>
        </p:txBody>
      </p:sp>
      <p:cxnSp>
        <p:nvCxnSpPr>
          <p:cNvPr id="1792" name="Google Shape;1792;p43"/>
          <p:cNvCxnSpPr/>
          <p:nvPr/>
        </p:nvCxnSpPr>
        <p:spPr>
          <a:xfrm>
            <a:off x="2776425" y="2948700"/>
            <a:ext cx="962700" cy="5160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793" name="Google Shape;1793;p43"/>
          <p:cNvCxnSpPr/>
          <p:nvPr/>
        </p:nvCxnSpPr>
        <p:spPr>
          <a:xfrm flipH="1">
            <a:off x="4924900" y="2026600"/>
            <a:ext cx="820500" cy="27390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794" name="Google Shape;1794;p43"/>
          <p:cNvSpPr txBox="1"/>
          <p:nvPr>
            <p:ph idx="1" type="subTitle"/>
          </p:nvPr>
        </p:nvSpPr>
        <p:spPr>
          <a:xfrm>
            <a:off x="5856025" y="3199250"/>
            <a:ext cx="2625600" cy="11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2"/>
                </a:solidFill>
              </a:rPr>
              <a:t>- </a:t>
            </a:r>
            <a:r>
              <a:rPr lang="en" sz="1200">
                <a:solidFill>
                  <a:schemeClr val="lt2"/>
                </a:solidFill>
              </a:rPr>
              <a:t>Essential for creating Heterogeneous Graph using PyTorch Geometric</a:t>
            </a:r>
            <a:endParaRPr b="1">
              <a:solidFill>
                <a:schemeClr val="lt2"/>
              </a:solidFill>
            </a:endParaRPr>
          </a:p>
        </p:txBody>
      </p:sp>
      <p:cxnSp>
        <p:nvCxnSpPr>
          <p:cNvPr id="1795" name="Google Shape;1795;p43"/>
          <p:cNvCxnSpPr>
            <a:stCxn id="1794" idx="1"/>
          </p:cNvCxnSpPr>
          <p:nvPr/>
        </p:nvCxnSpPr>
        <p:spPr>
          <a:xfrm flipH="1">
            <a:off x="4924825" y="3766850"/>
            <a:ext cx="931200" cy="23700"/>
          </a:xfrm>
          <a:prstGeom prst="straightConnector1">
            <a:avLst/>
          </a:prstGeom>
          <a:noFill/>
          <a:ln cap="flat" cmpd="sng" w="28575">
            <a:solidFill>
              <a:srgbClr val="B6D7A8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