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  <p:sldMasterId id="214748367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4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1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jpeg"/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0.jpeg"/><Relationship Id="rId12" Type="http://schemas.openxmlformats.org/officeDocument/2006/relationships/image" Target="../media/image9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9.jpeg"/><Relationship Id="rId11" Type="http://schemas.openxmlformats.org/officeDocument/2006/relationships/image" Target="../media/image18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image" Target="../media/image23.jpeg"/><Relationship Id="rId11" Type="http://schemas.openxmlformats.org/officeDocument/2006/relationships/image" Target="../media/image9.jpe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0704" y="1493687"/>
            <a:ext cx="8389575" cy="1752600"/>
          </a:xfrm>
        </p:spPr>
        <p:txBody>
          <a:bodyPr/>
          <a:lstStyle/>
          <a:p>
            <a:r>
              <a:rPr lang="en-US" dirty="0"/>
              <a:t>Presentation Subtitle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 dirty="0"/>
            </a:br>
            <a:r>
              <a:rPr lang="en-US" dirty="0"/>
              <a:t>tells the user where the link takes them.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ever_married_Chiresult"/>
          <p:cNvPicPr>
            <a:picLocks noChangeAspect="1"/>
          </p:cNvPicPr>
          <p:nvPr>
            <p:ph idx="13"/>
          </p:nvPr>
        </p:nvPicPr>
        <p:blipFill>
          <a:blip r:embed="rId1"/>
          <a:srcRect l="799" r="4946"/>
          <a:stretch>
            <a:fillRect/>
          </a:stretch>
        </p:blipFill>
        <p:spPr>
          <a:xfrm>
            <a:off x="813435" y="3429000"/>
            <a:ext cx="10565130" cy="187452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5120" y="441325"/>
            <a:ext cx="11541760" cy="975360"/>
          </a:xfrm>
        </p:spPr>
        <p:txBody>
          <a:bodyPr/>
          <a:p>
            <a:r>
              <a:rPr lang="en-US" altLang="zh-CN" sz="2800"/>
              <a:t>4. Are there any biological or social factors that explain the gender differences in stroke risk?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643255" y="1621790"/>
            <a:ext cx="11036300" cy="1134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/>
              <a:t>Null hypothesis</a:t>
            </a:r>
            <a:r>
              <a:rPr lang="en-US" altLang="zh-CN" sz="2800"/>
              <a:t>: ever_married and stroke variables are independent</a:t>
            </a:r>
            <a:endParaRPr lang="en-US" altLang="zh-CN" sz="2800"/>
          </a:p>
          <a:p>
            <a:r>
              <a:rPr lang="en-US" altLang="zh-CN" sz="2800" b="1"/>
              <a:t>Alternative hypothesis</a:t>
            </a:r>
            <a:r>
              <a:rPr lang="en-US" altLang="zh-CN" sz="2800"/>
              <a:t>: </a:t>
            </a:r>
            <a:r>
              <a:rPr lang="en-US" altLang="zh-CN" sz="2800">
                <a:sym typeface="+mn-ea"/>
              </a:rPr>
              <a:t>ever_married and stroke variables are not independent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129020" y="4568825"/>
            <a:ext cx="1605280" cy="48768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464560" y="3950335"/>
            <a:ext cx="22479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3203575" y="1056005"/>
            <a:ext cx="5785485" cy="553466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8750" y="236855"/>
            <a:ext cx="11931015" cy="975360"/>
          </a:xfrm>
        </p:spPr>
        <p:txBody>
          <a:bodyPr/>
          <a:p>
            <a:r>
              <a:rPr lang="en-US" altLang="zh-CN" sz="3600"/>
              <a:t>Bar plot of ever-married or not of people with a stroke</a:t>
            </a:r>
            <a:endParaRPr lang="en-US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marr_age_Chiresult"/>
          <p:cNvPicPr>
            <a:picLocks noChangeAspect="1"/>
          </p:cNvPicPr>
          <p:nvPr>
            <p:ph idx="13"/>
          </p:nvPr>
        </p:nvPicPr>
        <p:blipFill>
          <a:blip r:embed="rId1"/>
          <a:srcRect l="693" r="1189"/>
          <a:stretch>
            <a:fillRect/>
          </a:stretch>
        </p:blipFill>
        <p:spPr>
          <a:xfrm>
            <a:off x="1957705" y="3251200"/>
            <a:ext cx="8277225" cy="22548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00405" y="671830"/>
            <a:ext cx="10792460" cy="975360"/>
          </a:xfrm>
        </p:spPr>
        <p:txBody>
          <a:bodyPr/>
          <a:p>
            <a:r>
              <a:rPr lang="en-US" altLang="zh-CN"/>
              <a:t>Chi-squared test between ever-married and age period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8622665" y="4694555"/>
            <a:ext cx="1598295" cy="74104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469255" y="3948430"/>
            <a:ext cx="28714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8955" y="2130425"/>
            <a:ext cx="11135995" cy="85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/>
              <a:t>Null hypothesis</a:t>
            </a:r>
            <a:r>
              <a:rPr lang="en-US" altLang="zh-CN" sz="2800"/>
              <a:t>: ever_married and age are independent</a:t>
            </a:r>
            <a:endParaRPr lang="en-US" altLang="zh-CN" sz="2800"/>
          </a:p>
          <a:p>
            <a:r>
              <a:rPr lang="en-US" altLang="zh-CN" sz="2800" b="1"/>
              <a:t>Alternative hypothesis</a:t>
            </a:r>
            <a:r>
              <a:rPr lang="en-US" altLang="zh-CN" sz="2800"/>
              <a:t>: </a:t>
            </a:r>
            <a:r>
              <a:rPr lang="en-US" altLang="zh-CN" sz="2800">
                <a:sym typeface="+mn-ea"/>
              </a:rPr>
              <a:t>ever_married and age are not independent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4360" y="316230"/>
            <a:ext cx="11003280" cy="975360"/>
          </a:xfrm>
        </p:spPr>
        <p:txBody>
          <a:bodyPr/>
          <a:p>
            <a:r>
              <a:rPr lang="en-US" altLang="zh-CN" sz="2800"/>
              <a:t>5. What is the strength of the association between hypertension, heart disease, and brain stroke?</a:t>
            </a: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4135" y="1520825"/>
            <a:ext cx="6151245" cy="380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55" y="1520825"/>
            <a:ext cx="6198235" cy="3830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hyp_heart_str_Chiresult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435735" y="923290"/>
            <a:ext cx="9321165" cy="501078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776980" y="1376045"/>
            <a:ext cx="18522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76980" y="4851400"/>
            <a:ext cx="18522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76980" y="3107690"/>
            <a:ext cx="18522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071235" y="1934210"/>
            <a:ext cx="1096010" cy="386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98820" y="5359400"/>
            <a:ext cx="1374140" cy="46545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71235" y="3653155"/>
            <a:ext cx="1096010" cy="386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05140" y="1677035"/>
            <a:ext cx="374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hypertension vs stroke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8056880" y="3406775"/>
            <a:ext cx="374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heart disease vs stroke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8036560" y="5094605"/>
            <a:ext cx="374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hypertension vs heart disease</a:t>
            </a:r>
            <a:endParaRPr lang="en-US" altLang="zh-CN" b="1"/>
          </a:p>
        </p:txBody>
      </p:sp>
      <p:cxnSp>
        <p:nvCxnSpPr>
          <p:cNvPr id="15" name="曲线连接符 14"/>
          <p:cNvCxnSpPr/>
          <p:nvPr/>
        </p:nvCxnSpPr>
        <p:spPr>
          <a:xfrm rot="10800000" flipV="1">
            <a:off x="7273290" y="1888490"/>
            <a:ext cx="817245" cy="231775"/>
          </a:xfrm>
          <a:prstGeom prst="curvedConnector3">
            <a:avLst>
              <a:gd name="adj1" fmla="val 49961"/>
            </a:avLst>
          </a:prstGeom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0800000" flipV="1">
            <a:off x="7230110" y="5306695"/>
            <a:ext cx="806450" cy="285115"/>
          </a:xfrm>
          <a:prstGeom prst="curvedConnector3">
            <a:avLst>
              <a:gd name="adj1" fmla="val 49921"/>
            </a:avLst>
          </a:prstGeom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0800000" flipV="1">
            <a:off x="7246620" y="3594100"/>
            <a:ext cx="817245" cy="231775"/>
          </a:xfrm>
          <a:prstGeom prst="curvedConnector3">
            <a:avLst>
              <a:gd name="adj1" fmla="val 49961"/>
            </a:avLst>
          </a:prstGeom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文字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 Light</vt:lpstr>
      <vt:lpstr>汉仪中等线KW</vt:lpstr>
      <vt:lpstr>等线</vt:lpstr>
      <vt:lpstr>Office Theme</vt:lpstr>
      <vt:lpstr>2_Office Theme</vt:lpstr>
      <vt:lpstr>1_Office Theme</vt:lpstr>
      <vt:lpstr>Presentation Title</vt:lpstr>
      <vt:lpstr>Accessibility Guidelines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娵隅</cp:lastModifiedBy>
  <cp:revision>29</cp:revision>
  <dcterms:created xsi:type="dcterms:W3CDTF">2023-10-15T20:26:04Z</dcterms:created>
  <dcterms:modified xsi:type="dcterms:W3CDTF">2023-10-15T20:26:04Z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1F317CF70C6642B60D352C6542772DC9_43</vt:lpwstr>
  </property>
  <property fmtid="{D5CDD505-2E9C-101B-9397-08002B2CF9AE}" pid="3" name="KSOProductBuildVer">
    <vt:lpwstr>2052-6.0.2.8225</vt:lpwstr>
  </property>
</Properties>
</file>