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8" r:id="rId3"/>
    <p:sldId id="257" r:id="rId4"/>
    <p:sldId id="259" r:id="rId5"/>
    <p:sldId id="272" r:id="rId6"/>
    <p:sldId id="267" r:id="rId7"/>
    <p:sldId id="286" r:id="rId8"/>
    <p:sldId id="261" r:id="rId9"/>
    <p:sldId id="270" r:id="rId10"/>
    <p:sldId id="262" r:id="rId11"/>
    <p:sldId id="265" r:id="rId12"/>
    <p:sldId id="260" r:id="rId13"/>
    <p:sldId id="258" r:id="rId14"/>
    <p:sldId id="275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EE9551-CC88-4304-800A-897950D0E95F}">
  <a:tblStyle styleId="{3CEE9551-CC88-4304-800A-897950D0E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9"/>
    <p:restoredTop sz="94643"/>
  </p:normalViewPr>
  <p:slideViewPr>
    <p:cSldViewPr snapToGrid="0">
      <p:cViewPr>
        <p:scale>
          <a:sx n="100" d="100"/>
          <a:sy n="100" d="100"/>
        </p:scale>
        <p:origin x="448" y="-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75bfb0544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75bfb0544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79e2a956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e79e2a956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5bfb0544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5bfb0544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5bfb054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5bfb054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e582e50ece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e582e50ece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e582e50ec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e582e50ec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5bfb05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5bfb05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75bfb054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75bfb054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582e50ec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582e50ec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e79e2a956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e79e2a956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>
          <a:extLst>
            <a:ext uri="{FF2B5EF4-FFF2-40B4-BE49-F238E27FC236}">
              <a16:creationId xmlns:a16="http://schemas.microsoft.com/office/drawing/2014/main" id="{FE4EF148-4884-2EA4-08B0-71917DD4D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582e50ece_0_726:notes">
            <a:extLst>
              <a:ext uri="{FF2B5EF4-FFF2-40B4-BE49-F238E27FC236}">
                <a16:creationId xmlns:a16="http://schemas.microsoft.com/office/drawing/2014/main" id="{8C2B7032-0053-6F67-A5AB-520A428129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582e50ece_0_726:notes">
            <a:extLst>
              <a:ext uri="{FF2B5EF4-FFF2-40B4-BE49-F238E27FC236}">
                <a16:creationId xmlns:a16="http://schemas.microsoft.com/office/drawing/2014/main" id="{0C8F6D86-347D-02BE-54C1-2879CF03C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8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5bfb0544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5bfb0544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582e50ec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582e50ec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459673" y="1552125"/>
            <a:ext cx="468432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Euro 2024 Tournament Winner:</a:t>
            </a:r>
            <a:br>
              <a:rPr lang="en" sz="3600" dirty="0"/>
            </a:br>
            <a:r>
              <a:rPr lang="en" sz="3600" dirty="0"/>
              <a:t>Predicting The Path to Victory </a:t>
            </a:r>
            <a:endParaRPr sz="3600"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572000" y="3819005"/>
            <a:ext cx="4081112" cy="396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By: Xiwen, Arpine, </a:t>
            </a:r>
            <a:r>
              <a:rPr lang="en-US" dirty="0" err="1"/>
              <a:t>Kanishk</a:t>
            </a:r>
            <a:r>
              <a:rPr lang="en-US" dirty="0"/>
              <a:t>, Tanmay</a:t>
            </a:r>
            <a:endParaRPr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713166" y="432231"/>
            <a:ext cx="4535516" cy="4279041"/>
            <a:chOff x="484550" y="539500"/>
            <a:chExt cx="4312967" cy="4069077"/>
          </a:xfrm>
        </p:grpSpPr>
        <p:sp>
          <p:nvSpPr>
            <p:cNvPr id="63" name="Google Shape;63;p17"/>
            <p:cNvSpPr/>
            <p:nvPr/>
          </p:nvSpPr>
          <p:spPr>
            <a:xfrm>
              <a:off x="484550" y="4408175"/>
              <a:ext cx="2005200" cy="20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17"/>
            <p:cNvGrpSpPr/>
            <p:nvPr/>
          </p:nvGrpSpPr>
          <p:grpSpPr>
            <a:xfrm>
              <a:off x="713225" y="539500"/>
              <a:ext cx="4084292" cy="4069077"/>
              <a:chOff x="713225" y="539500"/>
              <a:chExt cx="4084292" cy="4069077"/>
            </a:xfrm>
          </p:grpSpPr>
          <p:sp>
            <p:nvSpPr>
              <p:cNvPr id="65" name="Google Shape;65;p17"/>
              <p:cNvSpPr/>
              <p:nvPr/>
            </p:nvSpPr>
            <p:spPr>
              <a:xfrm>
                <a:off x="880148" y="3561057"/>
                <a:ext cx="531677" cy="53167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15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cubicBezTo>
                      <a:pt x="2997" y="771"/>
                      <a:pt x="2244" y="1284"/>
                      <a:pt x="1644" y="1934"/>
                    </a:cubicBez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cubicBezTo>
                      <a:pt x="69" y="7327"/>
                      <a:pt x="327" y="8199"/>
                      <a:pt x="737" y="8970"/>
                    </a:cubicBezTo>
                    <a:cubicBezTo>
                      <a:pt x="1507" y="10390"/>
                      <a:pt x="2842" y="11485"/>
                      <a:pt x="4435" y="11930"/>
                    </a:cubicBezTo>
                    <a:cubicBezTo>
                      <a:pt x="4965" y="12067"/>
                      <a:pt x="5512" y="12154"/>
                      <a:pt x="6078" y="12154"/>
                    </a:cubicBezTo>
                    <a:cubicBezTo>
                      <a:pt x="6489" y="12154"/>
                      <a:pt x="6882" y="12119"/>
                      <a:pt x="7258" y="12033"/>
                    </a:cubicBezTo>
                    <a:cubicBezTo>
                      <a:pt x="8885" y="11725"/>
                      <a:pt x="10288" y="10750"/>
                      <a:pt x="11161" y="9415"/>
                    </a:cubicBezTo>
                    <a:cubicBezTo>
                      <a:pt x="11692" y="8628"/>
                      <a:pt x="12016" y="7703"/>
                      <a:pt x="12119" y="6727"/>
                    </a:cubicBez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cubicBezTo>
                      <a:pt x="10168" y="1507"/>
                      <a:pt x="9433" y="925"/>
                      <a:pt x="8593" y="549"/>
                    </a:cubicBez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880148" y="3561057"/>
                <a:ext cx="531677" cy="52642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03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lnTo>
                      <a:pt x="3784" y="583"/>
                    </a:lnTo>
                    <a:lnTo>
                      <a:pt x="6094" y="2260"/>
                    </a:lnTo>
                    <a:lnTo>
                      <a:pt x="6026" y="3390"/>
                    </a:lnTo>
                    <a:lnTo>
                      <a:pt x="3732" y="5050"/>
                    </a:lnTo>
                    <a:lnTo>
                      <a:pt x="2534" y="4639"/>
                    </a:lnTo>
                    <a:lnTo>
                      <a:pt x="1644" y="1934"/>
                    </a:ln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lnTo>
                      <a:pt x="156" y="6487"/>
                    </a:lnTo>
                    <a:lnTo>
                      <a:pt x="2500" y="4794"/>
                    </a:lnTo>
                    <a:lnTo>
                      <a:pt x="3698" y="5204"/>
                    </a:lnTo>
                    <a:lnTo>
                      <a:pt x="4537" y="7772"/>
                    </a:lnTo>
                    <a:lnTo>
                      <a:pt x="3732" y="8936"/>
                    </a:lnTo>
                    <a:lnTo>
                      <a:pt x="737" y="8936"/>
                    </a:lnTo>
                    <a:lnTo>
                      <a:pt x="737" y="8970"/>
                    </a:lnTo>
                    <a:cubicBezTo>
                      <a:pt x="1507" y="10390"/>
                      <a:pt x="2842" y="11485"/>
                      <a:pt x="4435" y="11930"/>
                    </a:cubicBezTo>
                    <a:lnTo>
                      <a:pt x="4656" y="11777"/>
                    </a:lnTo>
                    <a:lnTo>
                      <a:pt x="3784" y="9107"/>
                    </a:lnTo>
                    <a:lnTo>
                      <a:pt x="4588" y="7943"/>
                    </a:lnTo>
                    <a:lnTo>
                      <a:pt x="7481" y="7943"/>
                    </a:lnTo>
                    <a:lnTo>
                      <a:pt x="7498" y="7977"/>
                    </a:lnTo>
                    <a:lnTo>
                      <a:pt x="8011" y="9158"/>
                    </a:lnTo>
                    <a:lnTo>
                      <a:pt x="8045" y="9226"/>
                    </a:lnTo>
                    <a:lnTo>
                      <a:pt x="7155" y="11965"/>
                    </a:lnTo>
                    <a:lnTo>
                      <a:pt x="7258" y="12033"/>
                    </a:lnTo>
                    <a:cubicBezTo>
                      <a:pt x="8885" y="11725"/>
                      <a:pt x="10288" y="10750"/>
                      <a:pt x="11161" y="9415"/>
                    </a:cubicBezTo>
                    <a:lnTo>
                      <a:pt x="11058" y="9123"/>
                    </a:lnTo>
                    <a:lnTo>
                      <a:pt x="8166" y="9123"/>
                    </a:lnTo>
                    <a:lnTo>
                      <a:pt x="8148" y="9089"/>
                    </a:lnTo>
                    <a:lnTo>
                      <a:pt x="7635" y="7909"/>
                    </a:lnTo>
                    <a:lnTo>
                      <a:pt x="7600" y="7840"/>
                    </a:lnTo>
                    <a:lnTo>
                      <a:pt x="8474" y="5170"/>
                    </a:lnTo>
                    <a:lnTo>
                      <a:pt x="9723" y="5136"/>
                    </a:lnTo>
                    <a:lnTo>
                      <a:pt x="12016" y="6795"/>
                    </a:lnTo>
                    <a:lnTo>
                      <a:pt x="12119" y="6727"/>
                    </a:ln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lnTo>
                      <a:pt x="10528" y="2208"/>
                    </a:lnTo>
                    <a:lnTo>
                      <a:pt x="9620" y="4981"/>
                    </a:lnTo>
                    <a:lnTo>
                      <a:pt x="8371" y="5015"/>
                    </a:lnTo>
                    <a:lnTo>
                      <a:pt x="6180" y="3424"/>
                    </a:lnTo>
                    <a:lnTo>
                      <a:pt x="6249" y="2295"/>
                    </a:lnTo>
                    <a:lnTo>
                      <a:pt x="8611" y="583"/>
                    </a:lnTo>
                    <a:lnTo>
                      <a:pt x="8593" y="549"/>
                    </a:ln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1432010" y="2508378"/>
                <a:ext cx="655956" cy="585527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3385" extrusionOk="0">
                    <a:moveTo>
                      <a:pt x="5631" y="0"/>
                    </a:moveTo>
                    <a:cubicBezTo>
                      <a:pt x="5631" y="0"/>
                      <a:pt x="0" y="8011"/>
                      <a:pt x="4074" y="12033"/>
                    </a:cubicBezTo>
                    <a:cubicBezTo>
                      <a:pt x="5059" y="13013"/>
                      <a:pt x="6206" y="13385"/>
                      <a:pt x="7379" y="13385"/>
                    </a:cubicBezTo>
                    <a:cubicBezTo>
                      <a:pt x="11036" y="13385"/>
                      <a:pt x="14942" y="9773"/>
                      <a:pt x="14942" y="9773"/>
                    </a:cubicBezTo>
                    <a:lnTo>
                      <a:pt x="14994" y="6676"/>
                    </a:lnTo>
                    <a:lnTo>
                      <a:pt x="11519" y="1849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1410269" y="2878970"/>
                <a:ext cx="1294677" cy="1371362"/>
              </a:xfrm>
              <a:custGeom>
                <a:avLst/>
                <a:gdLst/>
                <a:ahLst/>
                <a:cxnLst/>
                <a:rect l="l" t="t" r="r" b="b"/>
                <a:pathLst>
                  <a:path w="29596" h="31349" extrusionOk="0">
                    <a:moveTo>
                      <a:pt x="17835" y="0"/>
                    </a:moveTo>
                    <a:lnTo>
                      <a:pt x="11109" y="11434"/>
                    </a:lnTo>
                    <a:cubicBezTo>
                      <a:pt x="10270" y="11811"/>
                      <a:pt x="9569" y="12273"/>
                      <a:pt x="8969" y="12803"/>
                    </a:cubicBezTo>
                    <a:cubicBezTo>
                      <a:pt x="5735" y="15628"/>
                      <a:pt x="5546" y="20250"/>
                      <a:pt x="4331" y="22560"/>
                    </a:cubicBezTo>
                    <a:cubicBezTo>
                      <a:pt x="2944" y="25161"/>
                      <a:pt x="0" y="29116"/>
                      <a:pt x="0" y="29116"/>
                    </a:cubicBezTo>
                    <a:cubicBezTo>
                      <a:pt x="678" y="31033"/>
                      <a:pt x="1833" y="31349"/>
                      <a:pt x="2520" y="31349"/>
                    </a:cubicBezTo>
                    <a:cubicBezTo>
                      <a:pt x="2857" y="31349"/>
                      <a:pt x="3081" y="31273"/>
                      <a:pt x="3081" y="31273"/>
                    </a:cubicBezTo>
                    <a:cubicBezTo>
                      <a:pt x="7394" y="29013"/>
                      <a:pt x="14172" y="22799"/>
                      <a:pt x="19787" y="17219"/>
                    </a:cubicBezTo>
                    <a:cubicBezTo>
                      <a:pt x="25230" y="11811"/>
                      <a:pt x="29595" y="7018"/>
                      <a:pt x="29595" y="7018"/>
                    </a:cubicBezTo>
                    <a:lnTo>
                      <a:pt x="27028" y="1764"/>
                    </a:lnTo>
                    <a:lnTo>
                      <a:pt x="178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1286739" y="4137592"/>
                <a:ext cx="358665" cy="41934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9586" extrusionOk="0">
                    <a:moveTo>
                      <a:pt x="3064" y="1"/>
                    </a:moveTo>
                    <a:lnTo>
                      <a:pt x="1781" y="1455"/>
                    </a:lnTo>
                    <a:lnTo>
                      <a:pt x="1" y="3440"/>
                    </a:lnTo>
                    <a:lnTo>
                      <a:pt x="7788" y="9586"/>
                    </a:lnTo>
                    <a:cubicBezTo>
                      <a:pt x="8080" y="8918"/>
                      <a:pt x="8199" y="8216"/>
                      <a:pt x="8164" y="7514"/>
                    </a:cubicBezTo>
                    <a:cubicBezTo>
                      <a:pt x="8148" y="7258"/>
                      <a:pt x="8130" y="7018"/>
                      <a:pt x="8080" y="6795"/>
                    </a:cubicBezTo>
                    <a:cubicBezTo>
                      <a:pt x="8011" y="6487"/>
                      <a:pt x="7908" y="6197"/>
                      <a:pt x="7788" y="5905"/>
                    </a:cubicBezTo>
                    <a:cubicBezTo>
                      <a:pt x="7703" y="5717"/>
                      <a:pt x="7600" y="5528"/>
                      <a:pt x="7480" y="5341"/>
                    </a:cubicBezTo>
                    <a:cubicBezTo>
                      <a:pt x="7361" y="5135"/>
                      <a:pt x="7206" y="4930"/>
                      <a:pt x="7053" y="4741"/>
                    </a:cubicBezTo>
                    <a:cubicBezTo>
                      <a:pt x="7001" y="4673"/>
                      <a:pt x="6932" y="4604"/>
                      <a:pt x="6881" y="4536"/>
                    </a:cubicBezTo>
                    <a:cubicBezTo>
                      <a:pt x="6556" y="4177"/>
                      <a:pt x="6316" y="3766"/>
                      <a:pt x="6163" y="3321"/>
                    </a:cubicBezTo>
                    <a:cubicBezTo>
                      <a:pt x="6076" y="3116"/>
                      <a:pt x="6042" y="2876"/>
                      <a:pt x="6008" y="2653"/>
                    </a:cubicBezTo>
                    <a:lnTo>
                      <a:pt x="5974" y="2276"/>
                    </a:lnTo>
                    <a:lnTo>
                      <a:pt x="30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1286739" y="4201194"/>
                <a:ext cx="144533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972" extrusionOk="0">
                    <a:moveTo>
                      <a:pt x="1781" y="1"/>
                    </a:moveTo>
                    <a:lnTo>
                      <a:pt x="1" y="1986"/>
                    </a:lnTo>
                    <a:lnTo>
                      <a:pt x="2516" y="3972"/>
                    </a:lnTo>
                    <a:cubicBezTo>
                      <a:pt x="3303" y="2671"/>
                      <a:pt x="3013" y="977"/>
                      <a:pt x="1797" y="19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1499374" y="4282863"/>
                <a:ext cx="95889" cy="6903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78" extrusionOk="0">
                    <a:moveTo>
                      <a:pt x="1302" y="0"/>
                    </a:moveTo>
                    <a:lnTo>
                      <a:pt x="720" y="69"/>
                    </a:lnTo>
                    <a:cubicBezTo>
                      <a:pt x="291" y="119"/>
                      <a:pt x="1" y="496"/>
                      <a:pt x="51" y="907"/>
                    </a:cubicBezTo>
                    <a:cubicBezTo>
                      <a:pt x="69" y="1112"/>
                      <a:pt x="172" y="1301"/>
                      <a:pt x="325" y="1420"/>
                    </a:cubicBezTo>
                    <a:cubicBezTo>
                      <a:pt x="461" y="1526"/>
                      <a:pt x="636" y="1578"/>
                      <a:pt x="816" y="1578"/>
                    </a:cubicBezTo>
                    <a:cubicBezTo>
                      <a:pt x="841" y="1578"/>
                      <a:pt x="866" y="1577"/>
                      <a:pt x="891" y="1575"/>
                    </a:cubicBezTo>
                    <a:lnTo>
                      <a:pt x="2192" y="1420"/>
                    </a:lnTo>
                    <a:cubicBezTo>
                      <a:pt x="2140" y="1352"/>
                      <a:pt x="2071" y="1283"/>
                      <a:pt x="2020" y="1215"/>
                    </a:cubicBezTo>
                    <a:cubicBezTo>
                      <a:pt x="1695" y="856"/>
                      <a:pt x="1455" y="445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1510572" y="4371180"/>
                <a:ext cx="129616" cy="74323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699" extrusionOk="0">
                    <a:moveTo>
                      <a:pt x="2363" y="1"/>
                    </a:moveTo>
                    <a:lnTo>
                      <a:pt x="703" y="188"/>
                    </a:lnTo>
                    <a:cubicBezTo>
                      <a:pt x="292" y="241"/>
                      <a:pt x="1" y="617"/>
                      <a:pt x="35" y="1028"/>
                    </a:cubicBezTo>
                    <a:cubicBezTo>
                      <a:pt x="69" y="1233"/>
                      <a:pt x="172" y="1421"/>
                      <a:pt x="327" y="1541"/>
                    </a:cubicBezTo>
                    <a:cubicBezTo>
                      <a:pt x="460" y="1645"/>
                      <a:pt x="621" y="1698"/>
                      <a:pt x="796" y="1698"/>
                    </a:cubicBezTo>
                    <a:cubicBezTo>
                      <a:pt x="822" y="1698"/>
                      <a:pt x="848" y="1697"/>
                      <a:pt x="874" y="1695"/>
                    </a:cubicBezTo>
                    <a:lnTo>
                      <a:pt x="2963" y="1455"/>
                    </a:lnTo>
                    <a:cubicBezTo>
                      <a:pt x="2894" y="1147"/>
                      <a:pt x="2791" y="857"/>
                      <a:pt x="2671" y="565"/>
                    </a:cubicBezTo>
                    <a:cubicBezTo>
                      <a:pt x="2586" y="377"/>
                      <a:pt x="2483" y="188"/>
                      <a:pt x="2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1259006" y="4288068"/>
                <a:ext cx="368420" cy="30481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6968" extrusionOk="0">
                    <a:moveTo>
                      <a:pt x="635" y="0"/>
                    </a:moveTo>
                    <a:lnTo>
                      <a:pt x="1" y="822"/>
                    </a:lnTo>
                    <a:lnTo>
                      <a:pt x="7771" y="6967"/>
                    </a:lnTo>
                    <a:lnTo>
                      <a:pt x="8422" y="6146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1533056" y="4546415"/>
                <a:ext cx="65924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21" extrusionOk="0">
                    <a:moveTo>
                      <a:pt x="171" y="0"/>
                    </a:moveTo>
                    <a:lnTo>
                      <a:pt x="0" y="804"/>
                    </a:lnTo>
                    <a:lnTo>
                      <a:pt x="771" y="1420"/>
                    </a:lnTo>
                    <a:lnTo>
                      <a:pt x="1506" y="106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1402745" y="4443094"/>
                <a:ext cx="65967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21" extrusionOk="0">
                    <a:moveTo>
                      <a:pt x="172" y="0"/>
                    </a:moveTo>
                    <a:lnTo>
                      <a:pt x="1" y="822"/>
                    </a:lnTo>
                    <a:lnTo>
                      <a:pt x="772" y="1420"/>
                    </a:lnTo>
                    <a:lnTo>
                      <a:pt x="1507" y="1061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1272479" y="4340472"/>
                <a:ext cx="65924" cy="61418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04" extrusionOk="0">
                    <a:moveTo>
                      <a:pt x="172" y="0"/>
                    </a:moveTo>
                    <a:lnTo>
                      <a:pt x="1" y="806"/>
                    </a:lnTo>
                    <a:lnTo>
                      <a:pt x="772" y="1404"/>
                    </a:lnTo>
                    <a:lnTo>
                      <a:pt x="1507" y="1045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1410269" y="3439014"/>
                <a:ext cx="865582" cy="811295"/>
              </a:xfrm>
              <a:custGeom>
                <a:avLst/>
                <a:gdLst/>
                <a:ahLst/>
                <a:cxnLst/>
                <a:rect l="l" t="t" r="r" b="b"/>
                <a:pathLst>
                  <a:path w="19787" h="18546" extrusionOk="0">
                    <a:moveTo>
                      <a:pt x="8969" y="0"/>
                    </a:moveTo>
                    <a:cubicBezTo>
                      <a:pt x="5735" y="2825"/>
                      <a:pt x="5546" y="7447"/>
                      <a:pt x="4331" y="9757"/>
                    </a:cubicBezTo>
                    <a:cubicBezTo>
                      <a:pt x="2944" y="12358"/>
                      <a:pt x="0" y="16313"/>
                      <a:pt x="0" y="16313"/>
                    </a:cubicBezTo>
                    <a:cubicBezTo>
                      <a:pt x="678" y="18230"/>
                      <a:pt x="1833" y="18546"/>
                      <a:pt x="2520" y="18546"/>
                    </a:cubicBezTo>
                    <a:cubicBezTo>
                      <a:pt x="2857" y="18546"/>
                      <a:pt x="3081" y="18470"/>
                      <a:pt x="3081" y="18470"/>
                    </a:cubicBezTo>
                    <a:cubicBezTo>
                      <a:pt x="7394" y="16210"/>
                      <a:pt x="14172" y="9996"/>
                      <a:pt x="19787" y="4416"/>
                    </a:cubicBezTo>
                    <a:cubicBezTo>
                      <a:pt x="15046" y="822"/>
                      <a:pt x="11281" y="35"/>
                      <a:pt x="8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1744947" y="3439014"/>
                <a:ext cx="530889" cy="250878"/>
              </a:xfrm>
              <a:custGeom>
                <a:avLst/>
                <a:gdLst/>
                <a:ahLst/>
                <a:cxnLst/>
                <a:rect l="l" t="t" r="r" b="b"/>
                <a:pathLst>
                  <a:path w="12136" h="5735" extrusionOk="0">
                    <a:moveTo>
                      <a:pt x="1318" y="0"/>
                    </a:moveTo>
                    <a:cubicBezTo>
                      <a:pt x="805" y="445"/>
                      <a:pt x="377" y="942"/>
                      <a:pt x="1" y="1456"/>
                    </a:cubicBezTo>
                    <a:cubicBezTo>
                      <a:pt x="2260" y="1472"/>
                      <a:pt x="6026" y="2191"/>
                      <a:pt x="10784" y="5735"/>
                    </a:cubicBezTo>
                    <a:cubicBezTo>
                      <a:pt x="11246" y="5290"/>
                      <a:pt x="11691" y="4845"/>
                      <a:pt x="12136" y="4416"/>
                    </a:cubicBezTo>
                    <a:cubicBezTo>
                      <a:pt x="7395" y="822"/>
                      <a:pt x="3630" y="35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2190425" y="2318183"/>
                <a:ext cx="804208" cy="867857"/>
              </a:xfrm>
              <a:custGeom>
                <a:avLst/>
                <a:gdLst/>
                <a:ahLst/>
                <a:cxnLst/>
                <a:rect l="l" t="t" r="r" b="b"/>
                <a:pathLst>
                  <a:path w="18384" h="19839" extrusionOk="0">
                    <a:moveTo>
                      <a:pt x="6642" y="1"/>
                    </a:moveTo>
                    <a:lnTo>
                      <a:pt x="0" y="12820"/>
                    </a:lnTo>
                    <a:cubicBezTo>
                      <a:pt x="2465" y="17168"/>
                      <a:pt x="6231" y="18811"/>
                      <a:pt x="8832" y="19445"/>
                    </a:cubicBezTo>
                    <a:cubicBezTo>
                      <a:pt x="9277" y="19564"/>
                      <a:pt x="9688" y="19633"/>
                      <a:pt x="10048" y="19685"/>
                    </a:cubicBezTo>
                    <a:cubicBezTo>
                      <a:pt x="10912" y="19826"/>
                      <a:pt x="11519" y="19839"/>
                      <a:pt x="11702" y="19839"/>
                    </a:cubicBezTo>
                    <a:cubicBezTo>
                      <a:pt x="11740" y="19839"/>
                      <a:pt x="11760" y="19838"/>
                      <a:pt x="11760" y="19838"/>
                    </a:cubicBezTo>
                    <a:cubicBezTo>
                      <a:pt x="13061" y="18263"/>
                      <a:pt x="14138" y="16449"/>
                      <a:pt x="15012" y="14635"/>
                    </a:cubicBezTo>
                    <a:cubicBezTo>
                      <a:pt x="15268" y="14121"/>
                      <a:pt x="15508" y="13591"/>
                      <a:pt x="15713" y="13078"/>
                    </a:cubicBezTo>
                    <a:cubicBezTo>
                      <a:pt x="17664" y="8491"/>
                      <a:pt x="18383" y="4280"/>
                      <a:pt x="18383" y="4280"/>
                    </a:cubicBezTo>
                    <a:lnTo>
                      <a:pt x="16792" y="1849"/>
                    </a:lnTo>
                    <a:lnTo>
                      <a:pt x="66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1678282" y="2075628"/>
                <a:ext cx="861120" cy="860464"/>
              </a:xfrm>
              <a:custGeom>
                <a:avLst/>
                <a:gdLst/>
                <a:ahLst/>
                <a:cxnLst/>
                <a:rect l="l" t="t" r="r" b="b"/>
                <a:pathLst>
                  <a:path w="19685" h="19670" extrusionOk="0">
                    <a:moveTo>
                      <a:pt x="8627" y="0"/>
                    </a:moveTo>
                    <a:lnTo>
                      <a:pt x="5872" y="3166"/>
                    </a:lnTo>
                    <a:lnTo>
                      <a:pt x="4845" y="4330"/>
                    </a:lnTo>
                    <a:lnTo>
                      <a:pt x="1" y="9876"/>
                    </a:lnTo>
                    <a:cubicBezTo>
                      <a:pt x="190" y="11416"/>
                      <a:pt x="514" y="12700"/>
                      <a:pt x="943" y="13778"/>
                    </a:cubicBezTo>
                    <a:cubicBezTo>
                      <a:pt x="1114" y="14172"/>
                      <a:pt x="1285" y="14549"/>
                      <a:pt x="1456" y="14874"/>
                    </a:cubicBezTo>
                    <a:cubicBezTo>
                      <a:pt x="3031" y="17835"/>
                      <a:pt x="5444" y="18981"/>
                      <a:pt x="7190" y="19410"/>
                    </a:cubicBezTo>
                    <a:cubicBezTo>
                      <a:pt x="8111" y="19640"/>
                      <a:pt x="8841" y="19669"/>
                      <a:pt x="9151" y="19669"/>
                    </a:cubicBezTo>
                    <a:cubicBezTo>
                      <a:pt x="9255" y="19669"/>
                      <a:pt x="9312" y="19666"/>
                      <a:pt x="9312" y="19666"/>
                    </a:cubicBezTo>
                    <a:cubicBezTo>
                      <a:pt x="13283" y="18468"/>
                      <a:pt x="19685" y="8593"/>
                      <a:pt x="19685" y="8593"/>
                    </a:cubicBezTo>
                    <a:lnTo>
                      <a:pt x="16416" y="4261"/>
                    </a:lnTo>
                    <a:lnTo>
                      <a:pt x="11400" y="1523"/>
                    </a:lnTo>
                    <a:lnTo>
                      <a:pt x="86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1720232" y="2214075"/>
                <a:ext cx="258402" cy="512210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1709" extrusionOk="0">
                    <a:moveTo>
                      <a:pt x="4913" y="1"/>
                    </a:moveTo>
                    <a:lnTo>
                      <a:pt x="3886" y="1165"/>
                    </a:lnTo>
                    <a:cubicBezTo>
                      <a:pt x="4366" y="4862"/>
                      <a:pt x="2876" y="8406"/>
                      <a:pt x="0" y="10613"/>
                    </a:cubicBezTo>
                    <a:cubicBezTo>
                      <a:pt x="155" y="11007"/>
                      <a:pt x="326" y="11384"/>
                      <a:pt x="497" y="11709"/>
                    </a:cubicBezTo>
                    <a:cubicBezTo>
                      <a:pt x="4126" y="9073"/>
                      <a:pt x="5906" y="4588"/>
                      <a:pt x="49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2576763" y="2890212"/>
                <a:ext cx="301053" cy="289067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6608" extrusionOk="0">
                    <a:moveTo>
                      <a:pt x="6881" y="1"/>
                    </a:moveTo>
                    <a:cubicBezTo>
                      <a:pt x="3766" y="1062"/>
                      <a:pt x="1285" y="3304"/>
                      <a:pt x="0" y="6368"/>
                    </a:cubicBezTo>
                    <a:cubicBezTo>
                      <a:pt x="445" y="6487"/>
                      <a:pt x="856" y="6556"/>
                      <a:pt x="1216" y="6608"/>
                    </a:cubicBezTo>
                    <a:cubicBezTo>
                      <a:pt x="2226" y="4348"/>
                      <a:pt x="3971" y="2585"/>
                      <a:pt x="6180" y="1558"/>
                    </a:cubicBezTo>
                    <a:cubicBezTo>
                      <a:pt x="6436" y="1044"/>
                      <a:pt x="6676" y="514"/>
                      <a:pt x="6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786582" y="1406970"/>
                <a:ext cx="1176347" cy="408097"/>
              </a:xfrm>
              <a:custGeom>
                <a:avLst/>
                <a:gdLst/>
                <a:ahLst/>
                <a:cxnLst/>
                <a:rect l="l" t="t" r="r" b="b"/>
                <a:pathLst>
                  <a:path w="26891" h="9329" extrusionOk="0">
                    <a:moveTo>
                      <a:pt x="23843" y="1"/>
                    </a:moveTo>
                    <a:lnTo>
                      <a:pt x="20198" y="1182"/>
                    </a:lnTo>
                    <a:cubicBezTo>
                      <a:pt x="19633" y="1370"/>
                      <a:pt x="19051" y="1490"/>
                      <a:pt x="18469" y="1525"/>
                    </a:cubicBezTo>
                    <a:lnTo>
                      <a:pt x="2192" y="2671"/>
                    </a:lnTo>
                    <a:cubicBezTo>
                      <a:pt x="1062" y="2910"/>
                      <a:pt x="275" y="3921"/>
                      <a:pt x="309" y="5067"/>
                    </a:cubicBezTo>
                    <a:lnTo>
                      <a:pt x="1" y="8182"/>
                    </a:lnTo>
                    <a:cubicBezTo>
                      <a:pt x="1" y="8182"/>
                      <a:pt x="1402" y="9049"/>
                      <a:pt x="2882" y="9049"/>
                    </a:cubicBezTo>
                    <a:cubicBezTo>
                      <a:pt x="3523" y="9049"/>
                      <a:pt x="4178" y="8887"/>
                      <a:pt x="4741" y="8422"/>
                    </a:cubicBezTo>
                    <a:lnTo>
                      <a:pt x="16586" y="9295"/>
                    </a:lnTo>
                    <a:cubicBezTo>
                      <a:pt x="16987" y="9317"/>
                      <a:pt x="17387" y="9328"/>
                      <a:pt x="17787" y="9328"/>
                    </a:cubicBezTo>
                    <a:cubicBezTo>
                      <a:pt x="19884" y="9328"/>
                      <a:pt x="21968" y="9028"/>
                      <a:pt x="23980" y="8440"/>
                    </a:cubicBezTo>
                    <a:lnTo>
                      <a:pt x="26890" y="7566"/>
                    </a:lnTo>
                    <a:lnTo>
                      <a:pt x="238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762655" y="1524945"/>
                <a:ext cx="200702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1894" extrusionOk="0">
                    <a:moveTo>
                      <a:pt x="1044" y="0"/>
                    </a:moveTo>
                    <a:cubicBezTo>
                      <a:pt x="898" y="0"/>
                      <a:pt x="754" y="16"/>
                      <a:pt x="616" y="60"/>
                    </a:cubicBezTo>
                    <a:cubicBezTo>
                      <a:pt x="290" y="179"/>
                      <a:pt x="0" y="453"/>
                      <a:pt x="0" y="813"/>
                    </a:cubicBezTo>
                    <a:cubicBezTo>
                      <a:pt x="0" y="1087"/>
                      <a:pt x="188" y="1343"/>
                      <a:pt x="427" y="1498"/>
                    </a:cubicBezTo>
                    <a:cubicBezTo>
                      <a:pt x="667" y="1635"/>
                      <a:pt x="959" y="1703"/>
                      <a:pt x="1233" y="1737"/>
                    </a:cubicBezTo>
                    <a:cubicBezTo>
                      <a:pt x="1857" y="1839"/>
                      <a:pt x="2491" y="1894"/>
                      <a:pt x="3121" y="1894"/>
                    </a:cubicBezTo>
                    <a:cubicBezTo>
                      <a:pt x="3337" y="1894"/>
                      <a:pt x="3552" y="1887"/>
                      <a:pt x="3766" y="1874"/>
                    </a:cubicBezTo>
                    <a:cubicBezTo>
                      <a:pt x="3937" y="1874"/>
                      <a:pt x="4125" y="1857"/>
                      <a:pt x="4279" y="1772"/>
                    </a:cubicBezTo>
                    <a:cubicBezTo>
                      <a:pt x="4450" y="1703"/>
                      <a:pt x="4570" y="1548"/>
                      <a:pt x="4587" y="1361"/>
                    </a:cubicBezTo>
                    <a:cubicBezTo>
                      <a:pt x="4587" y="1087"/>
                      <a:pt x="4296" y="898"/>
                      <a:pt x="4040" y="795"/>
                    </a:cubicBezTo>
                    <a:cubicBezTo>
                      <a:pt x="3269" y="453"/>
                      <a:pt x="2465" y="213"/>
                      <a:pt x="1643" y="60"/>
                    </a:cubicBezTo>
                    <a:cubicBezTo>
                      <a:pt x="1446" y="30"/>
                      <a:pt x="1243" y="0"/>
                      <a:pt x="10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741658" y="1584611"/>
                <a:ext cx="201446" cy="83072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9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8"/>
                      <a:pt x="17" y="801"/>
                    </a:cubicBezTo>
                    <a:cubicBezTo>
                      <a:pt x="1" y="1092"/>
                      <a:pt x="206" y="1332"/>
                      <a:pt x="446" y="1485"/>
                    </a:cubicBezTo>
                    <a:cubicBezTo>
                      <a:pt x="686" y="1640"/>
                      <a:pt x="959" y="1691"/>
                      <a:pt x="1233" y="1743"/>
                    </a:cubicBezTo>
                    <a:cubicBezTo>
                      <a:pt x="1858" y="1845"/>
                      <a:pt x="2492" y="1899"/>
                      <a:pt x="3129" y="1899"/>
                    </a:cubicBezTo>
                    <a:cubicBezTo>
                      <a:pt x="3347" y="1899"/>
                      <a:pt x="3565" y="1893"/>
                      <a:pt x="3783" y="1880"/>
                    </a:cubicBezTo>
                    <a:cubicBezTo>
                      <a:pt x="3954" y="1862"/>
                      <a:pt x="4143" y="1845"/>
                      <a:pt x="4296" y="1777"/>
                    </a:cubicBezTo>
                    <a:cubicBezTo>
                      <a:pt x="4451" y="1691"/>
                      <a:pt x="4588" y="1537"/>
                      <a:pt x="4588" y="1366"/>
                    </a:cubicBezTo>
                    <a:cubicBezTo>
                      <a:pt x="4605" y="1092"/>
                      <a:pt x="4314" y="903"/>
                      <a:pt x="4057" y="784"/>
                    </a:cubicBezTo>
                    <a:cubicBezTo>
                      <a:pt x="3287" y="458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741658" y="1643970"/>
                <a:ext cx="201446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4" extrusionOk="0">
                    <a:moveTo>
                      <a:pt x="1059" y="1"/>
                    </a:moveTo>
                    <a:cubicBezTo>
                      <a:pt x="914" y="1"/>
                      <a:pt x="771" y="17"/>
                      <a:pt x="634" y="60"/>
                    </a:cubicBezTo>
                    <a:cubicBezTo>
                      <a:pt x="309" y="180"/>
                      <a:pt x="17" y="471"/>
                      <a:pt x="17" y="813"/>
                    </a:cubicBezTo>
                    <a:cubicBezTo>
                      <a:pt x="1" y="1087"/>
                      <a:pt x="206" y="1344"/>
                      <a:pt x="446" y="1498"/>
                    </a:cubicBezTo>
                    <a:cubicBezTo>
                      <a:pt x="686" y="1634"/>
                      <a:pt x="959" y="1703"/>
                      <a:pt x="1233" y="1737"/>
                    </a:cubicBezTo>
                    <a:cubicBezTo>
                      <a:pt x="1857" y="1839"/>
                      <a:pt x="2490" y="1894"/>
                      <a:pt x="3126" y="1894"/>
                    </a:cubicBezTo>
                    <a:cubicBezTo>
                      <a:pt x="3345" y="1894"/>
                      <a:pt x="3564" y="1887"/>
                      <a:pt x="3783" y="1874"/>
                    </a:cubicBezTo>
                    <a:cubicBezTo>
                      <a:pt x="3954" y="1874"/>
                      <a:pt x="4143" y="1858"/>
                      <a:pt x="4296" y="1771"/>
                    </a:cubicBezTo>
                    <a:cubicBezTo>
                      <a:pt x="4451" y="1703"/>
                      <a:pt x="4588" y="1550"/>
                      <a:pt x="4588" y="1361"/>
                    </a:cubicBezTo>
                    <a:cubicBezTo>
                      <a:pt x="4605" y="1087"/>
                      <a:pt x="4314" y="899"/>
                      <a:pt x="4057" y="796"/>
                    </a:cubicBezTo>
                    <a:cubicBezTo>
                      <a:pt x="3287" y="454"/>
                      <a:pt x="2482" y="215"/>
                      <a:pt x="1661" y="60"/>
                    </a:cubicBezTo>
                    <a:cubicBezTo>
                      <a:pt x="1462" y="30"/>
                      <a:pt x="1259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41658" y="1703636"/>
                <a:ext cx="201446" cy="83115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900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9"/>
                      <a:pt x="17" y="802"/>
                    </a:cubicBezTo>
                    <a:cubicBezTo>
                      <a:pt x="1" y="1092"/>
                      <a:pt x="206" y="1350"/>
                      <a:pt x="446" y="1486"/>
                    </a:cubicBezTo>
                    <a:cubicBezTo>
                      <a:pt x="686" y="1640"/>
                      <a:pt x="959" y="1692"/>
                      <a:pt x="1233" y="1742"/>
                    </a:cubicBezTo>
                    <a:cubicBezTo>
                      <a:pt x="1857" y="1844"/>
                      <a:pt x="2490" y="1899"/>
                      <a:pt x="3126" y="1899"/>
                    </a:cubicBezTo>
                    <a:cubicBezTo>
                      <a:pt x="3345" y="1899"/>
                      <a:pt x="3564" y="1893"/>
                      <a:pt x="3783" y="1879"/>
                    </a:cubicBezTo>
                    <a:cubicBezTo>
                      <a:pt x="3954" y="1863"/>
                      <a:pt x="4143" y="1845"/>
                      <a:pt x="4296" y="1777"/>
                    </a:cubicBezTo>
                    <a:cubicBezTo>
                      <a:pt x="4451" y="1692"/>
                      <a:pt x="4588" y="1537"/>
                      <a:pt x="4588" y="1366"/>
                    </a:cubicBezTo>
                    <a:cubicBezTo>
                      <a:pt x="4605" y="1092"/>
                      <a:pt x="4314" y="904"/>
                      <a:pt x="4057" y="784"/>
                    </a:cubicBezTo>
                    <a:cubicBezTo>
                      <a:pt x="3287" y="459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812784" y="1487151"/>
                <a:ext cx="202189" cy="144577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3305" extrusionOk="0">
                    <a:moveTo>
                      <a:pt x="3086" y="1"/>
                    </a:moveTo>
                    <a:cubicBezTo>
                      <a:pt x="2649" y="1"/>
                      <a:pt x="2175" y="95"/>
                      <a:pt x="1643" y="239"/>
                    </a:cubicBezTo>
                    <a:cubicBezTo>
                      <a:pt x="788" y="530"/>
                      <a:pt x="0" y="2636"/>
                      <a:pt x="600" y="3200"/>
                    </a:cubicBezTo>
                    <a:cubicBezTo>
                      <a:pt x="680" y="3273"/>
                      <a:pt x="766" y="3305"/>
                      <a:pt x="855" y="3305"/>
                    </a:cubicBezTo>
                    <a:cubicBezTo>
                      <a:pt x="1457" y="3305"/>
                      <a:pt x="2209" y="1865"/>
                      <a:pt x="2209" y="1865"/>
                    </a:cubicBezTo>
                    <a:cubicBezTo>
                      <a:pt x="2520" y="1972"/>
                      <a:pt x="2959" y="2100"/>
                      <a:pt x="3349" y="2100"/>
                    </a:cubicBezTo>
                    <a:cubicBezTo>
                      <a:pt x="3581" y="2100"/>
                      <a:pt x="3795" y="2055"/>
                      <a:pt x="3955" y="1933"/>
                    </a:cubicBezTo>
                    <a:cubicBezTo>
                      <a:pt x="4382" y="1609"/>
                      <a:pt x="4622" y="1061"/>
                      <a:pt x="4587" y="530"/>
                    </a:cubicBezTo>
                    <a:cubicBezTo>
                      <a:pt x="4121" y="149"/>
                      <a:pt x="3633" y="1"/>
                      <a:pt x="30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4524944" y="631885"/>
                <a:ext cx="239635" cy="87096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1991" extrusionOk="0">
                    <a:moveTo>
                      <a:pt x="4262" y="0"/>
                    </a:moveTo>
                    <a:cubicBezTo>
                      <a:pt x="2893" y="0"/>
                      <a:pt x="326" y="774"/>
                      <a:pt x="326" y="774"/>
                    </a:cubicBezTo>
                    <a:lnTo>
                      <a:pt x="0" y="1151"/>
                    </a:lnTo>
                    <a:lnTo>
                      <a:pt x="308" y="1990"/>
                    </a:lnTo>
                    <a:cubicBezTo>
                      <a:pt x="308" y="1990"/>
                      <a:pt x="1472" y="1853"/>
                      <a:pt x="1524" y="1853"/>
                    </a:cubicBezTo>
                    <a:cubicBezTo>
                      <a:pt x="1593" y="1853"/>
                      <a:pt x="5477" y="998"/>
                      <a:pt x="5067" y="244"/>
                    </a:cubicBezTo>
                    <a:cubicBezTo>
                      <a:pt x="4969" y="68"/>
                      <a:pt x="4668" y="0"/>
                      <a:pt x="4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4531680" y="665743"/>
                <a:ext cx="253152" cy="94402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2158" extrusionOk="0">
                    <a:moveTo>
                      <a:pt x="3064" y="0"/>
                    </a:moveTo>
                    <a:cubicBezTo>
                      <a:pt x="2158" y="0"/>
                      <a:pt x="1" y="703"/>
                      <a:pt x="1" y="703"/>
                    </a:cubicBezTo>
                    <a:lnTo>
                      <a:pt x="446" y="2157"/>
                    </a:lnTo>
                    <a:lnTo>
                      <a:pt x="994" y="2141"/>
                    </a:lnTo>
                    <a:lnTo>
                      <a:pt x="2722" y="1387"/>
                    </a:lnTo>
                    <a:cubicBezTo>
                      <a:pt x="2722" y="1387"/>
                      <a:pt x="4454" y="1880"/>
                      <a:pt x="5263" y="1880"/>
                    </a:cubicBezTo>
                    <a:cubicBezTo>
                      <a:pt x="5487" y="1880"/>
                      <a:pt x="5640" y="1843"/>
                      <a:pt x="5666" y="1746"/>
                    </a:cubicBezTo>
                    <a:cubicBezTo>
                      <a:pt x="5786" y="1301"/>
                      <a:pt x="3988" y="0"/>
                      <a:pt x="30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4557882" y="734157"/>
                <a:ext cx="235917" cy="90683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2073" extrusionOk="0">
                    <a:moveTo>
                      <a:pt x="2542" y="1"/>
                    </a:moveTo>
                    <a:cubicBezTo>
                      <a:pt x="1579" y="1"/>
                      <a:pt x="0" y="388"/>
                      <a:pt x="0" y="388"/>
                    </a:cubicBezTo>
                    <a:lnTo>
                      <a:pt x="0" y="1928"/>
                    </a:lnTo>
                    <a:lnTo>
                      <a:pt x="548" y="1962"/>
                    </a:lnTo>
                    <a:lnTo>
                      <a:pt x="2346" y="1364"/>
                    </a:lnTo>
                    <a:cubicBezTo>
                      <a:pt x="2346" y="1364"/>
                      <a:pt x="4206" y="2073"/>
                      <a:pt x="4946" y="2073"/>
                    </a:cubicBezTo>
                    <a:cubicBezTo>
                      <a:pt x="5104" y="2073"/>
                      <a:pt x="5211" y="2041"/>
                      <a:pt x="5238" y="1962"/>
                    </a:cubicBezTo>
                    <a:cubicBezTo>
                      <a:pt x="5393" y="1535"/>
                      <a:pt x="3715" y="97"/>
                      <a:pt x="2791" y="11"/>
                    </a:cubicBezTo>
                    <a:cubicBezTo>
                      <a:pt x="2714" y="4"/>
                      <a:pt x="2631" y="1"/>
                      <a:pt x="2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561644" y="803796"/>
                <a:ext cx="235873" cy="90421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2067" extrusionOk="0">
                    <a:moveTo>
                      <a:pt x="2539" y="1"/>
                    </a:moveTo>
                    <a:cubicBezTo>
                      <a:pt x="1576" y="1"/>
                      <a:pt x="1" y="388"/>
                      <a:pt x="1" y="388"/>
                    </a:cubicBezTo>
                    <a:lnTo>
                      <a:pt x="1" y="1929"/>
                    </a:lnTo>
                    <a:lnTo>
                      <a:pt x="548" y="1963"/>
                    </a:lnTo>
                    <a:lnTo>
                      <a:pt x="2345" y="1363"/>
                    </a:lnTo>
                    <a:cubicBezTo>
                      <a:pt x="2345" y="1363"/>
                      <a:pt x="4222" y="2067"/>
                      <a:pt x="4956" y="2067"/>
                    </a:cubicBezTo>
                    <a:cubicBezTo>
                      <a:pt x="5108" y="2067"/>
                      <a:pt x="5212" y="2036"/>
                      <a:pt x="5238" y="1963"/>
                    </a:cubicBezTo>
                    <a:cubicBezTo>
                      <a:pt x="5392" y="1534"/>
                      <a:pt x="3714" y="80"/>
                      <a:pt x="2790" y="12"/>
                    </a:cubicBezTo>
                    <a:cubicBezTo>
                      <a:pt x="2713" y="4"/>
                      <a:pt x="2628" y="1"/>
                      <a:pt x="2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3527648" y="665743"/>
                <a:ext cx="1100712" cy="651451"/>
              </a:xfrm>
              <a:custGeom>
                <a:avLst/>
                <a:gdLst/>
                <a:ahLst/>
                <a:cxnLst/>
                <a:rect l="l" t="t" r="r" b="b"/>
                <a:pathLst>
                  <a:path w="25162" h="14892" extrusionOk="0">
                    <a:moveTo>
                      <a:pt x="23125" y="0"/>
                    </a:moveTo>
                    <a:cubicBezTo>
                      <a:pt x="23125" y="0"/>
                      <a:pt x="17596" y="2602"/>
                      <a:pt x="16535" y="3013"/>
                    </a:cubicBezTo>
                    <a:cubicBezTo>
                      <a:pt x="15491" y="3424"/>
                      <a:pt x="1148" y="7155"/>
                      <a:pt x="1148" y="7155"/>
                    </a:cubicBezTo>
                    <a:lnTo>
                      <a:pt x="0" y="8816"/>
                    </a:lnTo>
                    <a:lnTo>
                      <a:pt x="1233" y="14892"/>
                    </a:lnTo>
                    <a:cubicBezTo>
                      <a:pt x="1233" y="14892"/>
                      <a:pt x="11982" y="12358"/>
                      <a:pt x="15080" y="10459"/>
                    </a:cubicBezTo>
                    <a:cubicBezTo>
                      <a:pt x="18161" y="8542"/>
                      <a:pt x="21498" y="6196"/>
                      <a:pt x="22406" y="5940"/>
                    </a:cubicBezTo>
                    <a:cubicBezTo>
                      <a:pt x="22406" y="5940"/>
                      <a:pt x="24076" y="7565"/>
                      <a:pt x="24651" y="7565"/>
                    </a:cubicBezTo>
                    <a:cubicBezTo>
                      <a:pt x="24698" y="7565"/>
                      <a:pt x="24737" y="7555"/>
                      <a:pt x="24768" y="7532"/>
                    </a:cubicBezTo>
                    <a:cubicBezTo>
                      <a:pt x="25161" y="7241"/>
                      <a:pt x="24186" y="5119"/>
                      <a:pt x="24186" y="5119"/>
                    </a:cubicBezTo>
                    <a:lnTo>
                      <a:pt x="23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1792889" y="975444"/>
                <a:ext cx="1883922" cy="1556972"/>
              </a:xfrm>
              <a:custGeom>
                <a:avLst/>
                <a:gdLst/>
                <a:ahLst/>
                <a:cxnLst/>
                <a:rect l="l" t="t" r="r" b="b"/>
                <a:pathLst>
                  <a:path w="43066" h="35592" extrusionOk="0">
                    <a:moveTo>
                      <a:pt x="38354" y="1"/>
                    </a:moveTo>
                    <a:cubicBezTo>
                      <a:pt x="38100" y="1"/>
                      <a:pt x="37844" y="3"/>
                      <a:pt x="37588" y="7"/>
                    </a:cubicBezTo>
                    <a:cubicBezTo>
                      <a:pt x="32693" y="59"/>
                      <a:pt x="27660" y="931"/>
                      <a:pt x="24614" y="1547"/>
                    </a:cubicBezTo>
                    <a:cubicBezTo>
                      <a:pt x="22868" y="1907"/>
                      <a:pt x="21772" y="2197"/>
                      <a:pt x="21772" y="2197"/>
                    </a:cubicBezTo>
                    <a:lnTo>
                      <a:pt x="19239" y="2985"/>
                    </a:lnTo>
                    <a:cubicBezTo>
                      <a:pt x="18502" y="3003"/>
                      <a:pt x="17783" y="3037"/>
                      <a:pt x="17065" y="3105"/>
                    </a:cubicBezTo>
                    <a:cubicBezTo>
                      <a:pt x="10921" y="3687"/>
                      <a:pt x="5580" y="6100"/>
                      <a:pt x="2584" y="7743"/>
                    </a:cubicBezTo>
                    <a:cubicBezTo>
                      <a:pt x="2568" y="7761"/>
                      <a:pt x="2534" y="7777"/>
                      <a:pt x="2516" y="7795"/>
                    </a:cubicBezTo>
                    <a:cubicBezTo>
                      <a:pt x="1541" y="8325"/>
                      <a:pt x="822" y="8770"/>
                      <a:pt x="411" y="9044"/>
                    </a:cubicBezTo>
                    <a:lnTo>
                      <a:pt x="0" y="9301"/>
                    </a:lnTo>
                    <a:cubicBezTo>
                      <a:pt x="17" y="9609"/>
                      <a:pt x="35" y="9918"/>
                      <a:pt x="69" y="10226"/>
                    </a:cubicBezTo>
                    <a:cubicBezTo>
                      <a:pt x="599" y="15566"/>
                      <a:pt x="3200" y="19332"/>
                      <a:pt x="3200" y="19332"/>
                    </a:cubicBezTo>
                    <a:lnTo>
                      <a:pt x="5854" y="18389"/>
                    </a:lnTo>
                    <a:lnTo>
                      <a:pt x="5871" y="18389"/>
                    </a:lnTo>
                    <a:lnTo>
                      <a:pt x="11023" y="16541"/>
                    </a:lnTo>
                    <a:lnTo>
                      <a:pt x="6007" y="25151"/>
                    </a:lnTo>
                    <a:cubicBezTo>
                      <a:pt x="6007" y="25151"/>
                      <a:pt x="5802" y="27958"/>
                      <a:pt x="11023" y="32665"/>
                    </a:cubicBezTo>
                    <a:cubicBezTo>
                      <a:pt x="13605" y="35002"/>
                      <a:pt x="17658" y="35592"/>
                      <a:pt x="21094" y="35592"/>
                    </a:cubicBezTo>
                    <a:cubicBezTo>
                      <a:pt x="24604" y="35592"/>
                      <a:pt x="27471" y="34976"/>
                      <a:pt x="27471" y="34976"/>
                    </a:cubicBezTo>
                    <a:cubicBezTo>
                      <a:pt x="27711" y="34684"/>
                      <a:pt x="27951" y="34360"/>
                      <a:pt x="28190" y="34034"/>
                    </a:cubicBezTo>
                    <a:cubicBezTo>
                      <a:pt x="33257" y="26760"/>
                      <a:pt x="32983" y="13615"/>
                      <a:pt x="32983" y="13615"/>
                    </a:cubicBezTo>
                    <a:lnTo>
                      <a:pt x="40069" y="11474"/>
                    </a:lnTo>
                    <a:lnTo>
                      <a:pt x="42568" y="10721"/>
                    </a:lnTo>
                    <a:cubicBezTo>
                      <a:pt x="43065" y="5296"/>
                      <a:pt x="40806" y="75"/>
                      <a:pt x="40806" y="75"/>
                    </a:cubicBezTo>
                    <a:cubicBezTo>
                      <a:pt x="40005" y="23"/>
                      <a:pt x="39186" y="1"/>
                      <a:pt x="3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1847524" y="1150198"/>
                <a:ext cx="754776" cy="267326"/>
              </a:xfrm>
              <a:custGeom>
                <a:avLst/>
                <a:gdLst/>
                <a:ahLst/>
                <a:cxnLst/>
                <a:rect l="l" t="t" r="r" b="b"/>
                <a:pathLst>
                  <a:path w="17254" h="6111" extrusionOk="0">
                    <a:moveTo>
                      <a:pt x="16860" y="0"/>
                    </a:moveTo>
                    <a:cubicBezTo>
                      <a:pt x="16671" y="0"/>
                      <a:pt x="12255" y="51"/>
                      <a:pt x="7926" y="1797"/>
                    </a:cubicBezTo>
                    <a:cubicBezTo>
                      <a:pt x="3647" y="3526"/>
                      <a:pt x="292" y="5341"/>
                      <a:pt x="258" y="5357"/>
                    </a:cubicBezTo>
                    <a:cubicBezTo>
                      <a:pt x="69" y="5460"/>
                      <a:pt x="0" y="5717"/>
                      <a:pt x="103" y="5905"/>
                    </a:cubicBezTo>
                    <a:cubicBezTo>
                      <a:pt x="171" y="6042"/>
                      <a:pt x="308" y="6110"/>
                      <a:pt x="445" y="6110"/>
                    </a:cubicBezTo>
                    <a:cubicBezTo>
                      <a:pt x="514" y="6110"/>
                      <a:pt x="582" y="6094"/>
                      <a:pt x="651" y="6060"/>
                    </a:cubicBezTo>
                    <a:cubicBezTo>
                      <a:pt x="685" y="6042"/>
                      <a:pt x="3989" y="4245"/>
                      <a:pt x="8216" y="2550"/>
                    </a:cubicBezTo>
                    <a:cubicBezTo>
                      <a:pt x="12410" y="856"/>
                      <a:pt x="16826" y="804"/>
                      <a:pt x="16860" y="804"/>
                    </a:cubicBezTo>
                    <a:cubicBezTo>
                      <a:pt x="17082" y="804"/>
                      <a:pt x="17253" y="617"/>
                      <a:pt x="17253" y="393"/>
                    </a:cubicBezTo>
                    <a:cubicBezTo>
                      <a:pt x="17253" y="171"/>
                      <a:pt x="17082" y="0"/>
                      <a:pt x="16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2783405" y="1013151"/>
                <a:ext cx="733822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16775" h="2518" extrusionOk="0">
                    <a:moveTo>
                      <a:pt x="14786" y="1"/>
                    </a:moveTo>
                    <a:cubicBezTo>
                      <a:pt x="9577" y="1"/>
                      <a:pt x="775" y="1652"/>
                      <a:pt x="361" y="1730"/>
                    </a:cubicBezTo>
                    <a:cubicBezTo>
                      <a:pt x="137" y="1764"/>
                      <a:pt x="1" y="1986"/>
                      <a:pt x="35" y="2191"/>
                    </a:cubicBezTo>
                    <a:cubicBezTo>
                      <a:pt x="69" y="2397"/>
                      <a:pt x="240" y="2517"/>
                      <a:pt x="429" y="2517"/>
                    </a:cubicBezTo>
                    <a:lnTo>
                      <a:pt x="498" y="2517"/>
                    </a:lnTo>
                    <a:cubicBezTo>
                      <a:pt x="605" y="2501"/>
                      <a:pt x="9675" y="794"/>
                      <a:pt x="14819" y="794"/>
                    </a:cubicBezTo>
                    <a:cubicBezTo>
                      <a:pt x="15366" y="794"/>
                      <a:pt x="15870" y="813"/>
                      <a:pt x="16313" y="856"/>
                    </a:cubicBezTo>
                    <a:cubicBezTo>
                      <a:pt x="16332" y="859"/>
                      <a:pt x="16351" y="861"/>
                      <a:pt x="16370" y="861"/>
                    </a:cubicBezTo>
                    <a:cubicBezTo>
                      <a:pt x="16569" y="861"/>
                      <a:pt x="16742" y="700"/>
                      <a:pt x="16758" y="497"/>
                    </a:cubicBezTo>
                    <a:cubicBezTo>
                      <a:pt x="16775" y="292"/>
                      <a:pt x="16621" y="87"/>
                      <a:pt x="16398" y="69"/>
                    </a:cubicBezTo>
                    <a:cubicBezTo>
                      <a:pt x="15918" y="22"/>
                      <a:pt x="15375" y="1"/>
                      <a:pt x="14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3437800" y="975444"/>
                <a:ext cx="238935" cy="501974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11475" extrusionOk="0">
                    <a:moveTo>
                      <a:pt x="757" y="1"/>
                    </a:moveTo>
                    <a:cubicBezTo>
                      <a:pt x="505" y="1"/>
                      <a:pt x="253" y="3"/>
                      <a:pt x="0" y="7"/>
                    </a:cubicBezTo>
                    <a:cubicBezTo>
                      <a:pt x="1678" y="3567"/>
                      <a:pt x="2533" y="7521"/>
                      <a:pt x="2465" y="11474"/>
                    </a:cubicBezTo>
                    <a:lnTo>
                      <a:pt x="4964" y="10721"/>
                    </a:lnTo>
                    <a:cubicBezTo>
                      <a:pt x="5461" y="5296"/>
                      <a:pt x="3202" y="75"/>
                      <a:pt x="3202" y="75"/>
                    </a:cubicBezTo>
                    <a:cubicBezTo>
                      <a:pt x="2401" y="23"/>
                      <a:pt x="1582" y="1"/>
                      <a:pt x="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1792889" y="1316422"/>
                <a:ext cx="256127" cy="504686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7" extrusionOk="0">
                    <a:moveTo>
                      <a:pt x="2516" y="0"/>
                    </a:moveTo>
                    <a:cubicBezTo>
                      <a:pt x="907" y="872"/>
                      <a:pt x="0" y="1506"/>
                      <a:pt x="0" y="1506"/>
                    </a:cubicBezTo>
                    <a:cubicBezTo>
                      <a:pt x="291" y="7326"/>
                      <a:pt x="3200" y="11537"/>
                      <a:pt x="3200" y="11537"/>
                    </a:cubicBezTo>
                    <a:lnTo>
                      <a:pt x="5854" y="10594"/>
                    </a:lnTo>
                    <a:cubicBezTo>
                      <a:pt x="3663" y="7531"/>
                      <a:pt x="2481" y="3766"/>
                      <a:pt x="2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2539319" y="1043115"/>
                <a:ext cx="331018" cy="202014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4618" extrusionOk="0">
                    <a:moveTo>
                      <a:pt x="7566" y="0"/>
                    </a:moveTo>
                    <a:lnTo>
                      <a:pt x="7566" y="0"/>
                    </a:lnTo>
                    <a:cubicBezTo>
                      <a:pt x="5804" y="360"/>
                      <a:pt x="4708" y="634"/>
                      <a:pt x="4708" y="634"/>
                    </a:cubicBezTo>
                    <a:lnTo>
                      <a:pt x="2192" y="1438"/>
                    </a:lnTo>
                    <a:cubicBezTo>
                      <a:pt x="1438" y="1456"/>
                      <a:pt x="719" y="1490"/>
                      <a:pt x="1" y="1558"/>
                    </a:cubicBezTo>
                    <a:cubicBezTo>
                      <a:pt x="18" y="2448"/>
                      <a:pt x="463" y="3338"/>
                      <a:pt x="1165" y="3903"/>
                    </a:cubicBezTo>
                    <a:cubicBezTo>
                      <a:pt x="1762" y="4380"/>
                      <a:pt x="2525" y="4617"/>
                      <a:pt x="3290" y="4617"/>
                    </a:cubicBezTo>
                    <a:cubicBezTo>
                      <a:pt x="3732" y="4617"/>
                      <a:pt x="4175" y="4539"/>
                      <a:pt x="4588" y="4382"/>
                    </a:cubicBezTo>
                    <a:cubicBezTo>
                      <a:pt x="5735" y="3955"/>
                      <a:pt x="6625" y="3012"/>
                      <a:pt x="7105" y="1901"/>
                    </a:cubicBezTo>
                    <a:cubicBezTo>
                      <a:pt x="7361" y="1301"/>
                      <a:pt x="7515" y="65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2289241" y="539500"/>
                <a:ext cx="553418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12651" h="8753" extrusionOk="0">
                    <a:moveTo>
                      <a:pt x="8182" y="1"/>
                    </a:moveTo>
                    <a:cubicBezTo>
                      <a:pt x="7303" y="1"/>
                      <a:pt x="6429" y="265"/>
                      <a:pt x="5581" y="542"/>
                    </a:cubicBezTo>
                    <a:cubicBezTo>
                      <a:pt x="4656" y="850"/>
                      <a:pt x="3716" y="1175"/>
                      <a:pt x="2723" y="1193"/>
                    </a:cubicBezTo>
                    <a:cubicBezTo>
                      <a:pt x="2425" y="1193"/>
                      <a:pt x="2119" y="1164"/>
                      <a:pt x="1821" y="1164"/>
                    </a:cubicBezTo>
                    <a:cubicBezTo>
                      <a:pt x="1502" y="1164"/>
                      <a:pt x="1191" y="1196"/>
                      <a:pt x="909" y="1329"/>
                    </a:cubicBezTo>
                    <a:cubicBezTo>
                      <a:pt x="327" y="1603"/>
                      <a:pt x="1" y="2254"/>
                      <a:pt x="53" y="2870"/>
                    </a:cubicBezTo>
                    <a:cubicBezTo>
                      <a:pt x="87" y="3486"/>
                      <a:pt x="429" y="4050"/>
                      <a:pt x="874" y="4495"/>
                    </a:cubicBezTo>
                    <a:cubicBezTo>
                      <a:pt x="1336" y="4924"/>
                      <a:pt x="1918" y="5232"/>
                      <a:pt x="2483" y="5522"/>
                    </a:cubicBezTo>
                    <a:cubicBezTo>
                      <a:pt x="3869" y="6207"/>
                      <a:pt x="5444" y="6533"/>
                      <a:pt x="6916" y="7012"/>
                    </a:cubicBezTo>
                    <a:cubicBezTo>
                      <a:pt x="8063" y="7389"/>
                      <a:pt x="9141" y="7850"/>
                      <a:pt x="10014" y="8637"/>
                    </a:cubicBezTo>
                    <a:cubicBezTo>
                      <a:pt x="10014" y="8637"/>
                      <a:pt x="10346" y="8752"/>
                      <a:pt x="10698" y="8752"/>
                    </a:cubicBezTo>
                    <a:cubicBezTo>
                      <a:pt x="10923" y="8752"/>
                      <a:pt x="11155" y="8706"/>
                      <a:pt x="11315" y="8553"/>
                    </a:cubicBezTo>
                    <a:cubicBezTo>
                      <a:pt x="11503" y="8364"/>
                      <a:pt x="12051" y="7063"/>
                      <a:pt x="12342" y="5643"/>
                    </a:cubicBezTo>
                    <a:cubicBezTo>
                      <a:pt x="12650" y="4016"/>
                      <a:pt x="12633" y="2270"/>
                      <a:pt x="11366" y="1877"/>
                    </a:cubicBezTo>
                    <a:cubicBezTo>
                      <a:pt x="11161" y="1449"/>
                      <a:pt x="11332" y="832"/>
                      <a:pt x="11760" y="611"/>
                    </a:cubicBezTo>
                    <a:lnTo>
                      <a:pt x="11760" y="611"/>
                    </a:lnTo>
                    <a:cubicBezTo>
                      <a:pt x="11332" y="627"/>
                      <a:pt x="10905" y="1021"/>
                      <a:pt x="10973" y="1449"/>
                    </a:cubicBezTo>
                    <a:cubicBezTo>
                      <a:pt x="10613" y="559"/>
                      <a:pt x="9467" y="79"/>
                      <a:pt x="8474" y="11"/>
                    </a:cubicBezTo>
                    <a:cubicBezTo>
                      <a:pt x="8377" y="4"/>
                      <a:pt x="8279" y="1"/>
                      <a:pt x="8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2590236" y="705418"/>
                <a:ext cx="238935" cy="2169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4960" extrusionOk="0">
                    <a:moveTo>
                      <a:pt x="1326" y="0"/>
                    </a:moveTo>
                    <a:cubicBezTo>
                      <a:pt x="789" y="0"/>
                      <a:pt x="429" y="52"/>
                      <a:pt x="429" y="52"/>
                    </a:cubicBezTo>
                    <a:lnTo>
                      <a:pt x="1" y="1610"/>
                    </a:lnTo>
                    <a:lnTo>
                      <a:pt x="35" y="3219"/>
                    </a:lnTo>
                    <a:cubicBezTo>
                      <a:pt x="1182" y="3596"/>
                      <a:pt x="2260" y="4057"/>
                      <a:pt x="3133" y="4844"/>
                    </a:cubicBezTo>
                    <a:cubicBezTo>
                      <a:pt x="3133" y="4844"/>
                      <a:pt x="3465" y="4959"/>
                      <a:pt x="3817" y="4959"/>
                    </a:cubicBezTo>
                    <a:cubicBezTo>
                      <a:pt x="4042" y="4959"/>
                      <a:pt x="4274" y="4913"/>
                      <a:pt x="4434" y="4760"/>
                    </a:cubicBezTo>
                    <a:cubicBezTo>
                      <a:pt x="4622" y="4571"/>
                      <a:pt x="5170" y="3270"/>
                      <a:pt x="5461" y="1850"/>
                    </a:cubicBezTo>
                    <a:cubicBezTo>
                      <a:pt x="4532" y="250"/>
                      <a:pt x="2504" y="0"/>
                      <a:pt x="1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2590236" y="864905"/>
                <a:ext cx="212688" cy="32966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7536" extrusionOk="0">
                    <a:moveTo>
                      <a:pt x="3047" y="0"/>
                    </a:moveTo>
                    <a:lnTo>
                      <a:pt x="1952" y="1643"/>
                    </a:lnTo>
                    <a:lnTo>
                      <a:pt x="1" y="4571"/>
                    </a:lnTo>
                    <a:cubicBezTo>
                      <a:pt x="155" y="5324"/>
                      <a:pt x="206" y="5991"/>
                      <a:pt x="377" y="6505"/>
                    </a:cubicBezTo>
                    <a:cubicBezTo>
                      <a:pt x="571" y="7135"/>
                      <a:pt x="917" y="7536"/>
                      <a:pt x="1774" y="7536"/>
                    </a:cubicBezTo>
                    <a:cubicBezTo>
                      <a:pt x="1826" y="7536"/>
                      <a:pt x="1880" y="7534"/>
                      <a:pt x="1935" y="7532"/>
                    </a:cubicBezTo>
                    <a:cubicBezTo>
                      <a:pt x="3202" y="7463"/>
                      <a:pt x="3989" y="6659"/>
                      <a:pt x="4451" y="5854"/>
                    </a:cubicBezTo>
                    <a:cubicBezTo>
                      <a:pt x="4845" y="5153"/>
                      <a:pt x="4862" y="4297"/>
                      <a:pt x="4553" y="3561"/>
                    </a:cubicBezTo>
                    <a:lnTo>
                      <a:pt x="3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2590236" y="935288"/>
                <a:ext cx="155076" cy="214219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4897" extrusionOk="0">
                    <a:moveTo>
                      <a:pt x="2472" y="1"/>
                    </a:moveTo>
                    <a:cubicBezTo>
                      <a:pt x="2298" y="1"/>
                      <a:pt x="2124" y="12"/>
                      <a:pt x="1952" y="34"/>
                    </a:cubicBezTo>
                    <a:lnTo>
                      <a:pt x="1" y="2962"/>
                    </a:lnTo>
                    <a:cubicBezTo>
                      <a:pt x="155" y="3715"/>
                      <a:pt x="206" y="4382"/>
                      <a:pt x="377" y="4896"/>
                    </a:cubicBezTo>
                    <a:cubicBezTo>
                      <a:pt x="397" y="4896"/>
                      <a:pt x="416" y="4896"/>
                      <a:pt x="436" y="4896"/>
                    </a:cubicBezTo>
                    <a:cubicBezTo>
                      <a:pt x="1051" y="4896"/>
                      <a:pt x="1676" y="4626"/>
                      <a:pt x="2141" y="4211"/>
                    </a:cubicBezTo>
                    <a:cubicBezTo>
                      <a:pt x="2671" y="3715"/>
                      <a:pt x="3031" y="3031"/>
                      <a:pt x="3218" y="2328"/>
                    </a:cubicBezTo>
                    <a:cubicBezTo>
                      <a:pt x="3424" y="1627"/>
                      <a:pt x="3476" y="890"/>
                      <a:pt x="3544" y="155"/>
                    </a:cubicBezTo>
                    <a:cubicBezTo>
                      <a:pt x="3197" y="50"/>
                      <a:pt x="2835" y="1"/>
                      <a:pt x="2472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2379876" y="707649"/>
                <a:ext cx="395367" cy="384300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8785" extrusionOk="0">
                    <a:moveTo>
                      <a:pt x="5238" y="1"/>
                    </a:moveTo>
                    <a:lnTo>
                      <a:pt x="5238" y="1"/>
                    </a:lnTo>
                    <a:cubicBezTo>
                      <a:pt x="4639" y="167"/>
                      <a:pt x="4022" y="256"/>
                      <a:pt x="3407" y="256"/>
                    </a:cubicBezTo>
                    <a:cubicBezTo>
                      <a:pt x="3195" y="256"/>
                      <a:pt x="2984" y="246"/>
                      <a:pt x="2773" y="224"/>
                    </a:cubicBezTo>
                    <a:cubicBezTo>
                      <a:pt x="2405" y="193"/>
                      <a:pt x="2051" y="135"/>
                      <a:pt x="1686" y="135"/>
                    </a:cubicBezTo>
                    <a:cubicBezTo>
                      <a:pt x="1643" y="135"/>
                      <a:pt x="1600" y="136"/>
                      <a:pt x="1557" y="138"/>
                    </a:cubicBezTo>
                    <a:cubicBezTo>
                      <a:pt x="1164" y="156"/>
                      <a:pt x="754" y="275"/>
                      <a:pt x="462" y="549"/>
                    </a:cubicBezTo>
                    <a:cubicBezTo>
                      <a:pt x="172" y="822"/>
                      <a:pt x="1" y="1354"/>
                      <a:pt x="188" y="1713"/>
                    </a:cubicBezTo>
                    <a:lnTo>
                      <a:pt x="1644" y="6437"/>
                    </a:lnTo>
                    <a:cubicBezTo>
                      <a:pt x="1883" y="7395"/>
                      <a:pt x="2550" y="8046"/>
                      <a:pt x="3047" y="8388"/>
                    </a:cubicBezTo>
                    <a:cubicBezTo>
                      <a:pt x="3415" y="8633"/>
                      <a:pt x="3870" y="8784"/>
                      <a:pt x="4374" y="8784"/>
                    </a:cubicBezTo>
                    <a:cubicBezTo>
                      <a:pt x="4644" y="8784"/>
                      <a:pt x="4928" y="8741"/>
                      <a:pt x="5220" y="8645"/>
                    </a:cubicBezTo>
                    <a:cubicBezTo>
                      <a:pt x="7326" y="7926"/>
                      <a:pt x="8730" y="6831"/>
                      <a:pt x="8199" y="4640"/>
                    </a:cubicBezTo>
                    <a:lnTo>
                      <a:pt x="7856" y="3595"/>
                    </a:lnTo>
                    <a:cubicBezTo>
                      <a:pt x="8267" y="3424"/>
                      <a:pt x="8730" y="3031"/>
                      <a:pt x="8901" y="2603"/>
                    </a:cubicBezTo>
                    <a:cubicBezTo>
                      <a:pt x="9004" y="2347"/>
                      <a:pt x="9038" y="2038"/>
                      <a:pt x="8952" y="1765"/>
                    </a:cubicBezTo>
                    <a:cubicBezTo>
                      <a:pt x="8867" y="1491"/>
                      <a:pt x="8661" y="1233"/>
                      <a:pt x="8388" y="1148"/>
                    </a:cubicBezTo>
                    <a:cubicBezTo>
                      <a:pt x="8334" y="1132"/>
                      <a:pt x="8275" y="1124"/>
                      <a:pt x="8212" y="1124"/>
                    </a:cubicBezTo>
                    <a:cubicBezTo>
                      <a:pt x="7951" y="1124"/>
                      <a:pt x="7632" y="1257"/>
                      <a:pt x="7480" y="1422"/>
                    </a:cubicBezTo>
                    <a:cubicBezTo>
                      <a:pt x="7155" y="1799"/>
                      <a:pt x="7822" y="3168"/>
                      <a:pt x="7395" y="3271"/>
                    </a:cubicBezTo>
                    <a:cubicBezTo>
                      <a:pt x="7378" y="3274"/>
                      <a:pt x="7361" y="3276"/>
                      <a:pt x="7346" y="3276"/>
                    </a:cubicBezTo>
                    <a:cubicBezTo>
                      <a:pt x="6947" y="3276"/>
                      <a:pt x="6908" y="2274"/>
                      <a:pt x="6727" y="1765"/>
                    </a:cubicBezTo>
                    <a:cubicBezTo>
                      <a:pt x="6539" y="1217"/>
                      <a:pt x="6179" y="1251"/>
                      <a:pt x="5665" y="1114"/>
                    </a:cubicBezTo>
                    <a:cubicBezTo>
                      <a:pt x="5152" y="977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2953390" y="1591172"/>
                <a:ext cx="189460" cy="188716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4314" extrusionOk="0">
                    <a:moveTo>
                      <a:pt x="2174" y="0"/>
                    </a:moveTo>
                    <a:cubicBezTo>
                      <a:pt x="976" y="0"/>
                      <a:pt x="1" y="959"/>
                      <a:pt x="1" y="2157"/>
                    </a:cubicBezTo>
                    <a:cubicBezTo>
                      <a:pt x="1" y="3355"/>
                      <a:pt x="976" y="4313"/>
                      <a:pt x="2174" y="4313"/>
                    </a:cubicBezTo>
                    <a:cubicBezTo>
                      <a:pt x="3355" y="4313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713225" y="1512566"/>
                <a:ext cx="297860" cy="28609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540" extrusionOk="0">
                    <a:moveTo>
                      <a:pt x="4656" y="1404"/>
                    </a:moveTo>
                    <a:cubicBezTo>
                      <a:pt x="4896" y="1575"/>
                      <a:pt x="5135" y="1660"/>
                      <a:pt x="5391" y="1694"/>
                    </a:cubicBezTo>
                    <a:cubicBezTo>
                      <a:pt x="5529" y="2216"/>
                      <a:pt x="5097" y="2323"/>
                      <a:pt x="4628" y="2323"/>
                    </a:cubicBezTo>
                    <a:cubicBezTo>
                      <a:pt x="4450" y="2323"/>
                      <a:pt x="4268" y="2308"/>
                      <a:pt x="4108" y="2294"/>
                    </a:cubicBezTo>
                    <a:cubicBezTo>
                      <a:pt x="4364" y="2020"/>
                      <a:pt x="4553" y="1678"/>
                      <a:pt x="4656" y="1404"/>
                    </a:cubicBezTo>
                    <a:close/>
                    <a:moveTo>
                      <a:pt x="3424" y="1"/>
                    </a:moveTo>
                    <a:cubicBezTo>
                      <a:pt x="3013" y="309"/>
                      <a:pt x="2808" y="822"/>
                      <a:pt x="2687" y="1301"/>
                    </a:cubicBezTo>
                    <a:cubicBezTo>
                      <a:pt x="2653" y="1438"/>
                      <a:pt x="2619" y="1610"/>
                      <a:pt x="2602" y="1797"/>
                    </a:cubicBezTo>
                    <a:cubicBezTo>
                      <a:pt x="2311" y="1694"/>
                      <a:pt x="2037" y="1592"/>
                      <a:pt x="1746" y="1489"/>
                    </a:cubicBezTo>
                    <a:cubicBezTo>
                      <a:pt x="1592" y="1438"/>
                      <a:pt x="1404" y="1404"/>
                      <a:pt x="1301" y="1249"/>
                    </a:cubicBezTo>
                    <a:cubicBezTo>
                      <a:pt x="1181" y="1062"/>
                      <a:pt x="1318" y="856"/>
                      <a:pt x="1438" y="720"/>
                    </a:cubicBezTo>
                    <a:cubicBezTo>
                      <a:pt x="1510" y="646"/>
                      <a:pt x="1447" y="537"/>
                      <a:pt x="1354" y="537"/>
                    </a:cubicBezTo>
                    <a:cubicBezTo>
                      <a:pt x="1337" y="537"/>
                      <a:pt x="1320" y="540"/>
                      <a:pt x="1301" y="548"/>
                    </a:cubicBezTo>
                    <a:cubicBezTo>
                      <a:pt x="993" y="720"/>
                      <a:pt x="959" y="1165"/>
                      <a:pt x="1112" y="1438"/>
                    </a:cubicBezTo>
                    <a:cubicBezTo>
                      <a:pt x="1233" y="1644"/>
                      <a:pt x="1438" y="1763"/>
                      <a:pt x="1660" y="1831"/>
                    </a:cubicBezTo>
                    <a:cubicBezTo>
                      <a:pt x="1968" y="1934"/>
                      <a:pt x="2276" y="2020"/>
                      <a:pt x="2584" y="2105"/>
                    </a:cubicBezTo>
                    <a:cubicBezTo>
                      <a:pt x="2602" y="2294"/>
                      <a:pt x="2653" y="2482"/>
                      <a:pt x="2773" y="2585"/>
                    </a:cubicBezTo>
                    <a:cubicBezTo>
                      <a:pt x="2914" y="2726"/>
                      <a:pt x="3070" y="2786"/>
                      <a:pt x="3230" y="2786"/>
                    </a:cubicBezTo>
                    <a:cubicBezTo>
                      <a:pt x="3400" y="2786"/>
                      <a:pt x="3573" y="2717"/>
                      <a:pt x="3732" y="2602"/>
                    </a:cubicBezTo>
                    <a:lnTo>
                      <a:pt x="3766" y="2602"/>
                    </a:lnTo>
                    <a:cubicBezTo>
                      <a:pt x="3800" y="2602"/>
                      <a:pt x="3835" y="2602"/>
                      <a:pt x="3851" y="2585"/>
                    </a:cubicBezTo>
                    <a:cubicBezTo>
                      <a:pt x="4071" y="2689"/>
                      <a:pt x="4322" y="2739"/>
                      <a:pt x="4567" y="2739"/>
                    </a:cubicBezTo>
                    <a:cubicBezTo>
                      <a:pt x="4685" y="2739"/>
                      <a:pt x="4801" y="2727"/>
                      <a:pt x="4912" y="2705"/>
                    </a:cubicBezTo>
                    <a:lnTo>
                      <a:pt x="4912" y="2705"/>
                    </a:lnTo>
                    <a:cubicBezTo>
                      <a:pt x="5194" y="3528"/>
                      <a:pt x="4612" y="3721"/>
                      <a:pt x="3982" y="3721"/>
                    </a:cubicBezTo>
                    <a:cubicBezTo>
                      <a:pt x="3616" y="3721"/>
                      <a:pt x="3234" y="3656"/>
                      <a:pt x="2995" y="3612"/>
                    </a:cubicBezTo>
                    <a:cubicBezTo>
                      <a:pt x="2397" y="3509"/>
                      <a:pt x="1062" y="3253"/>
                      <a:pt x="1062" y="2413"/>
                    </a:cubicBezTo>
                    <a:cubicBezTo>
                      <a:pt x="1062" y="2309"/>
                      <a:pt x="976" y="2252"/>
                      <a:pt x="892" y="2252"/>
                    </a:cubicBezTo>
                    <a:cubicBezTo>
                      <a:pt x="825" y="2252"/>
                      <a:pt x="759" y="2287"/>
                      <a:pt x="736" y="2363"/>
                    </a:cubicBezTo>
                    <a:cubicBezTo>
                      <a:pt x="291" y="3646"/>
                      <a:pt x="2773" y="4006"/>
                      <a:pt x="3543" y="4091"/>
                    </a:cubicBezTo>
                    <a:cubicBezTo>
                      <a:pt x="3650" y="4107"/>
                      <a:pt x="3761" y="4115"/>
                      <a:pt x="3875" y="4115"/>
                    </a:cubicBezTo>
                    <a:cubicBezTo>
                      <a:pt x="4126" y="4115"/>
                      <a:pt x="4386" y="4077"/>
                      <a:pt x="4622" y="4006"/>
                    </a:cubicBezTo>
                    <a:lnTo>
                      <a:pt x="4622" y="4006"/>
                    </a:lnTo>
                    <a:cubicBezTo>
                      <a:pt x="4850" y="4792"/>
                      <a:pt x="4365" y="4921"/>
                      <a:pt x="3819" y="4921"/>
                    </a:cubicBezTo>
                    <a:cubicBezTo>
                      <a:pt x="3628" y="4921"/>
                      <a:pt x="3430" y="4905"/>
                      <a:pt x="3253" y="4896"/>
                    </a:cubicBezTo>
                    <a:cubicBezTo>
                      <a:pt x="2413" y="4844"/>
                      <a:pt x="1062" y="4793"/>
                      <a:pt x="959" y="3664"/>
                    </a:cubicBezTo>
                    <a:cubicBezTo>
                      <a:pt x="948" y="3566"/>
                      <a:pt x="861" y="3489"/>
                      <a:pt x="778" y="3489"/>
                    </a:cubicBezTo>
                    <a:cubicBezTo>
                      <a:pt x="729" y="3489"/>
                      <a:pt x="682" y="3514"/>
                      <a:pt x="651" y="3577"/>
                    </a:cubicBezTo>
                    <a:cubicBezTo>
                      <a:pt x="1" y="4896"/>
                      <a:pt x="2157" y="5238"/>
                      <a:pt x="2979" y="5323"/>
                    </a:cubicBezTo>
                    <a:cubicBezTo>
                      <a:pt x="3121" y="5337"/>
                      <a:pt x="3277" y="5346"/>
                      <a:pt x="3439" y="5346"/>
                    </a:cubicBezTo>
                    <a:cubicBezTo>
                      <a:pt x="3669" y="5346"/>
                      <a:pt x="3912" y="5329"/>
                      <a:pt x="4143" y="5289"/>
                    </a:cubicBezTo>
                    <a:lnTo>
                      <a:pt x="4143" y="5289"/>
                    </a:lnTo>
                    <a:cubicBezTo>
                      <a:pt x="4387" y="6010"/>
                      <a:pt x="3628" y="6125"/>
                      <a:pt x="3031" y="6125"/>
                    </a:cubicBezTo>
                    <a:cubicBezTo>
                      <a:pt x="2876" y="6125"/>
                      <a:pt x="2732" y="6118"/>
                      <a:pt x="2619" y="6110"/>
                    </a:cubicBezTo>
                    <a:cubicBezTo>
                      <a:pt x="1934" y="6060"/>
                      <a:pt x="1096" y="5786"/>
                      <a:pt x="804" y="5118"/>
                    </a:cubicBezTo>
                    <a:cubicBezTo>
                      <a:pt x="778" y="5059"/>
                      <a:pt x="721" y="5032"/>
                      <a:pt x="662" y="5032"/>
                    </a:cubicBezTo>
                    <a:cubicBezTo>
                      <a:pt x="568" y="5032"/>
                      <a:pt x="469" y="5099"/>
                      <a:pt x="480" y="5204"/>
                    </a:cubicBezTo>
                    <a:cubicBezTo>
                      <a:pt x="595" y="6296"/>
                      <a:pt x="2152" y="6540"/>
                      <a:pt x="3043" y="6540"/>
                    </a:cubicBezTo>
                    <a:cubicBezTo>
                      <a:pt x="3074" y="6540"/>
                      <a:pt x="3103" y="6540"/>
                      <a:pt x="3132" y="6539"/>
                    </a:cubicBezTo>
                    <a:cubicBezTo>
                      <a:pt x="3526" y="6521"/>
                      <a:pt x="4108" y="6436"/>
                      <a:pt x="4348" y="6076"/>
                    </a:cubicBezTo>
                    <a:cubicBezTo>
                      <a:pt x="4536" y="5802"/>
                      <a:pt x="4622" y="5478"/>
                      <a:pt x="4399" y="5220"/>
                    </a:cubicBezTo>
                    <a:cubicBezTo>
                      <a:pt x="4964" y="5067"/>
                      <a:pt x="5289" y="4691"/>
                      <a:pt x="4793" y="3954"/>
                    </a:cubicBezTo>
                    <a:cubicBezTo>
                      <a:pt x="5323" y="3748"/>
                      <a:pt x="5615" y="3321"/>
                      <a:pt x="5049" y="2671"/>
                    </a:cubicBezTo>
                    <a:cubicBezTo>
                      <a:pt x="5170" y="2637"/>
                      <a:pt x="5272" y="2585"/>
                      <a:pt x="5357" y="2516"/>
                    </a:cubicBezTo>
                    <a:cubicBezTo>
                      <a:pt x="5597" y="2345"/>
                      <a:pt x="5752" y="1968"/>
                      <a:pt x="5597" y="1712"/>
                    </a:cubicBezTo>
                    <a:cubicBezTo>
                      <a:pt x="5683" y="1712"/>
                      <a:pt x="5786" y="1694"/>
                      <a:pt x="5871" y="1678"/>
                    </a:cubicBezTo>
                    <a:cubicBezTo>
                      <a:pt x="6282" y="1610"/>
                      <a:pt x="6744" y="1233"/>
                      <a:pt x="6795" y="822"/>
                    </a:cubicBezTo>
                    <a:cubicBezTo>
                      <a:pt x="6809" y="718"/>
                      <a:pt x="6703" y="643"/>
                      <a:pt x="6606" y="643"/>
                    </a:cubicBezTo>
                    <a:cubicBezTo>
                      <a:pt x="6576" y="643"/>
                      <a:pt x="6546" y="651"/>
                      <a:pt x="6521" y="667"/>
                    </a:cubicBezTo>
                    <a:cubicBezTo>
                      <a:pt x="6384" y="770"/>
                      <a:pt x="6282" y="907"/>
                      <a:pt x="6162" y="1028"/>
                    </a:cubicBezTo>
                    <a:cubicBezTo>
                      <a:pt x="5939" y="1233"/>
                      <a:pt x="5631" y="1301"/>
                      <a:pt x="5341" y="1318"/>
                    </a:cubicBezTo>
                    <a:cubicBezTo>
                      <a:pt x="5101" y="1318"/>
                      <a:pt x="4930" y="1147"/>
                      <a:pt x="4707" y="1130"/>
                    </a:cubicBezTo>
                    <a:cubicBezTo>
                      <a:pt x="4696" y="1063"/>
                      <a:pt x="4641" y="1011"/>
                      <a:pt x="4581" y="1011"/>
                    </a:cubicBezTo>
                    <a:cubicBezTo>
                      <a:pt x="4549" y="1011"/>
                      <a:pt x="4515" y="1026"/>
                      <a:pt x="4485" y="1062"/>
                    </a:cubicBezTo>
                    <a:cubicBezTo>
                      <a:pt x="4280" y="1301"/>
                      <a:pt x="4143" y="1592"/>
                      <a:pt x="3954" y="1831"/>
                    </a:cubicBezTo>
                    <a:cubicBezTo>
                      <a:pt x="3818" y="2001"/>
                      <a:pt x="3466" y="2335"/>
                      <a:pt x="3223" y="2335"/>
                    </a:cubicBezTo>
                    <a:cubicBezTo>
                      <a:pt x="3098" y="2335"/>
                      <a:pt x="3002" y="2247"/>
                      <a:pt x="2979" y="2003"/>
                    </a:cubicBezTo>
                    <a:cubicBezTo>
                      <a:pt x="2910" y="1267"/>
                      <a:pt x="3235" y="685"/>
                      <a:pt x="3440" y="17"/>
                    </a:cubicBezTo>
                    <a:cubicBezTo>
                      <a:pt x="3440" y="17"/>
                      <a:pt x="3440" y="1"/>
                      <a:pt x="3424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2537832" y="814382"/>
                <a:ext cx="74192" cy="39852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911" extrusionOk="0">
                    <a:moveTo>
                      <a:pt x="1265" y="0"/>
                    </a:moveTo>
                    <a:cubicBezTo>
                      <a:pt x="885" y="0"/>
                      <a:pt x="463" y="221"/>
                      <a:pt x="172" y="386"/>
                    </a:cubicBezTo>
                    <a:cubicBezTo>
                      <a:pt x="52" y="454"/>
                      <a:pt x="0" y="591"/>
                      <a:pt x="35" y="710"/>
                    </a:cubicBezTo>
                    <a:cubicBezTo>
                      <a:pt x="52" y="762"/>
                      <a:pt x="69" y="797"/>
                      <a:pt x="103" y="831"/>
                    </a:cubicBezTo>
                    <a:cubicBezTo>
                      <a:pt x="167" y="884"/>
                      <a:pt x="245" y="911"/>
                      <a:pt x="319" y="911"/>
                    </a:cubicBezTo>
                    <a:cubicBezTo>
                      <a:pt x="363" y="911"/>
                      <a:pt x="407" y="901"/>
                      <a:pt x="445" y="881"/>
                    </a:cubicBezTo>
                    <a:cubicBezTo>
                      <a:pt x="669" y="745"/>
                      <a:pt x="890" y="642"/>
                      <a:pt x="1114" y="539"/>
                    </a:cubicBezTo>
                    <a:cubicBezTo>
                      <a:pt x="1319" y="454"/>
                      <a:pt x="1524" y="386"/>
                      <a:pt x="1661" y="215"/>
                    </a:cubicBezTo>
                    <a:cubicBezTo>
                      <a:pt x="1696" y="180"/>
                      <a:pt x="1696" y="128"/>
                      <a:pt x="1644" y="94"/>
                    </a:cubicBezTo>
                    <a:cubicBezTo>
                      <a:pt x="1528" y="27"/>
                      <a:pt x="1399" y="0"/>
                      <a:pt x="1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2567052" y="847714"/>
                <a:ext cx="45714" cy="3521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05" extrusionOk="0">
                    <a:moveTo>
                      <a:pt x="531" y="0"/>
                    </a:moveTo>
                    <a:cubicBezTo>
                      <a:pt x="1" y="0"/>
                      <a:pt x="1" y="804"/>
                      <a:pt x="531" y="804"/>
                    </a:cubicBezTo>
                    <a:cubicBezTo>
                      <a:pt x="1044" y="804"/>
                      <a:pt x="1044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2409840" y="846533"/>
                <a:ext cx="72617" cy="38977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891" extrusionOk="0">
                    <a:moveTo>
                      <a:pt x="1382" y="1"/>
                    </a:moveTo>
                    <a:cubicBezTo>
                      <a:pt x="1361" y="1"/>
                      <a:pt x="1339" y="3"/>
                      <a:pt x="1317" y="10"/>
                    </a:cubicBezTo>
                    <a:cubicBezTo>
                      <a:pt x="856" y="112"/>
                      <a:pt x="188" y="301"/>
                      <a:pt x="17" y="780"/>
                    </a:cubicBezTo>
                    <a:cubicBezTo>
                      <a:pt x="0" y="831"/>
                      <a:pt x="34" y="883"/>
                      <a:pt x="85" y="883"/>
                    </a:cubicBezTo>
                    <a:cubicBezTo>
                      <a:pt x="120" y="888"/>
                      <a:pt x="154" y="891"/>
                      <a:pt x="188" y="891"/>
                    </a:cubicBezTo>
                    <a:cubicBezTo>
                      <a:pt x="372" y="891"/>
                      <a:pt x="546" y="820"/>
                      <a:pt x="719" y="763"/>
                    </a:cubicBezTo>
                    <a:cubicBezTo>
                      <a:pt x="959" y="678"/>
                      <a:pt x="1181" y="609"/>
                      <a:pt x="1420" y="557"/>
                    </a:cubicBezTo>
                    <a:cubicBezTo>
                      <a:pt x="1557" y="523"/>
                      <a:pt x="1643" y="420"/>
                      <a:pt x="1643" y="283"/>
                    </a:cubicBezTo>
                    <a:cubicBezTo>
                      <a:pt x="1660" y="233"/>
                      <a:pt x="1643" y="198"/>
                      <a:pt x="1626" y="146"/>
                    </a:cubicBezTo>
                    <a:cubicBezTo>
                      <a:pt x="1584" y="62"/>
                      <a:pt x="1484" y="1"/>
                      <a:pt x="1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2432018" y="884327"/>
                <a:ext cx="49913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08" extrusionOk="0">
                    <a:moveTo>
                      <a:pt x="558" y="0"/>
                    </a:moveTo>
                    <a:cubicBezTo>
                      <a:pt x="471" y="0"/>
                      <a:pt x="381" y="31"/>
                      <a:pt x="297" y="104"/>
                    </a:cubicBezTo>
                    <a:cubicBezTo>
                      <a:pt x="1" y="387"/>
                      <a:pt x="276" y="808"/>
                      <a:pt x="591" y="808"/>
                    </a:cubicBezTo>
                    <a:cubicBezTo>
                      <a:pt x="676" y="808"/>
                      <a:pt x="764" y="777"/>
                      <a:pt x="845" y="704"/>
                    </a:cubicBezTo>
                    <a:cubicBezTo>
                      <a:pt x="1141" y="421"/>
                      <a:pt x="876" y="0"/>
                      <a:pt x="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2508655" y="895613"/>
                <a:ext cx="40464" cy="8158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8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291" y="599"/>
                      <a:pt x="257" y="1267"/>
                      <a:pt x="1" y="1849"/>
                    </a:cubicBezTo>
                    <a:cubicBezTo>
                      <a:pt x="53" y="1859"/>
                      <a:pt x="106" y="1864"/>
                      <a:pt x="159" y="1864"/>
                    </a:cubicBezTo>
                    <a:cubicBezTo>
                      <a:pt x="470" y="1864"/>
                      <a:pt x="779" y="1697"/>
                      <a:pt x="925" y="1404"/>
                    </a:cubicBezTo>
                    <a:cubicBezTo>
                      <a:pt x="839" y="857"/>
                      <a:pt x="530" y="325"/>
                      <a:pt x="69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2556554" y="921071"/>
                <a:ext cx="88409" cy="98951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262" extrusionOk="0">
                    <a:moveTo>
                      <a:pt x="1781" y="1"/>
                    </a:moveTo>
                    <a:cubicBezTo>
                      <a:pt x="1489" y="839"/>
                      <a:pt x="823" y="1507"/>
                      <a:pt x="1" y="1815"/>
                    </a:cubicBezTo>
                    <a:cubicBezTo>
                      <a:pt x="307" y="2062"/>
                      <a:pt x="638" y="2261"/>
                      <a:pt x="1015" y="2261"/>
                    </a:cubicBezTo>
                    <a:cubicBezTo>
                      <a:pt x="1080" y="2261"/>
                      <a:pt x="1147" y="2255"/>
                      <a:pt x="1216" y="2242"/>
                    </a:cubicBezTo>
                    <a:cubicBezTo>
                      <a:pt x="1524" y="2174"/>
                      <a:pt x="1832" y="2003"/>
                      <a:pt x="1952" y="1712"/>
                    </a:cubicBezTo>
                    <a:cubicBezTo>
                      <a:pt x="2021" y="1507"/>
                      <a:pt x="2003" y="1302"/>
                      <a:pt x="1969" y="1078"/>
                    </a:cubicBezTo>
                    <a:cubicBezTo>
                      <a:pt x="1918" y="702"/>
                      <a:pt x="1832" y="377"/>
                      <a:pt x="1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Step4: Results</a:t>
            </a:r>
            <a:endParaRPr dirty="0"/>
          </a:p>
        </p:txBody>
      </p:sp>
      <p:sp>
        <p:nvSpPr>
          <p:cNvPr id="2" name="Google Shape;932;p28">
            <a:extLst>
              <a:ext uri="{FF2B5EF4-FFF2-40B4-BE49-F238E27FC236}">
                <a16:creationId xmlns:a16="http://schemas.microsoft.com/office/drawing/2014/main" id="{F3489820-3CC8-C30C-397F-EA74BD2067F7}"/>
              </a:ext>
            </a:extLst>
          </p:cNvPr>
          <p:cNvSpPr txBox="1"/>
          <p:nvPr/>
        </p:nvSpPr>
        <p:spPr>
          <a:xfrm>
            <a:off x="465577" y="1109187"/>
            <a:ext cx="2615191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Tournament Progression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D668C69-F207-4441-C37A-8330954D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472" y="1670273"/>
            <a:ext cx="5475550" cy="977278"/>
          </a:xfrm>
          <a:prstGeom prst="rect">
            <a:avLst/>
          </a:prstGeom>
        </p:spPr>
      </p:pic>
      <p:pic>
        <p:nvPicPr>
          <p:cNvPr id="5" name="Picture 4" descr="A table with numbers and a number of points&#10;&#10;Description automatically generated">
            <a:extLst>
              <a:ext uri="{FF2B5EF4-FFF2-40B4-BE49-F238E27FC236}">
                <a16:creationId xmlns:a16="http://schemas.microsoft.com/office/drawing/2014/main" id="{91698620-1BB5-EE4B-D744-F533081D4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5362"/>
            <a:ext cx="4157471" cy="2238638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FF53FA8-EE14-928B-0E77-7033D499B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329" y="3484681"/>
            <a:ext cx="6554517" cy="887408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F1D2092D-8DBE-08B0-8C37-453BF29379F3}"/>
              </a:ext>
            </a:extLst>
          </p:cNvPr>
          <p:cNvSpPr txBox="1"/>
          <p:nvPr/>
        </p:nvSpPr>
        <p:spPr>
          <a:xfrm>
            <a:off x="713225" y="1824911"/>
            <a:ext cx="256019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75"/>
              </a:lnSpc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knockout stages 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0D33CBF4-2861-98A9-B5D5-9013FBBCC99B}"/>
              </a:ext>
            </a:extLst>
          </p:cNvPr>
          <p:cNvSpPr txBox="1"/>
          <p:nvPr/>
        </p:nvSpPr>
        <p:spPr>
          <a:xfrm>
            <a:off x="6358740" y="1206582"/>
            <a:ext cx="1073013" cy="736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Quarterfinals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lnSpc>
                <a:spcPts val="3575"/>
              </a:lnSpc>
            </a:pPr>
            <a:endParaRPr lang="en-US" sz="2553" dirty="0">
              <a:solidFill>
                <a:srgbClr val="2B212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6E1AD8C1-2F03-A271-DA54-C626EEB89014}"/>
              </a:ext>
            </a:extLst>
          </p:cNvPr>
          <p:cNvSpPr txBox="1"/>
          <p:nvPr/>
        </p:nvSpPr>
        <p:spPr>
          <a:xfrm>
            <a:off x="6524299" y="3001546"/>
            <a:ext cx="741894" cy="736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Semifinals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lnSpc>
                <a:spcPts val="3575"/>
              </a:lnSpc>
            </a:pPr>
            <a:endParaRPr lang="en-US" sz="2553" dirty="0">
              <a:solidFill>
                <a:srgbClr val="2B212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Step4: Results</a:t>
            </a:r>
            <a:endParaRPr dirty="0"/>
          </a:p>
        </p:txBody>
      </p:sp>
      <p:sp>
        <p:nvSpPr>
          <p:cNvPr id="838" name="Google Shape;838;p26"/>
          <p:cNvSpPr txBox="1"/>
          <p:nvPr/>
        </p:nvSpPr>
        <p:spPr>
          <a:xfrm>
            <a:off x="445006" y="2220300"/>
            <a:ext cx="526085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England vs Spain final match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Probability breakdown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Comparison with actual outcome (Spain's 2-1 victory)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" name="Google Shape;932;p28">
            <a:extLst>
              <a:ext uri="{FF2B5EF4-FFF2-40B4-BE49-F238E27FC236}">
                <a16:creationId xmlns:a16="http://schemas.microsoft.com/office/drawing/2014/main" id="{84237D2D-1143-E2E3-5026-A0837AF1BF70}"/>
              </a:ext>
            </a:extLst>
          </p:cNvPr>
          <p:cNvSpPr txBox="1"/>
          <p:nvPr/>
        </p:nvSpPr>
        <p:spPr>
          <a:xfrm>
            <a:off x="465577" y="1109187"/>
            <a:ext cx="2615191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Prediction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60EBD4F-E1CF-64A0-4DD2-21BC31656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6746"/>
            <a:ext cx="9558861" cy="14751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Step5: Conclusion</a:t>
            </a:r>
            <a:endParaRPr dirty="0"/>
          </a:p>
        </p:txBody>
      </p:sp>
      <p:grpSp>
        <p:nvGrpSpPr>
          <p:cNvPr id="342" name="Google Shape;342;p21"/>
          <p:cNvGrpSpPr/>
          <p:nvPr/>
        </p:nvGrpSpPr>
        <p:grpSpPr>
          <a:xfrm>
            <a:off x="5428277" y="3380225"/>
            <a:ext cx="3816096" cy="1310058"/>
            <a:chOff x="5428277" y="3380225"/>
            <a:chExt cx="3816096" cy="1310058"/>
          </a:xfrm>
        </p:grpSpPr>
        <p:sp>
          <p:nvSpPr>
            <p:cNvPr id="343" name="Google Shape;343;p21"/>
            <p:cNvSpPr txBox="1"/>
            <p:nvPr/>
          </p:nvSpPr>
          <p:spPr>
            <a:xfrm>
              <a:off x="5646625" y="3380225"/>
              <a:ext cx="2286600" cy="46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5428277" y="3911183"/>
              <a:ext cx="3816096" cy="7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Key strengths: </a:t>
              </a:r>
            </a:p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       High accuracy in progression prediction</a:t>
              </a:r>
            </a:p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       Value for betting markets</a:t>
              </a:r>
            </a:p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       Data-driven insights</a:t>
              </a: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1210700" y="3380225"/>
            <a:ext cx="2286613" cy="1217058"/>
            <a:chOff x="1210700" y="3380225"/>
            <a:chExt cx="2286613" cy="1217058"/>
          </a:xfrm>
        </p:grpSpPr>
        <p:sp>
          <p:nvSpPr>
            <p:cNvPr id="346" name="Google Shape;346;p21"/>
            <p:cNvSpPr txBox="1"/>
            <p:nvPr/>
          </p:nvSpPr>
          <p:spPr>
            <a:xfrm>
              <a:off x="1210700" y="3380225"/>
              <a:ext cx="2286600" cy="46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800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1210713" y="3911183"/>
              <a:ext cx="2286600" cy="6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Successful prediction of finalists</a:t>
              </a:r>
              <a:endParaRPr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348" name="Google Shape;348;p21"/>
          <p:cNvGrpSpPr/>
          <p:nvPr/>
        </p:nvGrpSpPr>
        <p:grpSpPr>
          <a:xfrm>
            <a:off x="1480700" y="906948"/>
            <a:ext cx="1679106" cy="2151950"/>
            <a:chOff x="1480700" y="906948"/>
            <a:chExt cx="1679106" cy="2151950"/>
          </a:xfrm>
        </p:grpSpPr>
        <p:sp>
          <p:nvSpPr>
            <p:cNvPr id="349" name="Google Shape;349;p21"/>
            <p:cNvSpPr/>
            <p:nvPr/>
          </p:nvSpPr>
          <p:spPr>
            <a:xfrm>
              <a:off x="1480700" y="2777499"/>
              <a:ext cx="1542300" cy="28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" name="Google Shape;350;p21"/>
            <p:cNvGrpSpPr/>
            <p:nvPr/>
          </p:nvGrpSpPr>
          <p:grpSpPr>
            <a:xfrm>
              <a:off x="1576564" y="906948"/>
              <a:ext cx="1583243" cy="2129343"/>
              <a:chOff x="1809036" y="968809"/>
              <a:chExt cx="1579610" cy="2124457"/>
            </a:xfrm>
          </p:grpSpPr>
          <p:sp>
            <p:nvSpPr>
              <p:cNvPr id="351" name="Google Shape;351;p21"/>
              <p:cNvSpPr/>
              <p:nvPr/>
            </p:nvSpPr>
            <p:spPr>
              <a:xfrm rot="-1133541">
                <a:off x="2841544" y="1008275"/>
                <a:ext cx="54907" cy="5876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786" extrusionOk="0">
                    <a:moveTo>
                      <a:pt x="876" y="0"/>
                    </a:moveTo>
                    <a:cubicBezTo>
                      <a:pt x="650" y="0"/>
                      <a:pt x="426" y="48"/>
                      <a:pt x="223" y="150"/>
                    </a:cubicBezTo>
                    <a:cubicBezTo>
                      <a:pt x="104" y="355"/>
                      <a:pt x="1" y="578"/>
                      <a:pt x="86" y="800"/>
                    </a:cubicBezTo>
                    <a:cubicBezTo>
                      <a:pt x="412" y="1708"/>
                      <a:pt x="1165" y="2358"/>
                      <a:pt x="2037" y="2785"/>
                    </a:cubicBezTo>
                    <a:lnTo>
                      <a:pt x="2037" y="2666"/>
                    </a:lnTo>
                    <a:cubicBezTo>
                      <a:pt x="2550" y="2135"/>
                      <a:pt x="2602" y="1229"/>
                      <a:pt x="2174" y="647"/>
                    </a:cubicBezTo>
                    <a:cubicBezTo>
                      <a:pt x="1880" y="234"/>
                      <a:pt x="1375" y="0"/>
                      <a:pt x="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 rot="-1133541">
                <a:off x="2850511" y="1033240"/>
                <a:ext cx="79439" cy="148606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7045" extrusionOk="0">
                    <a:moveTo>
                      <a:pt x="2157" y="0"/>
                    </a:moveTo>
                    <a:cubicBezTo>
                      <a:pt x="1712" y="119"/>
                      <a:pt x="1335" y="343"/>
                      <a:pt x="1079" y="701"/>
                    </a:cubicBezTo>
                    <a:cubicBezTo>
                      <a:pt x="806" y="1061"/>
                      <a:pt x="651" y="1472"/>
                      <a:pt x="514" y="1900"/>
                    </a:cubicBezTo>
                    <a:cubicBezTo>
                      <a:pt x="0" y="3577"/>
                      <a:pt x="189" y="5357"/>
                      <a:pt x="874" y="6966"/>
                    </a:cubicBezTo>
                    <a:cubicBezTo>
                      <a:pt x="1054" y="7019"/>
                      <a:pt x="1240" y="7045"/>
                      <a:pt x="1426" y="7045"/>
                    </a:cubicBezTo>
                    <a:cubicBezTo>
                      <a:pt x="1664" y="7045"/>
                      <a:pt x="1902" y="7002"/>
                      <a:pt x="2123" y="6915"/>
                    </a:cubicBezTo>
                    <a:cubicBezTo>
                      <a:pt x="2499" y="6744"/>
                      <a:pt x="2825" y="6402"/>
                      <a:pt x="2944" y="6007"/>
                    </a:cubicBezTo>
                    <a:cubicBezTo>
                      <a:pt x="3047" y="5597"/>
                      <a:pt x="2876" y="5117"/>
                      <a:pt x="2551" y="4844"/>
                    </a:cubicBezTo>
                    <a:cubicBezTo>
                      <a:pt x="3047" y="4827"/>
                      <a:pt x="3476" y="4451"/>
                      <a:pt x="3595" y="3971"/>
                    </a:cubicBezTo>
                    <a:cubicBezTo>
                      <a:pt x="3732" y="3508"/>
                      <a:pt x="3595" y="2995"/>
                      <a:pt x="3304" y="2602"/>
                    </a:cubicBezTo>
                    <a:cubicBezTo>
                      <a:pt x="3681" y="2157"/>
                      <a:pt x="3766" y="1489"/>
                      <a:pt x="3526" y="941"/>
                    </a:cubicBezTo>
                    <a:cubicBezTo>
                      <a:pt x="3287" y="411"/>
                      <a:pt x="2739" y="35"/>
                      <a:pt x="2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 rot="-1133541">
                <a:off x="2266313" y="2304465"/>
                <a:ext cx="605858" cy="515133"/>
              </a:xfrm>
              <a:custGeom>
                <a:avLst/>
                <a:gdLst/>
                <a:ahLst/>
                <a:cxnLst/>
                <a:rect l="l" t="t" r="r" b="b"/>
                <a:pathLst>
                  <a:path w="28722" h="24421" extrusionOk="0">
                    <a:moveTo>
                      <a:pt x="19290" y="0"/>
                    </a:moveTo>
                    <a:lnTo>
                      <a:pt x="14224" y="8712"/>
                    </a:lnTo>
                    <a:cubicBezTo>
                      <a:pt x="13881" y="8780"/>
                      <a:pt x="13539" y="8883"/>
                      <a:pt x="13197" y="8986"/>
                    </a:cubicBezTo>
                    <a:cubicBezTo>
                      <a:pt x="10476" y="9825"/>
                      <a:pt x="8027" y="11485"/>
                      <a:pt x="6247" y="13728"/>
                    </a:cubicBezTo>
                    <a:cubicBezTo>
                      <a:pt x="5204" y="15028"/>
                      <a:pt x="4417" y="16517"/>
                      <a:pt x="3458" y="17870"/>
                    </a:cubicBezTo>
                    <a:cubicBezTo>
                      <a:pt x="2499" y="19239"/>
                      <a:pt x="1507" y="20762"/>
                      <a:pt x="1" y="21789"/>
                    </a:cubicBezTo>
                    <a:cubicBezTo>
                      <a:pt x="709" y="24194"/>
                      <a:pt x="2039" y="24420"/>
                      <a:pt x="2513" y="24420"/>
                    </a:cubicBezTo>
                    <a:cubicBezTo>
                      <a:pt x="2623" y="24420"/>
                      <a:pt x="2687" y="24408"/>
                      <a:pt x="2687" y="24408"/>
                    </a:cubicBezTo>
                    <a:cubicBezTo>
                      <a:pt x="8388" y="22918"/>
                      <a:pt x="14823" y="18999"/>
                      <a:pt x="19890" y="15439"/>
                    </a:cubicBezTo>
                    <a:cubicBezTo>
                      <a:pt x="25025" y="11810"/>
                      <a:pt x="28722" y="8558"/>
                      <a:pt x="28722" y="8558"/>
                    </a:cubicBezTo>
                    <a:lnTo>
                      <a:pt x="28379" y="6265"/>
                    </a:lnTo>
                    <a:lnTo>
                      <a:pt x="19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 rot="-1133541">
                <a:off x="2311337" y="2836251"/>
                <a:ext cx="146602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6950" h="10493" extrusionOk="0">
                    <a:moveTo>
                      <a:pt x="3852" y="1"/>
                    </a:moveTo>
                    <a:lnTo>
                      <a:pt x="2225" y="1078"/>
                    </a:lnTo>
                    <a:lnTo>
                      <a:pt x="0" y="2550"/>
                    </a:lnTo>
                    <a:lnTo>
                      <a:pt x="5923" y="10492"/>
                    </a:lnTo>
                    <a:cubicBezTo>
                      <a:pt x="6385" y="9910"/>
                      <a:pt x="6676" y="9260"/>
                      <a:pt x="6830" y="8575"/>
                    </a:cubicBezTo>
                    <a:cubicBezTo>
                      <a:pt x="6881" y="8336"/>
                      <a:pt x="6915" y="8096"/>
                      <a:pt x="6933" y="7856"/>
                    </a:cubicBezTo>
                    <a:cubicBezTo>
                      <a:pt x="6950" y="7548"/>
                      <a:pt x="6933" y="7240"/>
                      <a:pt x="6881" y="6932"/>
                    </a:cubicBezTo>
                    <a:cubicBezTo>
                      <a:pt x="6847" y="6727"/>
                      <a:pt x="6796" y="6505"/>
                      <a:pt x="6728" y="6299"/>
                    </a:cubicBezTo>
                    <a:cubicBezTo>
                      <a:pt x="6659" y="6060"/>
                      <a:pt x="6573" y="5837"/>
                      <a:pt x="6470" y="5615"/>
                    </a:cubicBezTo>
                    <a:cubicBezTo>
                      <a:pt x="6436" y="5529"/>
                      <a:pt x="6402" y="5444"/>
                      <a:pt x="6351" y="5375"/>
                    </a:cubicBezTo>
                    <a:cubicBezTo>
                      <a:pt x="6128" y="4947"/>
                      <a:pt x="6009" y="4485"/>
                      <a:pt x="5975" y="4022"/>
                    </a:cubicBezTo>
                    <a:cubicBezTo>
                      <a:pt x="5957" y="3783"/>
                      <a:pt x="5975" y="3561"/>
                      <a:pt x="6009" y="3321"/>
                    </a:cubicBezTo>
                    <a:lnTo>
                      <a:pt x="6060" y="2961"/>
                    </a:lnTo>
                    <a:lnTo>
                      <a:pt x="3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 rot="-1133541">
                <a:off x="2298758" y="2874355"/>
                <a:ext cx="66825" cy="8488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024" extrusionOk="0">
                    <a:moveTo>
                      <a:pt x="2225" y="0"/>
                    </a:moveTo>
                    <a:lnTo>
                      <a:pt x="0" y="1472"/>
                    </a:lnTo>
                    <a:lnTo>
                      <a:pt x="1901" y="4023"/>
                    </a:lnTo>
                    <a:cubicBezTo>
                      <a:pt x="2996" y="2979"/>
                      <a:pt x="3168" y="1267"/>
                      <a:pt x="2243" y="18"/>
                    </a:cubicBezTo>
                    <a:lnTo>
                      <a:pt x="2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 rot="-1133541">
                <a:off x="2400764" y="2905877"/>
                <a:ext cx="4153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688" extrusionOk="0">
                    <a:moveTo>
                      <a:pt x="770" y="0"/>
                    </a:moveTo>
                    <a:cubicBezTo>
                      <a:pt x="405" y="0"/>
                      <a:pt x="81" y="273"/>
                      <a:pt x="35" y="643"/>
                    </a:cubicBezTo>
                    <a:cubicBezTo>
                      <a:pt x="1" y="848"/>
                      <a:pt x="51" y="1054"/>
                      <a:pt x="172" y="1209"/>
                    </a:cubicBezTo>
                    <a:cubicBezTo>
                      <a:pt x="291" y="1362"/>
                      <a:pt x="462" y="1465"/>
                      <a:pt x="668" y="1499"/>
                    </a:cubicBezTo>
                    <a:lnTo>
                      <a:pt x="1968" y="1688"/>
                    </a:lnTo>
                    <a:cubicBezTo>
                      <a:pt x="1934" y="1602"/>
                      <a:pt x="1900" y="1517"/>
                      <a:pt x="1849" y="1448"/>
                    </a:cubicBezTo>
                    <a:cubicBezTo>
                      <a:pt x="1626" y="1020"/>
                      <a:pt x="1507" y="558"/>
                      <a:pt x="1473" y="95"/>
                    </a:cubicBezTo>
                    <a:lnTo>
                      <a:pt x="891" y="10"/>
                    </a:lnTo>
                    <a:cubicBezTo>
                      <a:pt x="850" y="4"/>
                      <a:pt x="81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 rot="-1133541">
                <a:off x="2409089" y="2947653"/>
                <a:ext cx="58135" cy="38053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804" extrusionOk="0">
                    <a:moveTo>
                      <a:pt x="790" y="1"/>
                    </a:moveTo>
                    <a:cubicBezTo>
                      <a:pt x="418" y="1"/>
                      <a:pt x="81" y="262"/>
                      <a:pt x="35" y="639"/>
                    </a:cubicBezTo>
                    <a:cubicBezTo>
                      <a:pt x="1" y="845"/>
                      <a:pt x="51" y="1050"/>
                      <a:pt x="172" y="1205"/>
                    </a:cubicBezTo>
                    <a:cubicBezTo>
                      <a:pt x="291" y="1358"/>
                      <a:pt x="462" y="1479"/>
                      <a:pt x="667" y="1495"/>
                    </a:cubicBezTo>
                    <a:lnTo>
                      <a:pt x="2739" y="1803"/>
                    </a:lnTo>
                    <a:cubicBezTo>
                      <a:pt x="2756" y="1495"/>
                      <a:pt x="2739" y="1187"/>
                      <a:pt x="2687" y="879"/>
                    </a:cubicBezTo>
                    <a:cubicBezTo>
                      <a:pt x="2653" y="674"/>
                      <a:pt x="2602" y="452"/>
                      <a:pt x="2534" y="246"/>
                    </a:cubicBezTo>
                    <a:lnTo>
                      <a:pt x="891" y="7"/>
                    </a:lnTo>
                    <a:cubicBezTo>
                      <a:pt x="857" y="3"/>
                      <a:pt x="824" y="1"/>
                      <a:pt x="7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 rot="-1133541">
                <a:off x="2305864" y="2894552"/>
                <a:ext cx="142278" cy="180542"/>
              </a:xfrm>
              <a:custGeom>
                <a:avLst/>
                <a:gdLst/>
                <a:ahLst/>
                <a:cxnLst/>
                <a:rect l="l" t="t" r="r" b="b"/>
                <a:pathLst>
                  <a:path w="6745" h="8559" extrusionOk="0">
                    <a:moveTo>
                      <a:pt x="822" y="0"/>
                    </a:moveTo>
                    <a:lnTo>
                      <a:pt x="1" y="616"/>
                    </a:lnTo>
                    <a:lnTo>
                      <a:pt x="5923" y="8558"/>
                    </a:lnTo>
                    <a:lnTo>
                      <a:pt x="6745" y="794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 rot="-1133541">
                <a:off x="2424535" y="3029315"/>
                <a:ext cx="29257" cy="3216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25" extrusionOk="0">
                    <a:moveTo>
                      <a:pt x="377" y="0"/>
                    </a:moveTo>
                    <a:lnTo>
                      <a:pt x="0" y="737"/>
                    </a:lnTo>
                    <a:lnTo>
                      <a:pt x="582" y="1524"/>
                    </a:lnTo>
                    <a:lnTo>
                      <a:pt x="1386" y="1369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 rot="-1133541">
                <a:off x="2358281" y="2984061"/>
                <a:ext cx="29278" cy="32168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525" extrusionOk="0">
                    <a:moveTo>
                      <a:pt x="377" y="0"/>
                    </a:moveTo>
                    <a:lnTo>
                      <a:pt x="0" y="737"/>
                    </a:lnTo>
                    <a:lnTo>
                      <a:pt x="582" y="1524"/>
                    </a:lnTo>
                    <a:lnTo>
                      <a:pt x="1387" y="1370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 rot="-1133541">
                <a:off x="2302025" y="2519033"/>
                <a:ext cx="419557" cy="325605"/>
              </a:xfrm>
              <a:custGeom>
                <a:avLst/>
                <a:gdLst/>
                <a:ahLst/>
                <a:cxnLst/>
                <a:rect l="l" t="t" r="r" b="b"/>
                <a:pathLst>
                  <a:path w="19890" h="15436" extrusionOk="0">
                    <a:moveTo>
                      <a:pt x="13197" y="1"/>
                    </a:moveTo>
                    <a:cubicBezTo>
                      <a:pt x="10476" y="840"/>
                      <a:pt x="8027" y="2500"/>
                      <a:pt x="6247" y="4743"/>
                    </a:cubicBezTo>
                    <a:cubicBezTo>
                      <a:pt x="5204" y="6043"/>
                      <a:pt x="4417" y="7532"/>
                      <a:pt x="3458" y="8885"/>
                    </a:cubicBezTo>
                    <a:cubicBezTo>
                      <a:pt x="2499" y="10254"/>
                      <a:pt x="1507" y="11777"/>
                      <a:pt x="1" y="12804"/>
                    </a:cubicBezTo>
                    <a:cubicBezTo>
                      <a:pt x="709" y="15209"/>
                      <a:pt x="2039" y="15435"/>
                      <a:pt x="2513" y="15435"/>
                    </a:cubicBezTo>
                    <a:cubicBezTo>
                      <a:pt x="2623" y="15435"/>
                      <a:pt x="2687" y="15423"/>
                      <a:pt x="2687" y="15423"/>
                    </a:cubicBezTo>
                    <a:cubicBezTo>
                      <a:pt x="8388" y="13933"/>
                      <a:pt x="14823" y="10014"/>
                      <a:pt x="19890" y="6454"/>
                    </a:cubicBezTo>
                    <a:cubicBezTo>
                      <a:pt x="17681" y="2328"/>
                      <a:pt x="14892" y="651"/>
                      <a:pt x="13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 rot="-1133541">
                <a:off x="2506580" y="2484984"/>
                <a:ext cx="180922" cy="154934"/>
              </a:xfrm>
              <a:custGeom>
                <a:avLst/>
                <a:gdLst/>
                <a:ahLst/>
                <a:cxnLst/>
                <a:rect l="l" t="t" r="r" b="b"/>
                <a:pathLst>
                  <a:path w="8577" h="7345" extrusionOk="0">
                    <a:moveTo>
                      <a:pt x="1884" y="1"/>
                    </a:moveTo>
                    <a:cubicBezTo>
                      <a:pt x="1233" y="206"/>
                      <a:pt x="600" y="446"/>
                      <a:pt x="1" y="737"/>
                    </a:cubicBezTo>
                    <a:cubicBezTo>
                      <a:pt x="1525" y="1199"/>
                      <a:pt x="4777" y="2705"/>
                      <a:pt x="7276" y="7344"/>
                    </a:cubicBezTo>
                    <a:cubicBezTo>
                      <a:pt x="7721" y="7053"/>
                      <a:pt x="8148" y="6744"/>
                      <a:pt x="8577" y="6454"/>
                    </a:cubicBezTo>
                    <a:cubicBezTo>
                      <a:pt x="6368" y="2328"/>
                      <a:pt x="3579" y="651"/>
                      <a:pt x="1884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 rot="-1133541">
                <a:off x="2250060" y="2163700"/>
                <a:ext cx="280190" cy="267639"/>
              </a:xfrm>
              <a:custGeom>
                <a:avLst/>
                <a:gdLst/>
                <a:ahLst/>
                <a:cxnLst/>
                <a:rect l="l" t="t" r="r" b="b"/>
                <a:pathLst>
                  <a:path w="13283" h="12688" extrusionOk="0">
                    <a:moveTo>
                      <a:pt x="4366" y="0"/>
                    </a:moveTo>
                    <a:cubicBezTo>
                      <a:pt x="3236" y="1421"/>
                      <a:pt x="0" y="9619"/>
                      <a:pt x="3903" y="12273"/>
                    </a:cubicBezTo>
                    <a:cubicBezTo>
                      <a:pt x="4330" y="12564"/>
                      <a:pt x="4841" y="12688"/>
                      <a:pt x="5401" y="12688"/>
                    </a:cubicBezTo>
                    <a:cubicBezTo>
                      <a:pt x="8563" y="12688"/>
                      <a:pt x="13283" y="8747"/>
                      <a:pt x="13283" y="8747"/>
                    </a:cubicBezTo>
                    <a:lnTo>
                      <a:pt x="10955" y="4998"/>
                    </a:lnTo>
                    <a:lnTo>
                      <a:pt x="4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 rot="-1133541">
                <a:off x="2534462" y="1933442"/>
                <a:ext cx="452400" cy="468326"/>
              </a:xfrm>
              <a:custGeom>
                <a:avLst/>
                <a:gdLst/>
                <a:ahLst/>
                <a:cxnLst/>
                <a:rect l="l" t="t" r="r" b="b"/>
                <a:pathLst>
                  <a:path w="21447" h="22202" extrusionOk="0">
                    <a:moveTo>
                      <a:pt x="8575" y="1"/>
                    </a:moveTo>
                    <a:lnTo>
                      <a:pt x="1" y="14070"/>
                    </a:lnTo>
                    <a:cubicBezTo>
                      <a:pt x="1044" y="16485"/>
                      <a:pt x="3458" y="18452"/>
                      <a:pt x="5700" y="19839"/>
                    </a:cubicBezTo>
                    <a:cubicBezTo>
                      <a:pt x="5957" y="19993"/>
                      <a:pt x="6213" y="20147"/>
                      <a:pt x="6453" y="20284"/>
                    </a:cubicBezTo>
                    <a:cubicBezTo>
                      <a:pt x="8610" y="21533"/>
                      <a:pt x="10442" y="22201"/>
                      <a:pt x="10442" y="22201"/>
                    </a:cubicBezTo>
                    <a:cubicBezTo>
                      <a:pt x="11743" y="20866"/>
                      <a:pt x="12872" y="19616"/>
                      <a:pt x="13881" y="18418"/>
                    </a:cubicBezTo>
                    <a:cubicBezTo>
                      <a:pt x="14087" y="18178"/>
                      <a:pt x="14292" y="17939"/>
                      <a:pt x="14481" y="17699"/>
                    </a:cubicBezTo>
                    <a:cubicBezTo>
                      <a:pt x="21241" y="9467"/>
                      <a:pt x="21447" y="4896"/>
                      <a:pt x="21447" y="4896"/>
                    </a:cubicBezTo>
                    <a:lnTo>
                      <a:pt x="19838" y="2637"/>
                    </a:lnTo>
                    <a:lnTo>
                      <a:pt x="85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 rot="-1133541">
                <a:off x="2708343" y="2296354"/>
                <a:ext cx="185267" cy="60455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2866" extrusionOk="0">
                    <a:moveTo>
                      <a:pt x="6440" y="1"/>
                    </a:moveTo>
                    <a:cubicBezTo>
                      <a:pt x="4096" y="1"/>
                      <a:pt x="1826" y="839"/>
                      <a:pt x="1" y="2420"/>
                    </a:cubicBezTo>
                    <a:cubicBezTo>
                      <a:pt x="258" y="2574"/>
                      <a:pt x="514" y="2728"/>
                      <a:pt x="754" y="2865"/>
                    </a:cubicBezTo>
                    <a:cubicBezTo>
                      <a:pt x="2396" y="1530"/>
                      <a:pt x="4382" y="830"/>
                      <a:pt x="6435" y="830"/>
                    </a:cubicBezTo>
                    <a:cubicBezTo>
                      <a:pt x="7014" y="830"/>
                      <a:pt x="7599" y="886"/>
                      <a:pt x="8182" y="999"/>
                    </a:cubicBezTo>
                    <a:cubicBezTo>
                      <a:pt x="8388" y="759"/>
                      <a:pt x="8593" y="520"/>
                      <a:pt x="8782" y="280"/>
                    </a:cubicBezTo>
                    <a:cubicBezTo>
                      <a:pt x="8002" y="93"/>
                      <a:pt x="7217" y="1"/>
                      <a:pt x="6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 rot="-1133541">
                <a:off x="2265779" y="1847108"/>
                <a:ext cx="427172" cy="459994"/>
              </a:xfrm>
              <a:custGeom>
                <a:avLst/>
                <a:gdLst/>
                <a:ahLst/>
                <a:cxnLst/>
                <a:rect l="l" t="t" r="r" b="b"/>
                <a:pathLst>
                  <a:path w="20251" h="21807" extrusionOk="0">
                    <a:moveTo>
                      <a:pt x="11640" y="0"/>
                    </a:moveTo>
                    <a:cubicBezTo>
                      <a:pt x="8611" y="1883"/>
                      <a:pt x="5615" y="5238"/>
                      <a:pt x="3408" y="8045"/>
                    </a:cubicBezTo>
                    <a:cubicBezTo>
                      <a:pt x="3202" y="8319"/>
                      <a:pt x="2997" y="8576"/>
                      <a:pt x="2791" y="8832"/>
                    </a:cubicBezTo>
                    <a:cubicBezTo>
                      <a:pt x="1096" y="11075"/>
                      <a:pt x="1" y="12787"/>
                      <a:pt x="1" y="12787"/>
                    </a:cubicBezTo>
                    <a:cubicBezTo>
                      <a:pt x="327" y="14309"/>
                      <a:pt x="959" y="15610"/>
                      <a:pt x="1765" y="16689"/>
                    </a:cubicBezTo>
                    <a:cubicBezTo>
                      <a:pt x="1918" y="16929"/>
                      <a:pt x="2107" y="17151"/>
                      <a:pt x="2294" y="17374"/>
                    </a:cubicBezTo>
                    <a:cubicBezTo>
                      <a:pt x="4485" y="19907"/>
                      <a:pt x="7516" y="21174"/>
                      <a:pt x="8782" y="21619"/>
                    </a:cubicBezTo>
                    <a:cubicBezTo>
                      <a:pt x="9159" y="21756"/>
                      <a:pt x="9398" y="21806"/>
                      <a:pt x="9398" y="21806"/>
                    </a:cubicBezTo>
                    <a:cubicBezTo>
                      <a:pt x="15252" y="16963"/>
                      <a:pt x="20250" y="8439"/>
                      <a:pt x="20250" y="8439"/>
                    </a:cubicBezTo>
                    <a:lnTo>
                      <a:pt x="14858" y="1079"/>
                    </a:lnTo>
                    <a:lnTo>
                      <a:pt x="14739" y="890"/>
                    </a:lnTo>
                    <a:lnTo>
                      <a:pt x="116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 rot="-1133541">
                <a:off x="2323242" y="2062300"/>
                <a:ext cx="58852" cy="196806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9330" extrusionOk="0">
                    <a:moveTo>
                      <a:pt x="1644" y="1"/>
                    </a:moveTo>
                    <a:lnTo>
                      <a:pt x="1644" y="1"/>
                    </a:lnTo>
                    <a:cubicBezTo>
                      <a:pt x="1438" y="258"/>
                      <a:pt x="1233" y="532"/>
                      <a:pt x="1027" y="788"/>
                    </a:cubicBezTo>
                    <a:cubicBezTo>
                      <a:pt x="1831" y="3527"/>
                      <a:pt x="1473" y="6283"/>
                      <a:pt x="1" y="8645"/>
                    </a:cubicBezTo>
                    <a:cubicBezTo>
                      <a:pt x="154" y="8885"/>
                      <a:pt x="343" y="9107"/>
                      <a:pt x="530" y="9330"/>
                    </a:cubicBezTo>
                    <a:cubicBezTo>
                      <a:pt x="2363" y="6557"/>
                      <a:pt x="2790" y="3237"/>
                      <a:pt x="1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 rot="-1133541">
                <a:off x="2920399" y="1686257"/>
                <a:ext cx="382748" cy="591788"/>
              </a:xfrm>
              <a:custGeom>
                <a:avLst/>
                <a:gdLst/>
                <a:ahLst/>
                <a:cxnLst/>
                <a:rect l="l" t="t" r="r" b="b"/>
                <a:pathLst>
                  <a:path w="18145" h="28055" extrusionOk="0">
                    <a:moveTo>
                      <a:pt x="17014" y="1"/>
                    </a:moveTo>
                    <a:lnTo>
                      <a:pt x="10151" y="361"/>
                    </a:lnTo>
                    <a:cubicBezTo>
                      <a:pt x="10220" y="9775"/>
                      <a:pt x="4793" y="19308"/>
                      <a:pt x="3750" y="20164"/>
                    </a:cubicBezTo>
                    <a:cubicBezTo>
                      <a:pt x="2689" y="21020"/>
                      <a:pt x="1" y="23005"/>
                      <a:pt x="566" y="23450"/>
                    </a:cubicBezTo>
                    <a:cubicBezTo>
                      <a:pt x="670" y="23532"/>
                      <a:pt x="805" y="23565"/>
                      <a:pt x="957" y="23565"/>
                    </a:cubicBezTo>
                    <a:cubicBezTo>
                      <a:pt x="1637" y="23565"/>
                      <a:pt x="2654" y="22903"/>
                      <a:pt x="2654" y="22903"/>
                    </a:cubicBezTo>
                    <a:lnTo>
                      <a:pt x="2654" y="22903"/>
                    </a:lnTo>
                    <a:cubicBezTo>
                      <a:pt x="2654" y="22903"/>
                      <a:pt x="1011" y="27097"/>
                      <a:pt x="1712" y="27165"/>
                    </a:cubicBezTo>
                    <a:cubicBezTo>
                      <a:pt x="1718" y="27166"/>
                      <a:pt x="1723" y="27166"/>
                      <a:pt x="1728" y="27166"/>
                    </a:cubicBezTo>
                    <a:cubicBezTo>
                      <a:pt x="2421" y="27166"/>
                      <a:pt x="3989" y="23862"/>
                      <a:pt x="3990" y="23861"/>
                    </a:cubicBezTo>
                    <a:lnTo>
                      <a:pt x="3990" y="23861"/>
                    </a:lnTo>
                    <a:cubicBezTo>
                      <a:pt x="3989" y="23862"/>
                      <a:pt x="2603" y="27850"/>
                      <a:pt x="3271" y="28038"/>
                    </a:cubicBezTo>
                    <a:cubicBezTo>
                      <a:pt x="3287" y="28042"/>
                      <a:pt x="3303" y="28045"/>
                      <a:pt x="3321" y="28045"/>
                    </a:cubicBezTo>
                    <a:cubicBezTo>
                      <a:pt x="3984" y="28045"/>
                      <a:pt x="5461" y="24654"/>
                      <a:pt x="5528" y="24501"/>
                    </a:cubicBezTo>
                    <a:lnTo>
                      <a:pt x="5528" y="24501"/>
                    </a:lnTo>
                    <a:cubicBezTo>
                      <a:pt x="5464" y="24647"/>
                      <a:pt x="4127" y="27770"/>
                      <a:pt x="4896" y="28038"/>
                    </a:cubicBezTo>
                    <a:cubicBezTo>
                      <a:pt x="4926" y="28049"/>
                      <a:pt x="4957" y="28054"/>
                      <a:pt x="4988" y="28054"/>
                    </a:cubicBezTo>
                    <a:cubicBezTo>
                      <a:pt x="5778" y="28054"/>
                      <a:pt x="7139" y="24701"/>
                      <a:pt x="7139" y="24701"/>
                    </a:cubicBezTo>
                    <a:lnTo>
                      <a:pt x="7139" y="24701"/>
                    </a:lnTo>
                    <a:cubicBezTo>
                      <a:pt x="7139" y="24701"/>
                      <a:pt x="6574" y="27353"/>
                      <a:pt x="7310" y="27627"/>
                    </a:cubicBezTo>
                    <a:cubicBezTo>
                      <a:pt x="7335" y="27636"/>
                      <a:pt x="7360" y="27641"/>
                      <a:pt x="7386" y="27641"/>
                    </a:cubicBezTo>
                    <a:cubicBezTo>
                      <a:pt x="8111" y="27641"/>
                      <a:pt x="9227" y="24084"/>
                      <a:pt x="9227" y="24084"/>
                    </a:cubicBezTo>
                    <a:cubicBezTo>
                      <a:pt x="17238" y="15560"/>
                      <a:pt x="18144" y="430"/>
                      <a:pt x="18144" y="430"/>
                    </a:cubicBezTo>
                    <a:lnTo>
                      <a:pt x="170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 rot="-1133541">
                <a:off x="1863990" y="1537926"/>
                <a:ext cx="571538" cy="434533"/>
              </a:xfrm>
              <a:custGeom>
                <a:avLst/>
                <a:gdLst/>
                <a:ahLst/>
                <a:cxnLst/>
                <a:rect l="l" t="t" r="r" b="b"/>
                <a:pathLst>
                  <a:path w="27095" h="20600" extrusionOk="0">
                    <a:moveTo>
                      <a:pt x="25931" y="1"/>
                    </a:moveTo>
                    <a:cubicBezTo>
                      <a:pt x="25931" y="1"/>
                      <a:pt x="11074" y="2945"/>
                      <a:pt x="3732" y="12051"/>
                    </a:cubicBezTo>
                    <a:cubicBezTo>
                      <a:pt x="3732" y="12051"/>
                      <a:pt x="103" y="13762"/>
                      <a:pt x="480" y="14430"/>
                    </a:cubicBezTo>
                    <a:cubicBezTo>
                      <a:pt x="578" y="14618"/>
                      <a:pt x="840" y="14686"/>
                      <a:pt x="1170" y="14686"/>
                    </a:cubicBezTo>
                    <a:cubicBezTo>
                      <a:pt x="2044" y="14686"/>
                      <a:pt x="3389" y="14207"/>
                      <a:pt x="3389" y="14207"/>
                    </a:cubicBezTo>
                    <a:lnTo>
                      <a:pt x="3389" y="14207"/>
                    </a:lnTo>
                    <a:cubicBezTo>
                      <a:pt x="3389" y="14208"/>
                      <a:pt x="0" y="16159"/>
                      <a:pt x="377" y="16877"/>
                    </a:cubicBezTo>
                    <a:cubicBezTo>
                      <a:pt x="442" y="17000"/>
                      <a:pt x="581" y="17051"/>
                      <a:pt x="766" y="17051"/>
                    </a:cubicBezTo>
                    <a:cubicBezTo>
                      <a:pt x="1673" y="17051"/>
                      <a:pt x="3704" y="15834"/>
                      <a:pt x="3812" y="15768"/>
                    </a:cubicBezTo>
                    <a:lnTo>
                      <a:pt x="3812" y="15768"/>
                    </a:lnTo>
                    <a:cubicBezTo>
                      <a:pt x="3672" y="15853"/>
                      <a:pt x="331" y="17883"/>
                      <a:pt x="599" y="18486"/>
                    </a:cubicBezTo>
                    <a:cubicBezTo>
                      <a:pt x="640" y="18576"/>
                      <a:pt x="751" y="18615"/>
                      <a:pt x="911" y="18615"/>
                    </a:cubicBezTo>
                    <a:cubicBezTo>
                      <a:pt x="1878" y="18615"/>
                      <a:pt x="4638" y="17204"/>
                      <a:pt x="4638" y="17203"/>
                    </a:cubicBezTo>
                    <a:lnTo>
                      <a:pt x="4638" y="17203"/>
                    </a:lnTo>
                    <a:cubicBezTo>
                      <a:pt x="4638" y="17204"/>
                      <a:pt x="1541" y="19240"/>
                      <a:pt x="1694" y="19924"/>
                    </a:cubicBezTo>
                    <a:cubicBezTo>
                      <a:pt x="1715" y="20016"/>
                      <a:pt x="1804" y="20056"/>
                      <a:pt x="1941" y="20056"/>
                    </a:cubicBezTo>
                    <a:cubicBezTo>
                      <a:pt x="2831" y="20056"/>
                      <a:pt x="5768" y="18402"/>
                      <a:pt x="5768" y="18401"/>
                    </a:cubicBezTo>
                    <a:lnTo>
                      <a:pt x="5768" y="18401"/>
                    </a:lnTo>
                    <a:cubicBezTo>
                      <a:pt x="5768" y="18402"/>
                      <a:pt x="5015" y="20045"/>
                      <a:pt x="5528" y="20540"/>
                    </a:cubicBezTo>
                    <a:cubicBezTo>
                      <a:pt x="5569" y="20581"/>
                      <a:pt x="5616" y="20600"/>
                      <a:pt x="5669" y="20600"/>
                    </a:cubicBezTo>
                    <a:cubicBezTo>
                      <a:pt x="6288" y="20600"/>
                      <a:pt x="7690" y="18019"/>
                      <a:pt x="8335" y="16964"/>
                    </a:cubicBezTo>
                    <a:cubicBezTo>
                      <a:pt x="9054" y="15800"/>
                      <a:pt x="17749" y="9124"/>
                      <a:pt x="27095" y="7908"/>
                    </a:cubicBezTo>
                    <a:lnTo>
                      <a:pt x="26513" y="1062"/>
                    </a:lnTo>
                    <a:lnTo>
                      <a:pt x="25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 rot="-1133541">
                <a:off x="2386039" y="1272177"/>
                <a:ext cx="683504" cy="753852"/>
              </a:xfrm>
              <a:custGeom>
                <a:avLst/>
                <a:gdLst/>
                <a:ahLst/>
                <a:cxnLst/>
                <a:rect l="l" t="t" r="r" b="b"/>
                <a:pathLst>
                  <a:path w="32403" h="35738" extrusionOk="0">
                    <a:moveTo>
                      <a:pt x="15450" y="1"/>
                    </a:moveTo>
                    <a:cubicBezTo>
                      <a:pt x="13211" y="1"/>
                      <a:pt x="11709" y="459"/>
                      <a:pt x="11709" y="459"/>
                    </a:cubicBezTo>
                    <a:lnTo>
                      <a:pt x="9125" y="8469"/>
                    </a:lnTo>
                    <a:lnTo>
                      <a:pt x="8388" y="10745"/>
                    </a:lnTo>
                    <a:lnTo>
                      <a:pt x="7019" y="14974"/>
                    </a:lnTo>
                    <a:cubicBezTo>
                      <a:pt x="3647" y="16839"/>
                      <a:pt x="1" y="22350"/>
                      <a:pt x="1" y="22350"/>
                    </a:cubicBezTo>
                    <a:cubicBezTo>
                      <a:pt x="1275" y="29662"/>
                      <a:pt x="12015" y="35737"/>
                      <a:pt x="18278" y="35737"/>
                    </a:cubicBezTo>
                    <a:cubicBezTo>
                      <a:pt x="19081" y="35737"/>
                      <a:pt x="19811" y="35637"/>
                      <a:pt x="20438" y="35427"/>
                    </a:cubicBezTo>
                    <a:cubicBezTo>
                      <a:pt x="20798" y="34931"/>
                      <a:pt x="21157" y="34400"/>
                      <a:pt x="21483" y="33887"/>
                    </a:cubicBezTo>
                    <a:cubicBezTo>
                      <a:pt x="28603" y="23035"/>
                      <a:pt x="32403" y="7751"/>
                      <a:pt x="32403" y="7751"/>
                    </a:cubicBezTo>
                    <a:cubicBezTo>
                      <a:pt x="30862" y="6192"/>
                      <a:pt x="29288" y="5200"/>
                      <a:pt x="28038" y="4601"/>
                    </a:cubicBezTo>
                    <a:cubicBezTo>
                      <a:pt x="26566" y="3865"/>
                      <a:pt x="25556" y="3659"/>
                      <a:pt x="25556" y="3659"/>
                    </a:cubicBezTo>
                    <a:cubicBezTo>
                      <a:pt x="23810" y="2205"/>
                      <a:pt x="22013" y="1297"/>
                      <a:pt x="20319" y="749"/>
                    </a:cubicBezTo>
                    <a:cubicBezTo>
                      <a:pt x="19308" y="425"/>
                      <a:pt x="18315" y="236"/>
                      <a:pt x="17409" y="117"/>
                    </a:cubicBezTo>
                    <a:lnTo>
                      <a:pt x="17391" y="117"/>
                    </a:lnTo>
                    <a:cubicBezTo>
                      <a:pt x="16701" y="33"/>
                      <a:pt x="16049" y="1"/>
                      <a:pt x="15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 rot="-1133541">
                <a:off x="2951204" y="1320368"/>
                <a:ext cx="219545" cy="384668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18236" extrusionOk="0">
                    <a:moveTo>
                      <a:pt x="4348" y="1"/>
                    </a:moveTo>
                    <a:lnTo>
                      <a:pt x="2038" y="206"/>
                    </a:lnTo>
                    <a:lnTo>
                      <a:pt x="1" y="7224"/>
                    </a:lnTo>
                    <a:lnTo>
                      <a:pt x="943" y="15901"/>
                    </a:lnTo>
                    <a:lnTo>
                      <a:pt x="1148" y="17767"/>
                    </a:lnTo>
                    <a:cubicBezTo>
                      <a:pt x="2415" y="18107"/>
                      <a:pt x="3624" y="18235"/>
                      <a:pt x="4725" y="18235"/>
                    </a:cubicBezTo>
                    <a:cubicBezTo>
                      <a:pt x="8058" y="18235"/>
                      <a:pt x="10407" y="17065"/>
                      <a:pt x="10407" y="17065"/>
                    </a:cubicBezTo>
                    <a:cubicBezTo>
                      <a:pt x="10373" y="16364"/>
                      <a:pt x="10322" y="15679"/>
                      <a:pt x="10254" y="15029"/>
                    </a:cubicBezTo>
                    <a:cubicBezTo>
                      <a:pt x="9295" y="5752"/>
                      <a:pt x="4348" y="1"/>
                      <a:pt x="4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 rot="-1133541">
                <a:off x="2278612" y="1340860"/>
                <a:ext cx="402935" cy="255932"/>
              </a:xfrm>
              <a:custGeom>
                <a:avLst/>
                <a:gdLst/>
                <a:ahLst/>
                <a:cxnLst/>
                <a:rect l="l" t="t" r="r" b="b"/>
                <a:pathLst>
                  <a:path w="19102" h="12133" extrusionOk="0">
                    <a:moveTo>
                      <a:pt x="15928" y="0"/>
                    </a:moveTo>
                    <a:cubicBezTo>
                      <a:pt x="13326" y="0"/>
                      <a:pt x="9066" y="297"/>
                      <a:pt x="2944" y="1606"/>
                    </a:cubicBezTo>
                    <a:cubicBezTo>
                      <a:pt x="2910" y="1623"/>
                      <a:pt x="2876" y="1623"/>
                      <a:pt x="2841" y="1623"/>
                    </a:cubicBezTo>
                    <a:cubicBezTo>
                      <a:pt x="2191" y="1777"/>
                      <a:pt x="1523" y="1914"/>
                      <a:pt x="838" y="2086"/>
                    </a:cubicBezTo>
                    <a:cubicBezTo>
                      <a:pt x="838" y="2086"/>
                      <a:pt x="0" y="8145"/>
                      <a:pt x="2431" y="12132"/>
                    </a:cubicBezTo>
                    <a:lnTo>
                      <a:pt x="4416" y="11790"/>
                    </a:lnTo>
                    <a:lnTo>
                      <a:pt x="10081" y="10831"/>
                    </a:lnTo>
                    <a:lnTo>
                      <a:pt x="12700" y="10386"/>
                    </a:lnTo>
                    <a:lnTo>
                      <a:pt x="13265" y="9462"/>
                    </a:lnTo>
                    <a:lnTo>
                      <a:pt x="19102" y="203"/>
                    </a:lnTo>
                    <a:lnTo>
                      <a:pt x="19084" y="203"/>
                    </a:lnTo>
                    <a:cubicBezTo>
                      <a:pt x="18972" y="180"/>
                      <a:pt x="17952" y="0"/>
                      <a:pt x="15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 rot="-1133541">
                <a:off x="2292497" y="1424299"/>
                <a:ext cx="93172" cy="22171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10511" extrusionOk="0">
                    <a:moveTo>
                      <a:pt x="2841" y="1"/>
                    </a:moveTo>
                    <a:lnTo>
                      <a:pt x="2841" y="1"/>
                    </a:lnTo>
                    <a:cubicBezTo>
                      <a:pt x="2191" y="155"/>
                      <a:pt x="1523" y="292"/>
                      <a:pt x="838" y="464"/>
                    </a:cubicBezTo>
                    <a:cubicBezTo>
                      <a:pt x="838" y="464"/>
                      <a:pt x="0" y="6523"/>
                      <a:pt x="2447" y="10510"/>
                    </a:cubicBezTo>
                    <a:lnTo>
                      <a:pt x="4416" y="10168"/>
                    </a:lnTo>
                    <a:cubicBezTo>
                      <a:pt x="2978" y="7002"/>
                      <a:pt x="2431" y="3458"/>
                      <a:pt x="28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 rot="-1133541">
                <a:off x="2899090" y="1265447"/>
                <a:ext cx="238339" cy="413292"/>
              </a:xfrm>
              <a:custGeom>
                <a:avLst/>
                <a:gdLst/>
                <a:ahLst/>
                <a:cxnLst/>
                <a:rect l="l" t="t" r="r" b="b"/>
                <a:pathLst>
                  <a:path w="11299" h="19593" extrusionOk="0">
                    <a:moveTo>
                      <a:pt x="559" y="0"/>
                    </a:moveTo>
                    <a:cubicBezTo>
                      <a:pt x="220" y="0"/>
                      <a:pt x="0" y="536"/>
                      <a:pt x="369" y="777"/>
                    </a:cubicBezTo>
                    <a:cubicBezTo>
                      <a:pt x="6480" y="4937"/>
                      <a:pt x="10246" y="11817"/>
                      <a:pt x="10451" y="19194"/>
                    </a:cubicBezTo>
                    <a:cubicBezTo>
                      <a:pt x="10460" y="19460"/>
                      <a:pt x="10674" y="19592"/>
                      <a:pt x="10883" y="19592"/>
                    </a:cubicBezTo>
                    <a:cubicBezTo>
                      <a:pt x="11093" y="19592"/>
                      <a:pt x="11298" y="19460"/>
                      <a:pt x="11289" y="19194"/>
                    </a:cubicBezTo>
                    <a:cubicBezTo>
                      <a:pt x="11050" y="11509"/>
                      <a:pt x="7147" y="4389"/>
                      <a:pt x="780" y="76"/>
                    </a:cubicBezTo>
                    <a:cubicBezTo>
                      <a:pt x="704" y="23"/>
                      <a:pt x="629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 rot="-1133541">
                <a:off x="2268906" y="1353025"/>
                <a:ext cx="467334" cy="56278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68" extrusionOk="0">
                    <a:moveTo>
                      <a:pt x="13906" y="0"/>
                    </a:moveTo>
                    <a:cubicBezTo>
                      <a:pt x="9381" y="0"/>
                      <a:pt x="4878" y="614"/>
                      <a:pt x="473" y="1846"/>
                    </a:cubicBezTo>
                    <a:cubicBezTo>
                      <a:pt x="0" y="1988"/>
                      <a:pt x="151" y="2667"/>
                      <a:pt x="578" y="2667"/>
                    </a:cubicBezTo>
                    <a:cubicBezTo>
                      <a:pt x="615" y="2667"/>
                      <a:pt x="654" y="2662"/>
                      <a:pt x="695" y="2651"/>
                    </a:cubicBezTo>
                    <a:cubicBezTo>
                      <a:pt x="5026" y="1434"/>
                      <a:pt x="9463" y="821"/>
                      <a:pt x="13919" y="821"/>
                    </a:cubicBezTo>
                    <a:cubicBezTo>
                      <a:pt x="16419" y="821"/>
                      <a:pt x="18926" y="1014"/>
                      <a:pt x="21423" y="1401"/>
                    </a:cubicBezTo>
                    <a:cubicBezTo>
                      <a:pt x="21445" y="1404"/>
                      <a:pt x="21466" y="1405"/>
                      <a:pt x="21486" y="1405"/>
                    </a:cubicBezTo>
                    <a:cubicBezTo>
                      <a:pt x="21955" y="1405"/>
                      <a:pt x="22154" y="679"/>
                      <a:pt x="21645" y="597"/>
                    </a:cubicBezTo>
                    <a:cubicBezTo>
                      <a:pt x="19068" y="200"/>
                      <a:pt x="16483" y="0"/>
                      <a:pt x="13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 rot="-1133541">
                <a:off x="3021874" y="1625583"/>
                <a:ext cx="199674" cy="67669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3208" extrusionOk="0">
                    <a:moveTo>
                      <a:pt x="9312" y="1"/>
                    </a:moveTo>
                    <a:cubicBezTo>
                      <a:pt x="7444" y="812"/>
                      <a:pt x="5402" y="1169"/>
                      <a:pt x="3337" y="1169"/>
                    </a:cubicBezTo>
                    <a:cubicBezTo>
                      <a:pt x="2224" y="1169"/>
                      <a:pt x="1104" y="1065"/>
                      <a:pt x="1" y="873"/>
                    </a:cubicBezTo>
                    <a:lnTo>
                      <a:pt x="1" y="873"/>
                    </a:lnTo>
                    <a:lnTo>
                      <a:pt x="206" y="2739"/>
                    </a:lnTo>
                    <a:cubicBezTo>
                      <a:pt x="1473" y="3079"/>
                      <a:pt x="2682" y="3207"/>
                      <a:pt x="3783" y="3207"/>
                    </a:cubicBezTo>
                    <a:cubicBezTo>
                      <a:pt x="7116" y="3207"/>
                      <a:pt x="9465" y="2037"/>
                      <a:pt x="9465" y="2037"/>
                    </a:cubicBezTo>
                    <a:cubicBezTo>
                      <a:pt x="9431" y="1336"/>
                      <a:pt x="9380" y="651"/>
                      <a:pt x="93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 rot="-1133541">
                <a:off x="2702921" y="1250545"/>
                <a:ext cx="170059" cy="131858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6251" extrusionOk="0">
                    <a:moveTo>
                      <a:pt x="343" y="0"/>
                    </a:moveTo>
                    <a:lnTo>
                      <a:pt x="343" y="0"/>
                    </a:lnTo>
                    <a:cubicBezTo>
                      <a:pt x="0" y="1404"/>
                      <a:pt x="240" y="2979"/>
                      <a:pt x="993" y="4160"/>
                    </a:cubicBezTo>
                    <a:cubicBezTo>
                      <a:pt x="1807" y="5439"/>
                      <a:pt x="3202" y="6251"/>
                      <a:pt x="4630" y="6251"/>
                    </a:cubicBezTo>
                    <a:cubicBezTo>
                      <a:pt x="4673" y="6251"/>
                      <a:pt x="4716" y="6250"/>
                      <a:pt x="4759" y="6248"/>
                    </a:cubicBezTo>
                    <a:cubicBezTo>
                      <a:pt x="5597" y="6214"/>
                      <a:pt x="6453" y="5906"/>
                      <a:pt x="7103" y="5306"/>
                    </a:cubicBezTo>
                    <a:cubicBezTo>
                      <a:pt x="7532" y="4913"/>
                      <a:pt x="7874" y="4416"/>
                      <a:pt x="8062" y="3852"/>
                    </a:cubicBezTo>
                    <a:cubicBezTo>
                      <a:pt x="6590" y="3116"/>
                      <a:pt x="5580" y="2910"/>
                      <a:pt x="5580" y="2910"/>
                    </a:cubicBezTo>
                    <a:cubicBezTo>
                      <a:pt x="3834" y="1456"/>
                      <a:pt x="2037" y="548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 rot="-1133541">
                <a:off x="2719124" y="1188589"/>
                <a:ext cx="127470" cy="159153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7545" extrusionOk="0">
                    <a:moveTo>
                      <a:pt x="2020" y="0"/>
                    </a:moveTo>
                    <a:lnTo>
                      <a:pt x="394" y="3714"/>
                    </a:lnTo>
                    <a:cubicBezTo>
                      <a:pt x="0" y="4604"/>
                      <a:pt x="34" y="5665"/>
                      <a:pt x="582" y="6470"/>
                    </a:cubicBezTo>
                    <a:cubicBezTo>
                      <a:pt x="874" y="6932"/>
                      <a:pt x="1335" y="7326"/>
                      <a:pt x="2020" y="7463"/>
                    </a:cubicBezTo>
                    <a:cubicBezTo>
                      <a:pt x="2314" y="7520"/>
                      <a:pt x="2584" y="7545"/>
                      <a:pt x="2830" y="7545"/>
                    </a:cubicBezTo>
                    <a:cubicBezTo>
                      <a:pt x="3171" y="7545"/>
                      <a:pt x="3466" y="7498"/>
                      <a:pt x="3715" y="7429"/>
                    </a:cubicBezTo>
                    <a:cubicBezTo>
                      <a:pt x="4092" y="7308"/>
                      <a:pt x="4416" y="7087"/>
                      <a:pt x="4656" y="6795"/>
                    </a:cubicBezTo>
                    <a:cubicBezTo>
                      <a:pt x="4827" y="6589"/>
                      <a:pt x="4964" y="6350"/>
                      <a:pt x="5050" y="6094"/>
                    </a:cubicBezTo>
                    <a:lnTo>
                      <a:pt x="5751" y="3919"/>
                    </a:lnTo>
                    <a:lnTo>
                      <a:pt x="6043" y="3029"/>
                    </a:lnTo>
                    <a:lnTo>
                      <a:pt x="20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 rot="-1133541">
                <a:off x="2757504" y="1222475"/>
                <a:ext cx="85957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4934" extrusionOk="0">
                    <a:moveTo>
                      <a:pt x="781" y="0"/>
                    </a:moveTo>
                    <a:cubicBezTo>
                      <a:pt x="726" y="0"/>
                      <a:pt x="671" y="2"/>
                      <a:pt x="617" y="4"/>
                    </a:cubicBezTo>
                    <a:cubicBezTo>
                      <a:pt x="361" y="707"/>
                      <a:pt x="87" y="1426"/>
                      <a:pt x="53" y="2179"/>
                    </a:cubicBezTo>
                    <a:cubicBezTo>
                      <a:pt x="1" y="2932"/>
                      <a:pt x="206" y="3736"/>
                      <a:pt x="754" y="4249"/>
                    </a:cubicBezTo>
                    <a:cubicBezTo>
                      <a:pt x="1080" y="4557"/>
                      <a:pt x="1525" y="4746"/>
                      <a:pt x="1970" y="4831"/>
                    </a:cubicBezTo>
                    <a:cubicBezTo>
                      <a:pt x="2312" y="4917"/>
                      <a:pt x="2636" y="4934"/>
                      <a:pt x="2979" y="4934"/>
                    </a:cubicBezTo>
                    <a:cubicBezTo>
                      <a:pt x="3150" y="4728"/>
                      <a:pt x="3287" y="4489"/>
                      <a:pt x="3373" y="4233"/>
                    </a:cubicBezTo>
                    <a:lnTo>
                      <a:pt x="4074" y="2058"/>
                    </a:lnTo>
                    <a:cubicBezTo>
                      <a:pt x="3921" y="1734"/>
                      <a:pt x="3715" y="1442"/>
                      <a:pt x="3476" y="1168"/>
                    </a:cubicBezTo>
                    <a:cubicBezTo>
                      <a:pt x="2794" y="438"/>
                      <a:pt x="1788" y="0"/>
                      <a:pt x="781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 rot="-1133541">
                <a:off x="2657666" y="1003926"/>
                <a:ext cx="248422" cy="189402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8979" extrusionOk="0">
                    <a:moveTo>
                      <a:pt x="5523" y="0"/>
                    </a:moveTo>
                    <a:cubicBezTo>
                      <a:pt x="5508" y="0"/>
                      <a:pt x="5493" y="0"/>
                      <a:pt x="5477" y="1"/>
                    </a:cubicBezTo>
                    <a:cubicBezTo>
                      <a:pt x="5032" y="35"/>
                      <a:pt x="4605" y="395"/>
                      <a:pt x="4416" y="823"/>
                    </a:cubicBezTo>
                    <a:cubicBezTo>
                      <a:pt x="4332" y="807"/>
                      <a:pt x="4246" y="800"/>
                      <a:pt x="4161" y="800"/>
                    </a:cubicBezTo>
                    <a:cubicBezTo>
                      <a:pt x="3867" y="800"/>
                      <a:pt x="3577" y="890"/>
                      <a:pt x="3338" y="1062"/>
                    </a:cubicBezTo>
                    <a:cubicBezTo>
                      <a:pt x="3030" y="1268"/>
                      <a:pt x="2841" y="1644"/>
                      <a:pt x="2773" y="2021"/>
                    </a:cubicBezTo>
                    <a:cubicBezTo>
                      <a:pt x="2653" y="1957"/>
                      <a:pt x="2515" y="1927"/>
                      <a:pt x="2376" y="1927"/>
                    </a:cubicBezTo>
                    <a:cubicBezTo>
                      <a:pt x="2219" y="1927"/>
                      <a:pt x="2062" y="1966"/>
                      <a:pt x="1935" y="2039"/>
                    </a:cubicBezTo>
                    <a:cubicBezTo>
                      <a:pt x="1677" y="2192"/>
                      <a:pt x="1404" y="2552"/>
                      <a:pt x="1404" y="2842"/>
                    </a:cubicBezTo>
                    <a:cubicBezTo>
                      <a:pt x="1011" y="2929"/>
                      <a:pt x="685" y="3237"/>
                      <a:pt x="548" y="3613"/>
                    </a:cubicBezTo>
                    <a:cubicBezTo>
                      <a:pt x="429" y="4006"/>
                      <a:pt x="411" y="4572"/>
                      <a:pt x="685" y="4880"/>
                    </a:cubicBezTo>
                    <a:cubicBezTo>
                      <a:pt x="292" y="5085"/>
                      <a:pt x="18" y="5512"/>
                      <a:pt x="18" y="5957"/>
                    </a:cubicBezTo>
                    <a:cubicBezTo>
                      <a:pt x="0" y="6386"/>
                      <a:pt x="223" y="6831"/>
                      <a:pt x="600" y="7053"/>
                    </a:cubicBezTo>
                    <a:cubicBezTo>
                      <a:pt x="326" y="7293"/>
                      <a:pt x="257" y="7703"/>
                      <a:pt x="394" y="8046"/>
                    </a:cubicBezTo>
                    <a:cubicBezTo>
                      <a:pt x="514" y="8388"/>
                      <a:pt x="822" y="8628"/>
                      <a:pt x="1147" y="8765"/>
                    </a:cubicBezTo>
                    <a:cubicBezTo>
                      <a:pt x="1406" y="8874"/>
                      <a:pt x="1688" y="8907"/>
                      <a:pt x="1974" y="8907"/>
                    </a:cubicBezTo>
                    <a:cubicBezTo>
                      <a:pt x="2046" y="8907"/>
                      <a:pt x="2118" y="8905"/>
                      <a:pt x="2191" y="8902"/>
                    </a:cubicBezTo>
                    <a:cubicBezTo>
                      <a:pt x="2678" y="8952"/>
                      <a:pt x="3163" y="8978"/>
                      <a:pt x="3648" y="8978"/>
                    </a:cubicBezTo>
                    <a:cubicBezTo>
                      <a:pt x="5974" y="8978"/>
                      <a:pt x="8271" y="8370"/>
                      <a:pt x="10509" y="6882"/>
                    </a:cubicBezTo>
                    <a:cubicBezTo>
                      <a:pt x="10573" y="6901"/>
                      <a:pt x="10639" y="6910"/>
                      <a:pt x="10706" y="6910"/>
                    </a:cubicBezTo>
                    <a:cubicBezTo>
                      <a:pt x="10943" y="6910"/>
                      <a:pt x="11184" y="6795"/>
                      <a:pt x="11331" y="6608"/>
                    </a:cubicBezTo>
                    <a:cubicBezTo>
                      <a:pt x="11502" y="6352"/>
                      <a:pt x="11502" y="5992"/>
                      <a:pt x="11349" y="5736"/>
                    </a:cubicBezTo>
                    <a:cubicBezTo>
                      <a:pt x="11571" y="5581"/>
                      <a:pt x="11725" y="5325"/>
                      <a:pt x="11742" y="5067"/>
                    </a:cubicBezTo>
                    <a:cubicBezTo>
                      <a:pt x="11776" y="4794"/>
                      <a:pt x="11588" y="4451"/>
                      <a:pt x="11383" y="4264"/>
                    </a:cubicBezTo>
                    <a:cubicBezTo>
                      <a:pt x="11486" y="3921"/>
                      <a:pt x="11434" y="3545"/>
                      <a:pt x="11263" y="3253"/>
                    </a:cubicBezTo>
                    <a:cubicBezTo>
                      <a:pt x="11075" y="2963"/>
                      <a:pt x="10681" y="2671"/>
                      <a:pt x="10338" y="2620"/>
                    </a:cubicBezTo>
                    <a:cubicBezTo>
                      <a:pt x="10407" y="2089"/>
                      <a:pt x="10167" y="1525"/>
                      <a:pt x="9740" y="1199"/>
                    </a:cubicBezTo>
                    <a:cubicBezTo>
                      <a:pt x="9508" y="1024"/>
                      <a:pt x="9206" y="948"/>
                      <a:pt x="8899" y="948"/>
                    </a:cubicBezTo>
                    <a:cubicBezTo>
                      <a:pt x="8639" y="948"/>
                      <a:pt x="8375" y="1002"/>
                      <a:pt x="8147" y="1096"/>
                    </a:cubicBezTo>
                    <a:cubicBezTo>
                      <a:pt x="8062" y="788"/>
                      <a:pt x="7805" y="549"/>
                      <a:pt x="7497" y="446"/>
                    </a:cubicBezTo>
                    <a:cubicBezTo>
                      <a:pt x="7408" y="420"/>
                      <a:pt x="7312" y="407"/>
                      <a:pt x="7216" y="407"/>
                    </a:cubicBezTo>
                    <a:cubicBezTo>
                      <a:pt x="6997" y="407"/>
                      <a:pt x="6773" y="475"/>
                      <a:pt x="6607" y="617"/>
                    </a:cubicBezTo>
                    <a:cubicBezTo>
                      <a:pt x="6376" y="238"/>
                      <a:pt x="5953" y="0"/>
                      <a:pt x="5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 rot="-1133541">
                <a:off x="2735162" y="1109653"/>
                <a:ext cx="196426" cy="191891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9097" extrusionOk="0">
                    <a:moveTo>
                      <a:pt x="4964" y="0"/>
                    </a:moveTo>
                    <a:cubicBezTo>
                      <a:pt x="4912" y="343"/>
                      <a:pt x="4604" y="616"/>
                      <a:pt x="4330" y="838"/>
                    </a:cubicBezTo>
                    <a:cubicBezTo>
                      <a:pt x="4103" y="1009"/>
                      <a:pt x="3817" y="1109"/>
                      <a:pt x="3521" y="1109"/>
                    </a:cubicBezTo>
                    <a:cubicBezTo>
                      <a:pt x="3460" y="1109"/>
                      <a:pt x="3399" y="1104"/>
                      <a:pt x="3338" y="1096"/>
                    </a:cubicBezTo>
                    <a:cubicBezTo>
                      <a:pt x="3218" y="1438"/>
                      <a:pt x="3047" y="1831"/>
                      <a:pt x="2927" y="2191"/>
                    </a:cubicBezTo>
                    <a:cubicBezTo>
                      <a:pt x="2858" y="2362"/>
                      <a:pt x="2790" y="2533"/>
                      <a:pt x="2671" y="2687"/>
                    </a:cubicBezTo>
                    <a:cubicBezTo>
                      <a:pt x="2568" y="2824"/>
                      <a:pt x="2294" y="2910"/>
                      <a:pt x="2105" y="2910"/>
                    </a:cubicBezTo>
                    <a:cubicBezTo>
                      <a:pt x="1968" y="2516"/>
                      <a:pt x="1746" y="2123"/>
                      <a:pt x="1370" y="1899"/>
                    </a:cubicBezTo>
                    <a:cubicBezTo>
                      <a:pt x="1213" y="1803"/>
                      <a:pt x="1023" y="1751"/>
                      <a:pt x="836" y="1751"/>
                    </a:cubicBezTo>
                    <a:cubicBezTo>
                      <a:pt x="596" y="1751"/>
                      <a:pt x="360" y="1837"/>
                      <a:pt x="206" y="2020"/>
                    </a:cubicBezTo>
                    <a:cubicBezTo>
                      <a:pt x="51" y="2208"/>
                      <a:pt x="1" y="2465"/>
                      <a:pt x="17" y="2721"/>
                    </a:cubicBezTo>
                    <a:cubicBezTo>
                      <a:pt x="35" y="3269"/>
                      <a:pt x="377" y="3885"/>
                      <a:pt x="822" y="4193"/>
                    </a:cubicBezTo>
                    <a:cubicBezTo>
                      <a:pt x="822" y="4193"/>
                      <a:pt x="633" y="4964"/>
                      <a:pt x="633" y="6333"/>
                    </a:cubicBezTo>
                    <a:cubicBezTo>
                      <a:pt x="651" y="8506"/>
                      <a:pt x="3766" y="9020"/>
                      <a:pt x="3766" y="9020"/>
                    </a:cubicBezTo>
                    <a:cubicBezTo>
                      <a:pt x="4065" y="9072"/>
                      <a:pt x="4331" y="9097"/>
                      <a:pt x="4570" y="9097"/>
                    </a:cubicBezTo>
                    <a:cubicBezTo>
                      <a:pt x="5422" y="9097"/>
                      <a:pt x="5926" y="8783"/>
                      <a:pt x="6368" y="8301"/>
                    </a:cubicBezTo>
                    <a:cubicBezTo>
                      <a:pt x="6761" y="7874"/>
                      <a:pt x="7035" y="7360"/>
                      <a:pt x="7240" y="6829"/>
                    </a:cubicBezTo>
                    <a:lnTo>
                      <a:pt x="9312" y="1215"/>
                    </a:lnTo>
                    <a:lnTo>
                      <a:pt x="9312" y="1215"/>
                    </a:lnTo>
                    <a:cubicBezTo>
                      <a:pt x="9187" y="1232"/>
                      <a:pt x="9059" y="1240"/>
                      <a:pt x="8929" y="1240"/>
                    </a:cubicBezTo>
                    <a:cubicBezTo>
                      <a:pt x="8279" y="1240"/>
                      <a:pt x="7600" y="1024"/>
                      <a:pt x="7172" y="582"/>
                    </a:cubicBezTo>
                    <a:cubicBezTo>
                      <a:pt x="6965" y="651"/>
                      <a:pt x="6749" y="684"/>
                      <a:pt x="6533" y="684"/>
                    </a:cubicBezTo>
                    <a:cubicBezTo>
                      <a:pt x="5942" y="684"/>
                      <a:pt x="5352" y="438"/>
                      <a:pt x="49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 rot="-1133541">
                <a:off x="2802130" y="1160098"/>
                <a:ext cx="39129" cy="1786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847" extrusionOk="0">
                    <a:moveTo>
                      <a:pt x="559" y="1"/>
                    </a:moveTo>
                    <a:cubicBezTo>
                      <a:pt x="371" y="1"/>
                      <a:pt x="182" y="42"/>
                      <a:pt x="69" y="175"/>
                    </a:cubicBezTo>
                    <a:cubicBezTo>
                      <a:pt x="17" y="227"/>
                      <a:pt x="0" y="330"/>
                      <a:pt x="69" y="399"/>
                    </a:cubicBezTo>
                    <a:cubicBezTo>
                      <a:pt x="240" y="536"/>
                      <a:pt x="462" y="536"/>
                      <a:pt x="651" y="586"/>
                    </a:cubicBezTo>
                    <a:cubicBezTo>
                      <a:pt x="924" y="638"/>
                      <a:pt x="1164" y="809"/>
                      <a:pt x="1420" y="844"/>
                    </a:cubicBezTo>
                    <a:cubicBezTo>
                      <a:pt x="1437" y="846"/>
                      <a:pt x="1453" y="847"/>
                      <a:pt x="1469" y="847"/>
                    </a:cubicBezTo>
                    <a:cubicBezTo>
                      <a:pt x="1714" y="847"/>
                      <a:pt x="1855" y="607"/>
                      <a:pt x="1694" y="399"/>
                    </a:cubicBezTo>
                    <a:cubicBezTo>
                      <a:pt x="1523" y="175"/>
                      <a:pt x="1164" y="91"/>
                      <a:pt x="907" y="39"/>
                    </a:cubicBezTo>
                    <a:cubicBezTo>
                      <a:pt x="805" y="18"/>
                      <a:pt x="682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 rot="-1133541">
                <a:off x="2811509" y="1175369"/>
                <a:ext cx="23140" cy="18077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857" extrusionOk="0">
                    <a:moveTo>
                      <a:pt x="548" y="1"/>
                    </a:moveTo>
                    <a:cubicBezTo>
                      <a:pt x="1" y="1"/>
                      <a:pt x="1" y="857"/>
                      <a:pt x="548" y="857"/>
                    </a:cubicBezTo>
                    <a:cubicBezTo>
                      <a:pt x="1096" y="857"/>
                      <a:pt x="109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 rot="-1133541">
                <a:off x="2857683" y="1157282"/>
                <a:ext cx="37568" cy="18394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872" extrusionOk="0">
                    <a:moveTo>
                      <a:pt x="515" y="0"/>
                    </a:moveTo>
                    <a:cubicBezTo>
                      <a:pt x="426" y="0"/>
                      <a:pt x="338" y="13"/>
                      <a:pt x="256" y="43"/>
                    </a:cubicBezTo>
                    <a:cubicBezTo>
                      <a:pt x="0" y="146"/>
                      <a:pt x="0" y="454"/>
                      <a:pt x="256" y="557"/>
                    </a:cubicBezTo>
                    <a:cubicBezTo>
                      <a:pt x="514" y="660"/>
                      <a:pt x="804" y="625"/>
                      <a:pt x="1062" y="728"/>
                    </a:cubicBezTo>
                    <a:cubicBezTo>
                      <a:pt x="1224" y="787"/>
                      <a:pt x="1387" y="872"/>
                      <a:pt x="1571" y="872"/>
                    </a:cubicBezTo>
                    <a:cubicBezTo>
                      <a:pt x="1600" y="872"/>
                      <a:pt x="1630" y="870"/>
                      <a:pt x="1660" y="865"/>
                    </a:cubicBezTo>
                    <a:cubicBezTo>
                      <a:pt x="1746" y="849"/>
                      <a:pt x="1781" y="746"/>
                      <a:pt x="1781" y="660"/>
                    </a:cubicBezTo>
                    <a:cubicBezTo>
                      <a:pt x="1728" y="386"/>
                      <a:pt x="1370" y="232"/>
                      <a:pt x="1130" y="130"/>
                    </a:cubicBezTo>
                    <a:cubicBezTo>
                      <a:pt x="949" y="69"/>
                      <a:pt x="727" y="0"/>
                      <a:pt x="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 rot="-1133541">
                <a:off x="2864450" y="1173213"/>
                <a:ext cx="26135" cy="1820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863" extrusionOk="0">
                    <a:moveTo>
                      <a:pt x="613" y="0"/>
                    </a:moveTo>
                    <a:cubicBezTo>
                      <a:pt x="241" y="0"/>
                      <a:pt x="1" y="571"/>
                      <a:pt x="405" y="802"/>
                    </a:cubicBezTo>
                    <a:cubicBezTo>
                      <a:pt x="478" y="844"/>
                      <a:pt x="550" y="862"/>
                      <a:pt x="617" y="862"/>
                    </a:cubicBezTo>
                    <a:cubicBezTo>
                      <a:pt x="993" y="862"/>
                      <a:pt x="1238" y="298"/>
                      <a:pt x="832" y="66"/>
                    </a:cubicBezTo>
                    <a:cubicBezTo>
                      <a:pt x="757" y="20"/>
                      <a:pt x="683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 rot="-1133541">
                <a:off x="2841679" y="1186733"/>
                <a:ext cx="2600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 rot="-1133541">
                <a:off x="2800552" y="1224913"/>
                <a:ext cx="47335" cy="53895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555" extrusionOk="0">
                    <a:moveTo>
                      <a:pt x="704" y="0"/>
                    </a:moveTo>
                    <a:cubicBezTo>
                      <a:pt x="583" y="0"/>
                      <a:pt x="461" y="39"/>
                      <a:pt x="360" y="117"/>
                    </a:cubicBezTo>
                    <a:cubicBezTo>
                      <a:pt x="189" y="254"/>
                      <a:pt x="103" y="493"/>
                      <a:pt x="69" y="717"/>
                    </a:cubicBezTo>
                    <a:cubicBezTo>
                      <a:pt x="0" y="1162"/>
                      <a:pt x="69" y="1623"/>
                      <a:pt x="308" y="2000"/>
                    </a:cubicBezTo>
                    <a:cubicBezTo>
                      <a:pt x="542" y="2327"/>
                      <a:pt x="931" y="2554"/>
                      <a:pt x="1334" y="2554"/>
                    </a:cubicBezTo>
                    <a:cubicBezTo>
                      <a:pt x="1374" y="2554"/>
                      <a:pt x="1415" y="2552"/>
                      <a:pt x="1456" y="2547"/>
                    </a:cubicBezTo>
                    <a:cubicBezTo>
                      <a:pt x="1678" y="2513"/>
                      <a:pt x="1883" y="2394"/>
                      <a:pt x="2038" y="2223"/>
                    </a:cubicBezTo>
                    <a:cubicBezTo>
                      <a:pt x="2243" y="2017"/>
                      <a:pt x="2157" y="1675"/>
                      <a:pt x="1901" y="1538"/>
                    </a:cubicBezTo>
                    <a:cubicBezTo>
                      <a:pt x="1696" y="1435"/>
                      <a:pt x="1541" y="1264"/>
                      <a:pt x="1456" y="1059"/>
                    </a:cubicBezTo>
                    <a:cubicBezTo>
                      <a:pt x="1319" y="767"/>
                      <a:pt x="1335" y="391"/>
                      <a:pt x="1096" y="169"/>
                    </a:cubicBezTo>
                    <a:cubicBezTo>
                      <a:pt x="993" y="57"/>
                      <a:pt x="850" y="0"/>
                      <a:pt x="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 rot="-1133541">
                <a:off x="2865954" y="1589358"/>
                <a:ext cx="86295" cy="86337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4093" extrusionOk="0">
                    <a:moveTo>
                      <a:pt x="2037" y="1"/>
                    </a:moveTo>
                    <a:cubicBezTo>
                      <a:pt x="907" y="1"/>
                      <a:pt x="1" y="925"/>
                      <a:pt x="1" y="2055"/>
                    </a:cubicBezTo>
                    <a:cubicBezTo>
                      <a:pt x="1" y="3184"/>
                      <a:pt x="907" y="4092"/>
                      <a:pt x="2037" y="4092"/>
                    </a:cubicBezTo>
                    <a:cubicBezTo>
                      <a:pt x="3167" y="4092"/>
                      <a:pt x="4091" y="3184"/>
                      <a:pt x="4091" y="2055"/>
                    </a:cubicBezTo>
                    <a:cubicBezTo>
                      <a:pt x="4091" y="925"/>
                      <a:pt x="3167" y="1"/>
                      <a:pt x="2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" name="Google Shape;393;p21"/>
          <p:cNvGrpSpPr/>
          <p:nvPr/>
        </p:nvGrpSpPr>
        <p:grpSpPr>
          <a:xfrm>
            <a:off x="5816032" y="1047894"/>
            <a:ext cx="1947802" cy="2082881"/>
            <a:chOff x="5816032" y="1047894"/>
            <a:chExt cx="1947802" cy="2082881"/>
          </a:xfrm>
        </p:grpSpPr>
        <p:sp>
          <p:nvSpPr>
            <p:cNvPr id="394" name="Google Shape;394;p21"/>
            <p:cNvSpPr/>
            <p:nvPr/>
          </p:nvSpPr>
          <p:spPr>
            <a:xfrm>
              <a:off x="5975225" y="2882375"/>
              <a:ext cx="1361100" cy="24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21"/>
            <p:cNvGrpSpPr/>
            <p:nvPr/>
          </p:nvGrpSpPr>
          <p:grpSpPr>
            <a:xfrm>
              <a:off x="5816032" y="1047894"/>
              <a:ext cx="1947802" cy="2006646"/>
              <a:chOff x="5884325" y="1182947"/>
              <a:chExt cx="1802185" cy="185663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5884325" y="1607072"/>
                <a:ext cx="700394" cy="280644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7407" extrusionOk="0">
                    <a:moveTo>
                      <a:pt x="36693" y="1"/>
                    </a:moveTo>
                    <a:cubicBezTo>
                      <a:pt x="35516" y="1"/>
                      <a:pt x="34330" y="352"/>
                      <a:pt x="33302" y="1070"/>
                    </a:cubicBezTo>
                    <a:cubicBezTo>
                      <a:pt x="30889" y="2746"/>
                      <a:pt x="27638" y="5814"/>
                      <a:pt x="23330" y="10288"/>
                    </a:cubicBezTo>
                    <a:cubicBezTo>
                      <a:pt x="23330" y="10288"/>
                      <a:pt x="17095" y="8227"/>
                      <a:pt x="7291" y="6735"/>
                    </a:cubicBezTo>
                    <a:cubicBezTo>
                      <a:pt x="7073" y="6383"/>
                      <a:pt x="6771" y="5997"/>
                      <a:pt x="6353" y="5613"/>
                    </a:cubicBezTo>
                    <a:cubicBezTo>
                      <a:pt x="6302" y="5562"/>
                      <a:pt x="6252" y="5528"/>
                      <a:pt x="6201" y="5478"/>
                    </a:cubicBezTo>
                    <a:cubicBezTo>
                      <a:pt x="5933" y="5260"/>
                      <a:pt x="5582" y="5110"/>
                      <a:pt x="5046" y="5025"/>
                    </a:cubicBezTo>
                    <a:cubicBezTo>
                      <a:pt x="4762" y="4978"/>
                      <a:pt x="4500" y="4958"/>
                      <a:pt x="4255" y="4958"/>
                    </a:cubicBezTo>
                    <a:cubicBezTo>
                      <a:pt x="4067" y="4958"/>
                      <a:pt x="3889" y="4970"/>
                      <a:pt x="3721" y="4992"/>
                    </a:cubicBezTo>
                    <a:cubicBezTo>
                      <a:pt x="3407" y="4796"/>
                      <a:pt x="2980" y="4594"/>
                      <a:pt x="2590" y="4594"/>
                    </a:cubicBezTo>
                    <a:cubicBezTo>
                      <a:pt x="2378" y="4594"/>
                      <a:pt x="2177" y="4654"/>
                      <a:pt x="2011" y="4808"/>
                    </a:cubicBezTo>
                    <a:cubicBezTo>
                      <a:pt x="1475" y="5311"/>
                      <a:pt x="1777" y="5964"/>
                      <a:pt x="1777" y="5964"/>
                    </a:cubicBezTo>
                    <a:cubicBezTo>
                      <a:pt x="1777" y="5964"/>
                      <a:pt x="1731" y="5959"/>
                      <a:pt x="1657" y="5959"/>
                    </a:cubicBezTo>
                    <a:cubicBezTo>
                      <a:pt x="1420" y="5959"/>
                      <a:pt x="897" y="6008"/>
                      <a:pt x="704" y="6417"/>
                    </a:cubicBezTo>
                    <a:cubicBezTo>
                      <a:pt x="520" y="6835"/>
                      <a:pt x="688" y="7238"/>
                      <a:pt x="755" y="7356"/>
                    </a:cubicBezTo>
                    <a:cubicBezTo>
                      <a:pt x="537" y="7389"/>
                      <a:pt x="67" y="7657"/>
                      <a:pt x="34" y="8176"/>
                    </a:cubicBezTo>
                    <a:cubicBezTo>
                      <a:pt x="0" y="8779"/>
                      <a:pt x="436" y="9199"/>
                      <a:pt x="436" y="9199"/>
                    </a:cubicBezTo>
                    <a:cubicBezTo>
                      <a:pt x="436" y="9199"/>
                      <a:pt x="0" y="10104"/>
                      <a:pt x="1073" y="10741"/>
                    </a:cubicBezTo>
                    <a:cubicBezTo>
                      <a:pt x="1676" y="11110"/>
                      <a:pt x="2682" y="11193"/>
                      <a:pt x="3772" y="11244"/>
                    </a:cubicBezTo>
                    <a:cubicBezTo>
                      <a:pt x="3865" y="11250"/>
                      <a:pt x="3958" y="11254"/>
                      <a:pt x="4051" y="11254"/>
                    </a:cubicBezTo>
                    <a:cubicBezTo>
                      <a:pt x="4426" y="11254"/>
                      <a:pt x="4797" y="11200"/>
                      <a:pt x="5146" y="11092"/>
                    </a:cubicBezTo>
                    <a:cubicBezTo>
                      <a:pt x="6268" y="11545"/>
                      <a:pt x="15754" y="15266"/>
                      <a:pt x="24168" y="17311"/>
                    </a:cubicBezTo>
                    <a:cubicBezTo>
                      <a:pt x="24428" y="17374"/>
                      <a:pt x="24696" y="17406"/>
                      <a:pt x="24963" y="17406"/>
                    </a:cubicBezTo>
                    <a:cubicBezTo>
                      <a:pt x="25402" y="17406"/>
                      <a:pt x="25840" y="17320"/>
                      <a:pt x="26246" y="17143"/>
                    </a:cubicBezTo>
                    <a:cubicBezTo>
                      <a:pt x="28543" y="16171"/>
                      <a:pt x="34308" y="14612"/>
                      <a:pt x="39973" y="10757"/>
                    </a:cubicBezTo>
                    <a:cubicBezTo>
                      <a:pt x="42838" y="8797"/>
                      <a:pt x="43441" y="4757"/>
                      <a:pt x="41162" y="2109"/>
                    </a:cubicBezTo>
                    <a:cubicBezTo>
                      <a:pt x="41129" y="2060"/>
                      <a:pt x="41095" y="2026"/>
                      <a:pt x="41061" y="1975"/>
                    </a:cubicBezTo>
                    <a:cubicBezTo>
                      <a:pt x="39924" y="672"/>
                      <a:pt x="38318" y="1"/>
                      <a:pt x="366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5890258" y="1685099"/>
                <a:ext cx="72712" cy="89206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5533" extrusionOk="0">
                    <a:moveTo>
                      <a:pt x="3943" y="0"/>
                    </a:moveTo>
                    <a:cubicBezTo>
                      <a:pt x="3214" y="0"/>
                      <a:pt x="2605" y="183"/>
                      <a:pt x="2298" y="504"/>
                    </a:cubicBezTo>
                    <a:cubicBezTo>
                      <a:pt x="2113" y="688"/>
                      <a:pt x="2046" y="907"/>
                      <a:pt x="2079" y="1124"/>
                    </a:cubicBezTo>
                    <a:lnTo>
                      <a:pt x="2079" y="1141"/>
                    </a:lnTo>
                    <a:cubicBezTo>
                      <a:pt x="1710" y="1023"/>
                      <a:pt x="1426" y="1023"/>
                      <a:pt x="1409" y="1023"/>
                    </a:cubicBezTo>
                    <a:lnTo>
                      <a:pt x="1409" y="1242"/>
                    </a:lnTo>
                    <a:cubicBezTo>
                      <a:pt x="1409" y="1242"/>
                      <a:pt x="1777" y="1242"/>
                      <a:pt x="2231" y="1426"/>
                    </a:cubicBezTo>
                    <a:cubicBezTo>
                      <a:pt x="2414" y="1660"/>
                      <a:pt x="2750" y="1828"/>
                      <a:pt x="3085" y="1946"/>
                    </a:cubicBezTo>
                    <a:cubicBezTo>
                      <a:pt x="3136" y="2180"/>
                      <a:pt x="3118" y="2348"/>
                      <a:pt x="3018" y="2482"/>
                    </a:cubicBezTo>
                    <a:cubicBezTo>
                      <a:pt x="2884" y="2666"/>
                      <a:pt x="2633" y="2717"/>
                      <a:pt x="2548" y="2717"/>
                    </a:cubicBezTo>
                    <a:cubicBezTo>
                      <a:pt x="2165" y="2440"/>
                      <a:pt x="1573" y="2366"/>
                      <a:pt x="1063" y="2366"/>
                    </a:cubicBezTo>
                    <a:cubicBezTo>
                      <a:pt x="770" y="2366"/>
                      <a:pt x="504" y="2391"/>
                      <a:pt x="320" y="2415"/>
                    </a:cubicBezTo>
                    <a:lnTo>
                      <a:pt x="336" y="2632"/>
                    </a:lnTo>
                    <a:cubicBezTo>
                      <a:pt x="598" y="2602"/>
                      <a:pt x="845" y="2587"/>
                      <a:pt x="1072" y="2587"/>
                    </a:cubicBezTo>
                    <a:cubicBezTo>
                      <a:pt x="1850" y="2587"/>
                      <a:pt x="2408" y="2761"/>
                      <a:pt x="2615" y="3085"/>
                    </a:cubicBezTo>
                    <a:cubicBezTo>
                      <a:pt x="2683" y="3186"/>
                      <a:pt x="2700" y="3303"/>
                      <a:pt x="2666" y="3403"/>
                    </a:cubicBezTo>
                    <a:cubicBezTo>
                      <a:pt x="2615" y="3655"/>
                      <a:pt x="2347" y="3856"/>
                      <a:pt x="2264" y="3906"/>
                    </a:cubicBezTo>
                    <a:cubicBezTo>
                      <a:pt x="2095" y="3860"/>
                      <a:pt x="1888" y="3838"/>
                      <a:pt x="1667" y="3838"/>
                    </a:cubicBezTo>
                    <a:cubicBezTo>
                      <a:pt x="1076" y="3838"/>
                      <a:pt x="379" y="3995"/>
                      <a:pt x="1" y="4275"/>
                    </a:cubicBezTo>
                    <a:lnTo>
                      <a:pt x="135" y="4442"/>
                    </a:lnTo>
                    <a:cubicBezTo>
                      <a:pt x="474" y="4193"/>
                      <a:pt x="1117" y="4069"/>
                      <a:pt x="1645" y="4069"/>
                    </a:cubicBezTo>
                    <a:cubicBezTo>
                      <a:pt x="2004" y="4069"/>
                      <a:pt x="2310" y="4126"/>
                      <a:pt x="2432" y="4241"/>
                    </a:cubicBezTo>
                    <a:cubicBezTo>
                      <a:pt x="2582" y="4375"/>
                      <a:pt x="2633" y="4543"/>
                      <a:pt x="2582" y="4710"/>
                    </a:cubicBezTo>
                    <a:cubicBezTo>
                      <a:pt x="2499" y="4979"/>
                      <a:pt x="2180" y="5231"/>
                      <a:pt x="1777" y="5314"/>
                    </a:cubicBezTo>
                    <a:lnTo>
                      <a:pt x="1828" y="5532"/>
                    </a:lnTo>
                    <a:cubicBezTo>
                      <a:pt x="2314" y="5432"/>
                      <a:pt x="2700" y="5130"/>
                      <a:pt x="2801" y="4777"/>
                    </a:cubicBezTo>
                    <a:cubicBezTo>
                      <a:pt x="2868" y="4527"/>
                      <a:pt x="2801" y="4275"/>
                      <a:pt x="2582" y="4074"/>
                    </a:cubicBezTo>
                    <a:cubicBezTo>
                      <a:pt x="2566" y="4057"/>
                      <a:pt x="2532" y="4040"/>
                      <a:pt x="2499" y="4006"/>
                    </a:cubicBezTo>
                    <a:cubicBezTo>
                      <a:pt x="2633" y="3890"/>
                      <a:pt x="2834" y="3705"/>
                      <a:pt x="2884" y="3454"/>
                    </a:cubicBezTo>
                    <a:cubicBezTo>
                      <a:pt x="2935" y="3286"/>
                      <a:pt x="2901" y="3119"/>
                      <a:pt x="2801" y="2967"/>
                    </a:cubicBezTo>
                    <a:cubicBezTo>
                      <a:pt x="2783" y="2951"/>
                      <a:pt x="2750" y="2934"/>
                      <a:pt x="2733" y="2900"/>
                    </a:cubicBezTo>
                    <a:cubicBezTo>
                      <a:pt x="2884" y="2867"/>
                      <a:pt x="3069" y="2784"/>
                      <a:pt x="3203" y="2616"/>
                    </a:cubicBezTo>
                    <a:cubicBezTo>
                      <a:pt x="3303" y="2465"/>
                      <a:pt x="3353" y="2263"/>
                      <a:pt x="3319" y="2029"/>
                    </a:cubicBezTo>
                    <a:lnTo>
                      <a:pt x="3319" y="2029"/>
                    </a:lnTo>
                    <a:cubicBezTo>
                      <a:pt x="3471" y="2062"/>
                      <a:pt x="3605" y="2096"/>
                      <a:pt x="3706" y="2129"/>
                    </a:cubicBezTo>
                    <a:cubicBezTo>
                      <a:pt x="3521" y="2415"/>
                      <a:pt x="3203" y="3068"/>
                      <a:pt x="3386" y="4124"/>
                    </a:cubicBezTo>
                    <a:lnTo>
                      <a:pt x="3605" y="4074"/>
                    </a:lnTo>
                    <a:cubicBezTo>
                      <a:pt x="3370" y="2800"/>
                      <a:pt x="3974" y="2129"/>
                      <a:pt x="3990" y="2129"/>
                    </a:cubicBezTo>
                    <a:lnTo>
                      <a:pt x="4124" y="1979"/>
                    </a:lnTo>
                    <a:lnTo>
                      <a:pt x="3923" y="1946"/>
                    </a:lnTo>
                    <a:cubicBezTo>
                      <a:pt x="3504" y="1879"/>
                      <a:pt x="2381" y="1593"/>
                      <a:pt x="2298" y="1090"/>
                    </a:cubicBezTo>
                    <a:cubicBezTo>
                      <a:pt x="2280" y="940"/>
                      <a:pt x="2331" y="789"/>
                      <a:pt x="2448" y="655"/>
                    </a:cubicBezTo>
                    <a:cubicBezTo>
                      <a:pt x="2729" y="375"/>
                      <a:pt x="3285" y="222"/>
                      <a:pt x="3949" y="222"/>
                    </a:cubicBezTo>
                    <a:cubicBezTo>
                      <a:pt x="4118" y="222"/>
                      <a:pt x="4295" y="232"/>
                      <a:pt x="4476" y="252"/>
                    </a:cubicBezTo>
                    <a:lnTo>
                      <a:pt x="4510" y="35"/>
                    </a:lnTo>
                    <a:cubicBezTo>
                      <a:pt x="4315" y="11"/>
                      <a:pt x="4125" y="0"/>
                      <a:pt x="3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256644" y="1606040"/>
                <a:ext cx="319403" cy="272293"/>
              </a:xfrm>
              <a:custGeom>
                <a:avLst/>
                <a:gdLst/>
                <a:ahLst/>
                <a:cxnLst/>
                <a:rect l="l" t="t" r="r" b="b"/>
                <a:pathLst>
                  <a:path w="19811" h="16889" extrusionOk="0">
                    <a:moveTo>
                      <a:pt x="11940" y="0"/>
                    </a:moveTo>
                    <a:cubicBezTo>
                      <a:pt x="8181" y="0"/>
                      <a:pt x="3853" y="3701"/>
                      <a:pt x="1576" y="5945"/>
                    </a:cubicBezTo>
                    <a:cubicBezTo>
                      <a:pt x="587" y="6917"/>
                      <a:pt x="0" y="7621"/>
                      <a:pt x="0" y="7621"/>
                    </a:cubicBezTo>
                    <a:cubicBezTo>
                      <a:pt x="1576" y="13051"/>
                      <a:pt x="6554" y="16888"/>
                      <a:pt x="6554" y="16888"/>
                    </a:cubicBezTo>
                    <a:cubicBezTo>
                      <a:pt x="6554" y="16888"/>
                      <a:pt x="7258" y="16586"/>
                      <a:pt x="8297" y="16050"/>
                    </a:cubicBezTo>
                    <a:cubicBezTo>
                      <a:pt x="11933" y="14123"/>
                      <a:pt x="19810" y="9163"/>
                      <a:pt x="16777" y="3330"/>
                    </a:cubicBezTo>
                    <a:cubicBezTo>
                      <a:pt x="15514" y="903"/>
                      <a:pt x="13796" y="0"/>
                      <a:pt x="1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 rot="120891">
                <a:off x="6444357" y="1458071"/>
                <a:ext cx="151371" cy="104256"/>
              </a:xfrm>
              <a:custGeom>
                <a:avLst/>
                <a:gdLst/>
                <a:ahLst/>
                <a:cxnLst/>
                <a:rect l="l" t="t" r="r" b="b"/>
                <a:pathLst>
                  <a:path w="10644" h="7331" extrusionOk="0">
                    <a:moveTo>
                      <a:pt x="7844" y="0"/>
                    </a:moveTo>
                    <a:lnTo>
                      <a:pt x="1107" y="1055"/>
                    </a:lnTo>
                    <a:lnTo>
                      <a:pt x="1107" y="1055"/>
                    </a:lnTo>
                    <a:lnTo>
                      <a:pt x="6503" y="720"/>
                    </a:lnTo>
                    <a:lnTo>
                      <a:pt x="6503" y="720"/>
                    </a:lnTo>
                    <a:cubicBezTo>
                      <a:pt x="6503" y="720"/>
                      <a:pt x="6671" y="3770"/>
                      <a:pt x="353" y="4474"/>
                    </a:cubicBezTo>
                    <a:cubicBezTo>
                      <a:pt x="369" y="6034"/>
                      <a:pt x="1" y="6821"/>
                      <a:pt x="1" y="6821"/>
                    </a:cubicBezTo>
                    <a:cubicBezTo>
                      <a:pt x="533" y="7160"/>
                      <a:pt x="1144" y="7331"/>
                      <a:pt x="1759" y="7331"/>
                    </a:cubicBezTo>
                    <a:cubicBezTo>
                      <a:pt x="2208" y="7331"/>
                      <a:pt x="2660" y="7239"/>
                      <a:pt x="3084" y="7055"/>
                    </a:cubicBezTo>
                    <a:lnTo>
                      <a:pt x="10644" y="3821"/>
                    </a:lnTo>
                    <a:cubicBezTo>
                      <a:pt x="7677" y="3620"/>
                      <a:pt x="7844" y="0"/>
                      <a:pt x="78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 rot="120891">
                <a:off x="6443486" y="1467301"/>
                <a:ext cx="96292" cy="53401"/>
              </a:xfrm>
              <a:custGeom>
                <a:avLst/>
                <a:gdLst/>
                <a:ahLst/>
                <a:cxnLst/>
                <a:rect l="l" t="t" r="r" b="b"/>
                <a:pathLst>
                  <a:path w="6771" h="3755" extrusionOk="0">
                    <a:moveTo>
                      <a:pt x="6603" y="0"/>
                    </a:moveTo>
                    <a:lnTo>
                      <a:pt x="1207" y="335"/>
                    </a:lnTo>
                    <a:lnTo>
                      <a:pt x="0" y="755"/>
                    </a:lnTo>
                    <a:cubicBezTo>
                      <a:pt x="319" y="1962"/>
                      <a:pt x="436" y="2967"/>
                      <a:pt x="453" y="3754"/>
                    </a:cubicBezTo>
                    <a:cubicBezTo>
                      <a:pt x="6771" y="3050"/>
                      <a:pt x="6603" y="0"/>
                      <a:pt x="6603" y="0"/>
                    </a:cubicBezTo>
                    <a:close/>
                  </a:path>
                </a:pathLst>
              </a:custGeom>
              <a:solidFill>
                <a:srgbClr val="E58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 rot="120891">
                <a:off x="6383162" y="1514829"/>
                <a:ext cx="402576" cy="504899"/>
              </a:xfrm>
              <a:custGeom>
                <a:avLst/>
                <a:gdLst/>
                <a:ahLst/>
                <a:cxnLst/>
                <a:rect l="l" t="t" r="r" b="b"/>
                <a:pathLst>
                  <a:path w="28308" h="35503" extrusionOk="0">
                    <a:moveTo>
                      <a:pt x="14314" y="0"/>
                    </a:moveTo>
                    <a:lnTo>
                      <a:pt x="4240" y="2045"/>
                    </a:lnTo>
                    <a:cubicBezTo>
                      <a:pt x="4240" y="2045"/>
                      <a:pt x="1" y="7558"/>
                      <a:pt x="2531" y="15938"/>
                    </a:cubicBezTo>
                    <a:cubicBezTo>
                      <a:pt x="5078" y="24302"/>
                      <a:pt x="10341" y="34273"/>
                      <a:pt x="10341" y="34273"/>
                    </a:cubicBezTo>
                    <a:cubicBezTo>
                      <a:pt x="13125" y="35184"/>
                      <a:pt x="15866" y="35502"/>
                      <a:pt x="18336" y="35502"/>
                    </a:cubicBezTo>
                    <a:cubicBezTo>
                      <a:pt x="24045" y="35502"/>
                      <a:pt x="28307" y="33804"/>
                      <a:pt x="28307" y="33804"/>
                    </a:cubicBezTo>
                    <a:cubicBezTo>
                      <a:pt x="28307" y="33804"/>
                      <a:pt x="26247" y="14698"/>
                      <a:pt x="23045" y="8027"/>
                    </a:cubicBezTo>
                    <a:cubicBezTo>
                      <a:pt x="19844" y="1341"/>
                      <a:pt x="14314" y="0"/>
                      <a:pt x="14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213950" y="2034750"/>
                <a:ext cx="654854" cy="843947"/>
              </a:xfrm>
              <a:custGeom>
                <a:avLst/>
                <a:gdLst/>
                <a:ahLst/>
                <a:cxnLst/>
                <a:rect l="l" t="t" r="r" b="b"/>
                <a:pathLst>
                  <a:path w="41381" h="53330" extrusionOk="0">
                    <a:moveTo>
                      <a:pt x="22576" y="1"/>
                    </a:moveTo>
                    <a:cubicBezTo>
                      <a:pt x="22576" y="1"/>
                      <a:pt x="11631" y="9100"/>
                      <a:pt x="1777" y="21335"/>
                    </a:cubicBezTo>
                    <a:cubicBezTo>
                      <a:pt x="402" y="23028"/>
                      <a:pt x="0" y="25308"/>
                      <a:pt x="704" y="27368"/>
                    </a:cubicBezTo>
                    <a:cubicBezTo>
                      <a:pt x="2364" y="32195"/>
                      <a:pt x="6637" y="41882"/>
                      <a:pt x="13660" y="53330"/>
                    </a:cubicBezTo>
                    <a:lnTo>
                      <a:pt x="18755" y="50966"/>
                    </a:lnTo>
                    <a:cubicBezTo>
                      <a:pt x="18755" y="50966"/>
                      <a:pt x="14833" y="32698"/>
                      <a:pt x="9872" y="26313"/>
                    </a:cubicBezTo>
                    <a:cubicBezTo>
                      <a:pt x="9872" y="26313"/>
                      <a:pt x="25341" y="21301"/>
                      <a:pt x="41380" y="12436"/>
                    </a:cubicBezTo>
                    <a:lnTo>
                      <a:pt x="225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6267993" y="2547298"/>
                <a:ext cx="248335" cy="347214"/>
              </a:xfrm>
              <a:custGeom>
                <a:avLst/>
                <a:gdLst/>
                <a:ahLst/>
                <a:cxnLst/>
                <a:rect l="l" t="t" r="r" b="b"/>
                <a:pathLst>
                  <a:path w="15403" h="21536" extrusionOk="0">
                    <a:moveTo>
                      <a:pt x="8788" y="1"/>
                    </a:moveTo>
                    <a:cubicBezTo>
                      <a:pt x="5739" y="1"/>
                      <a:pt x="2691" y="737"/>
                      <a:pt x="0" y="2144"/>
                    </a:cubicBezTo>
                    <a:cubicBezTo>
                      <a:pt x="2279" y="7273"/>
                      <a:pt x="5698" y="14027"/>
                      <a:pt x="10308" y="21536"/>
                    </a:cubicBezTo>
                    <a:lnTo>
                      <a:pt x="15403" y="19172"/>
                    </a:lnTo>
                    <a:cubicBezTo>
                      <a:pt x="15403" y="19172"/>
                      <a:pt x="12989" y="7960"/>
                      <a:pt x="9553" y="16"/>
                    </a:cubicBezTo>
                    <a:cubicBezTo>
                      <a:pt x="9298" y="6"/>
                      <a:pt x="9043" y="1"/>
                      <a:pt x="8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6552225" y="2119125"/>
                <a:ext cx="938373" cy="596157"/>
              </a:xfrm>
              <a:custGeom>
                <a:avLst/>
                <a:gdLst/>
                <a:ahLst/>
                <a:cxnLst/>
                <a:rect l="l" t="t" r="r" b="b"/>
                <a:pathLst>
                  <a:path w="60687" h="38555" extrusionOk="0">
                    <a:moveTo>
                      <a:pt x="13140" y="1"/>
                    </a:moveTo>
                    <a:lnTo>
                      <a:pt x="1" y="7945"/>
                    </a:lnTo>
                    <a:cubicBezTo>
                      <a:pt x="9051" y="21335"/>
                      <a:pt x="20515" y="31927"/>
                      <a:pt x="26229" y="37089"/>
                    </a:cubicBezTo>
                    <a:cubicBezTo>
                      <a:pt x="27307" y="38058"/>
                      <a:pt x="28676" y="38555"/>
                      <a:pt x="30058" y="38555"/>
                    </a:cubicBezTo>
                    <a:cubicBezTo>
                      <a:pt x="31019" y="38555"/>
                      <a:pt x="31986" y="38315"/>
                      <a:pt x="32866" y="37826"/>
                    </a:cubicBezTo>
                    <a:cubicBezTo>
                      <a:pt x="45637" y="30720"/>
                      <a:pt x="60687" y="20615"/>
                      <a:pt x="60687" y="20615"/>
                    </a:cubicBezTo>
                    <a:lnTo>
                      <a:pt x="54838" y="17028"/>
                    </a:lnTo>
                    <a:cubicBezTo>
                      <a:pt x="41614" y="20347"/>
                      <a:pt x="31357" y="28660"/>
                      <a:pt x="31357" y="28660"/>
                    </a:cubicBezTo>
                    <a:cubicBezTo>
                      <a:pt x="26280" y="19040"/>
                      <a:pt x="21402" y="10123"/>
                      <a:pt x="21402" y="10123"/>
                    </a:cubicBezTo>
                    <a:cubicBezTo>
                      <a:pt x="17665" y="1442"/>
                      <a:pt x="13140" y="1"/>
                      <a:pt x="13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7113395" y="2368216"/>
                <a:ext cx="398838" cy="268859"/>
              </a:xfrm>
              <a:custGeom>
                <a:avLst/>
                <a:gdLst/>
                <a:ahLst/>
                <a:cxnLst/>
                <a:rect l="l" t="t" r="r" b="b"/>
                <a:pathLst>
                  <a:path w="24738" h="16676" extrusionOk="0">
                    <a:moveTo>
                      <a:pt x="18889" y="0"/>
                    </a:moveTo>
                    <a:cubicBezTo>
                      <a:pt x="11046" y="1961"/>
                      <a:pt x="4242" y="5699"/>
                      <a:pt x="1" y="8396"/>
                    </a:cubicBezTo>
                    <a:cubicBezTo>
                      <a:pt x="604" y="11330"/>
                      <a:pt x="2163" y="14078"/>
                      <a:pt x="4074" y="16676"/>
                    </a:cubicBezTo>
                    <a:cubicBezTo>
                      <a:pt x="14700" y="10324"/>
                      <a:pt x="24738" y="3587"/>
                      <a:pt x="24738" y="3587"/>
                    </a:cubicBezTo>
                    <a:lnTo>
                      <a:pt x="188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6346624" y="2022475"/>
                <a:ext cx="579686" cy="454348"/>
              </a:xfrm>
              <a:custGeom>
                <a:avLst/>
                <a:gdLst/>
                <a:ahLst/>
                <a:cxnLst/>
                <a:rect l="l" t="t" r="r" b="b"/>
                <a:pathLst>
                  <a:path w="40694" h="28181" extrusionOk="0">
                    <a:moveTo>
                      <a:pt x="28834" y="0"/>
                    </a:moveTo>
                    <a:cubicBezTo>
                      <a:pt x="25640" y="0"/>
                      <a:pt x="19686" y="99"/>
                      <a:pt x="12955" y="695"/>
                    </a:cubicBezTo>
                    <a:cubicBezTo>
                      <a:pt x="12955" y="695"/>
                      <a:pt x="8247" y="3593"/>
                      <a:pt x="1" y="13734"/>
                    </a:cubicBezTo>
                    <a:cubicBezTo>
                      <a:pt x="1" y="13734"/>
                      <a:pt x="1760" y="21141"/>
                      <a:pt x="8832" y="25046"/>
                    </a:cubicBezTo>
                    <a:cubicBezTo>
                      <a:pt x="8832" y="25046"/>
                      <a:pt x="15554" y="22398"/>
                      <a:pt x="20347" y="20219"/>
                    </a:cubicBezTo>
                    <a:cubicBezTo>
                      <a:pt x="20347" y="20219"/>
                      <a:pt x="23045" y="24393"/>
                      <a:pt x="26783" y="28180"/>
                    </a:cubicBezTo>
                    <a:cubicBezTo>
                      <a:pt x="26783" y="28180"/>
                      <a:pt x="34642" y="25280"/>
                      <a:pt x="40693" y="21593"/>
                    </a:cubicBezTo>
                    <a:cubicBezTo>
                      <a:pt x="40693" y="21593"/>
                      <a:pt x="36470" y="8521"/>
                      <a:pt x="31308" y="24"/>
                    </a:cubicBezTo>
                    <a:cubicBezTo>
                      <a:pt x="31308" y="24"/>
                      <a:pt x="30405" y="0"/>
                      <a:pt x="28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622755" y="2263854"/>
                <a:ext cx="51882" cy="103232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6403" extrusionOk="0">
                    <a:moveTo>
                      <a:pt x="251" y="1"/>
                    </a:moveTo>
                    <a:cubicBezTo>
                      <a:pt x="0" y="4459"/>
                      <a:pt x="553" y="6403"/>
                      <a:pt x="553" y="6403"/>
                    </a:cubicBezTo>
                    <a:cubicBezTo>
                      <a:pt x="2581" y="5598"/>
                      <a:pt x="3218" y="5230"/>
                      <a:pt x="3218" y="5230"/>
                    </a:cubicBezTo>
                    <a:cubicBezTo>
                      <a:pt x="2112" y="3286"/>
                      <a:pt x="1491" y="2314"/>
                      <a:pt x="1055" y="470"/>
                    </a:cubicBezTo>
                    <a:cubicBezTo>
                      <a:pt x="787" y="352"/>
                      <a:pt x="402" y="218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7396289" y="2277437"/>
                <a:ext cx="290221" cy="184522"/>
              </a:xfrm>
              <a:custGeom>
                <a:avLst/>
                <a:gdLst/>
                <a:ahLst/>
                <a:cxnLst/>
                <a:rect l="l" t="t" r="r" b="b"/>
                <a:pathLst>
                  <a:path w="18001" h="11445" extrusionOk="0">
                    <a:moveTo>
                      <a:pt x="2112" y="0"/>
                    </a:moveTo>
                    <a:lnTo>
                      <a:pt x="1" y="5631"/>
                    </a:lnTo>
                    <a:lnTo>
                      <a:pt x="7610" y="10307"/>
                    </a:lnTo>
                    <a:lnTo>
                      <a:pt x="11833" y="11263"/>
                    </a:lnTo>
                    <a:cubicBezTo>
                      <a:pt x="12362" y="11385"/>
                      <a:pt x="12896" y="11444"/>
                      <a:pt x="13427" y="11444"/>
                    </a:cubicBezTo>
                    <a:cubicBezTo>
                      <a:pt x="15084" y="11444"/>
                      <a:pt x="16706" y="10862"/>
                      <a:pt x="18001" y="9770"/>
                    </a:cubicBezTo>
                    <a:lnTo>
                      <a:pt x="2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7421406" y="2322754"/>
                <a:ext cx="3921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29" extrusionOk="0">
                    <a:moveTo>
                      <a:pt x="1222" y="0"/>
                    </a:moveTo>
                    <a:cubicBezTo>
                      <a:pt x="864" y="0"/>
                      <a:pt x="517" y="179"/>
                      <a:pt x="320" y="508"/>
                    </a:cubicBezTo>
                    <a:cubicBezTo>
                      <a:pt x="1" y="1010"/>
                      <a:pt x="168" y="1663"/>
                      <a:pt x="671" y="1965"/>
                    </a:cubicBezTo>
                    <a:cubicBezTo>
                      <a:pt x="846" y="2076"/>
                      <a:pt x="1040" y="2128"/>
                      <a:pt x="1231" y="2128"/>
                    </a:cubicBezTo>
                    <a:cubicBezTo>
                      <a:pt x="1587" y="2128"/>
                      <a:pt x="1933" y="1947"/>
                      <a:pt x="2130" y="1630"/>
                    </a:cubicBezTo>
                    <a:cubicBezTo>
                      <a:pt x="2432" y="1127"/>
                      <a:pt x="2280" y="457"/>
                      <a:pt x="1777" y="155"/>
                    </a:cubicBezTo>
                    <a:cubicBezTo>
                      <a:pt x="1603" y="50"/>
                      <a:pt x="1411" y="0"/>
                      <a:pt x="1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7460596" y="2406036"/>
                <a:ext cx="68650" cy="63249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3923" extrusionOk="0">
                    <a:moveTo>
                      <a:pt x="1626" y="1"/>
                    </a:moveTo>
                    <a:lnTo>
                      <a:pt x="1" y="1894"/>
                    </a:lnTo>
                    <a:lnTo>
                      <a:pt x="3285" y="3923"/>
                    </a:lnTo>
                    <a:lnTo>
                      <a:pt x="4157" y="1961"/>
                    </a:lnTo>
                    <a:lnTo>
                      <a:pt x="4257" y="1610"/>
                    </a:lnTo>
                    <a:lnTo>
                      <a:pt x="16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7460854" y="2288786"/>
                <a:ext cx="23797" cy="24039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1" extrusionOk="0">
                    <a:moveTo>
                      <a:pt x="436" y="0"/>
                    </a:moveTo>
                    <a:lnTo>
                      <a:pt x="1" y="687"/>
                    </a:lnTo>
                    <a:lnTo>
                      <a:pt x="939" y="1491"/>
                    </a:lnTo>
                    <a:lnTo>
                      <a:pt x="1475" y="653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7494096" y="2309856"/>
                <a:ext cx="24055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453" y="0"/>
                    </a:moveTo>
                    <a:lnTo>
                      <a:pt x="1" y="687"/>
                    </a:lnTo>
                    <a:lnTo>
                      <a:pt x="955" y="1491"/>
                    </a:lnTo>
                    <a:lnTo>
                      <a:pt x="1492" y="65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7562724" y="2350643"/>
                <a:ext cx="24055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3" extrusionOk="0">
                    <a:moveTo>
                      <a:pt x="453" y="0"/>
                    </a:moveTo>
                    <a:lnTo>
                      <a:pt x="1" y="688"/>
                    </a:lnTo>
                    <a:lnTo>
                      <a:pt x="955" y="1493"/>
                    </a:lnTo>
                    <a:lnTo>
                      <a:pt x="1492" y="65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7599464" y="2372262"/>
                <a:ext cx="237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3" extrusionOk="0">
                    <a:moveTo>
                      <a:pt x="437" y="0"/>
                    </a:moveTo>
                    <a:lnTo>
                      <a:pt x="1" y="704"/>
                    </a:lnTo>
                    <a:lnTo>
                      <a:pt x="940" y="1492"/>
                    </a:lnTo>
                    <a:lnTo>
                      <a:pt x="1476" y="654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7644696" y="2405159"/>
                <a:ext cx="237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3" extrusionOk="0">
                    <a:moveTo>
                      <a:pt x="454" y="0"/>
                    </a:moveTo>
                    <a:lnTo>
                      <a:pt x="1" y="688"/>
                    </a:lnTo>
                    <a:lnTo>
                      <a:pt x="940" y="1492"/>
                    </a:lnTo>
                    <a:lnTo>
                      <a:pt x="1476" y="637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6304733" y="2838820"/>
                <a:ext cx="278871" cy="200757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12452" extrusionOk="0">
                    <a:moveTo>
                      <a:pt x="13861" y="0"/>
                    </a:moveTo>
                    <a:lnTo>
                      <a:pt x="5683" y="3587"/>
                    </a:lnTo>
                    <a:lnTo>
                      <a:pt x="2498" y="6519"/>
                    </a:lnTo>
                    <a:cubicBezTo>
                      <a:pt x="856" y="8027"/>
                      <a:pt x="0" y="10224"/>
                      <a:pt x="219" y="12452"/>
                    </a:cubicBezTo>
                    <a:lnTo>
                      <a:pt x="17296" y="4944"/>
                    </a:lnTo>
                    <a:lnTo>
                      <a:pt x="13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6506570" y="2874641"/>
                <a:ext cx="38920" cy="34276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126" extrusionOk="0">
                    <a:moveTo>
                      <a:pt x="1205" y="0"/>
                    </a:moveTo>
                    <a:cubicBezTo>
                      <a:pt x="1060" y="0"/>
                      <a:pt x="912" y="30"/>
                      <a:pt x="771" y="91"/>
                    </a:cubicBezTo>
                    <a:cubicBezTo>
                      <a:pt x="235" y="326"/>
                      <a:pt x="0" y="945"/>
                      <a:pt x="235" y="1499"/>
                    </a:cubicBezTo>
                    <a:cubicBezTo>
                      <a:pt x="408" y="1895"/>
                      <a:pt x="791" y="2126"/>
                      <a:pt x="1195" y="2126"/>
                    </a:cubicBezTo>
                    <a:cubicBezTo>
                      <a:pt x="1338" y="2126"/>
                      <a:pt x="1485" y="2097"/>
                      <a:pt x="1626" y="2035"/>
                    </a:cubicBezTo>
                    <a:cubicBezTo>
                      <a:pt x="2179" y="1801"/>
                      <a:pt x="2414" y="1164"/>
                      <a:pt x="2179" y="627"/>
                    </a:cubicBezTo>
                    <a:cubicBezTo>
                      <a:pt x="2006" y="232"/>
                      <a:pt x="1614" y="0"/>
                      <a:pt x="1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6378504" y="2852588"/>
                <a:ext cx="67279" cy="5920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3672" extrusionOk="0">
                    <a:moveTo>
                      <a:pt x="3536" y="0"/>
                    </a:moveTo>
                    <a:lnTo>
                      <a:pt x="0" y="1560"/>
                    </a:lnTo>
                    <a:lnTo>
                      <a:pt x="1107" y="3386"/>
                    </a:lnTo>
                    <a:lnTo>
                      <a:pt x="1341" y="3671"/>
                    </a:lnTo>
                    <a:lnTo>
                      <a:pt x="4173" y="2431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6528447" y="2930679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1" y="1"/>
                    </a:moveTo>
                    <a:lnTo>
                      <a:pt x="0" y="318"/>
                    </a:lnTo>
                    <a:lnTo>
                      <a:pt x="386" y="1241"/>
                    </a:lnTo>
                    <a:lnTo>
                      <a:pt x="1509" y="77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6491980" y="2946075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207" y="0"/>
                    </a:moveTo>
                    <a:lnTo>
                      <a:pt x="0" y="319"/>
                    </a:lnTo>
                    <a:lnTo>
                      <a:pt x="385" y="1240"/>
                    </a:lnTo>
                    <a:lnTo>
                      <a:pt x="1509" y="771"/>
                    </a:lnTo>
                    <a:lnTo>
                      <a:pt x="1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6419564" y="2979317"/>
                <a:ext cx="24345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241" extrusionOk="0">
                    <a:moveTo>
                      <a:pt x="1190" y="0"/>
                    </a:moveTo>
                    <a:lnTo>
                      <a:pt x="1" y="335"/>
                    </a:lnTo>
                    <a:lnTo>
                      <a:pt x="386" y="1240"/>
                    </a:lnTo>
                    <a:lnTo>
                      <a:pt x="1509" y="771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6380922" y="2997147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1" y="0"/>
                    </a:moveTo>
                    <a:lnTo>
                      <a:pt x="1" y="318"/>
                    </a:lnTo>
                    <a:lnTo>
                      <a:pt x="387" y="1241"/>
                    </a:lnTo>
                    <a:lnTo>
                      <a:pt x="1509" y="75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6337975" y="3015783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0" y="0"/>
                    </a:moveTo>
                    <a:lnTo>
                      <a:pt x="0" y="319"/>
                    </a:lnTo>
                    <a:lnTo>
                      <a:pt x="385" y="1240"/>
                    </a:lnTo>
                    <a:lnTo>
                      <a:pt x="1509" y="771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6358775" y="1514100"/>
                <a:ext cx="481403" cy="652906"/>
              </a:xfrm>
              <a:custGeom>
                <a:avLst/>
                <a:gdLst/>
                <a:ahLst/>
                <a:cxnLst/>
                <a:rect l="l" t="t" r="r" b="b"/>
                <a:pathLst>
                  <a:path w="34727" h="41666" extrusionOk="0">
                    <a:moveTo>
                      <a:pt x="18621" y="1"/>
                    </a:moveTo>
                    <a:cubicBezTo>
                      <a:pt x="17682" y="756"/>
                      <a:pt x="12369" y="4861"/>
                      <a:pt x="5397" y="6622"/>
                    </a:cubicBezTo>
                    <a:cubicBezTo>
                      <a:pt x="5397" y="6622"/>
                      <a:pt x="4710" y="5951"/>
                      <a:pt x="4056" y="4425"/>
                    </a:cubicBezTo>
                    <a:cubicBezTo>
                      <a:pt x="1777" y="10476"/>
                      <a:pt x="0" y="14566"/>
                      <a:pt x="3788" y="18923"/>
                    </a:cubicBezTo>
                    <a:cubicBezTo>
                      <a:pt x="6152" y="21638"/>
                      <a:pt x="7694" y="24990"/>
                      <a:pt x="7911" y="28577"/>
                    </a:cubicBezTo>
                    <a:cubicBezTo>
                      <a:pt x="8145" y="32297"/>
                      <a:pt x="7224" y="35649"/>
                      <a:pt x="4324" y="38163"/>
                    </a:cubicBezTo>
                    <a:cubicBezTo>
                      <a:pt x="4324" y="38163"/>
                      <a:pt x="7593" y="41348"/>
                      <a:pt x="16056" y="41649"/>
                    </a:cubicBezTo>
                    <a:cubicBezTo>
                      <a:pt x="16371" y="41660"/>
                      <a:pt x="16688" y="41666"/>
                      <a:pt x="17007" y="41666"/>
                    </a:cubicBezTo>
                    <a:cubicBezTo>
                      <a:pt x="25265" y="41666"/>
                      <a:pt x="34726" y="38045"/>
                      <a:pt x="34726" y="38045"/>
                    </a:cubicBezTo>
                    <a:cubicBezTo>
                      <a:pt x="34726" y="38045"/>
                      <a:pt x="28726" y="25493"/>
                      <a:pt x="28090" y="13509"/>
                    </a:cubicBezTo>
                    <a:cubicBezTo>
                      <a:pt x="27620" y="4794"/>
                      <a:pt x="22777" y="1225"/>
                      <a:pt x="18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411850" y="1512028"/>
                <a:ext cx="221315" cy="111129"/>
              </a:xfrm>
              <a:custGeom>
                <a:avLst/>
                <a:gdLst/>
                <a:ahLst/>
                <a:cxnLst/>
                <a:rect l="l" t="t" r="r" b="b"/>
                <a:pathLst>
                  <a:path w="14565" h="7208" extrusionOk="0">
                    <a:moveTo>
                      <a:pt x="13057" y="1"/>
                    </a:moveTo>
                    <a:cubicBezTo>
                      <a:pt x="13057" y="1"/>
                      <a:pt x="7794" y="4207"/>
                      <a:pt x="1676" y="5581"/>
                    </a:cubicBezTo>
                    <a:cubicBezTo>
                      <a:pt x="1676" y="5581"/>
                      <a:pt x="1207" y="4928"/>
                      <a:pt x="889" y="3688"/>
                    </a:cubicBezTo>
                    <a:cubicBezTo>
                      <a:pt x="889" y="3688"/>
                      <a:pt x="487" y="4140"/>
                      <a:pt x="0" y="5011"/>
                    </a:cubicBezTo>
                    <a:cubicBezTo>
                      <a:pt x="654" y="6537"/>
                      <a:pt x="1341" y="7208"/>
                      <a:pt x="1341" y="7208"/>
                    </a:cubicBezTo>
                    <a:cubicBezTo>
                      <a:pt x="8313" y="5447"/>
                      <a:pt x="13626" y="1342"/>
                      <a:pt x="14565" y="587"/>
                    </a:cubicBezTo>
                    <a:cubicBezTo>
                      <a:pt x="14062" y="370"/>
                      <a:pt x="13559" y="185"/>
                      <a:pt x="13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6597606" y="1527513"/>
                <a:ext cx="588326" cy="553518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34332" extrusionOk="0">
                    <a:moveTo>
                      <a:pt x="5939" y="0"/>
                    </a:moveTo>
                    <a:cubicBezTo>
                      <a:pt x="2890" y="0"/>
                      <a:pt x="254" y="2379"/>
                      <a:pt x="101" y="5520"/>
                    </a:cubicBezTo>
                    <a:lnTo>
                      <a:pt x="101" y="5703"/>
                    </a:lnTo>
                    <a:cubicBezTo>
                      <a:pt x="1" y="8653"/>
                      <a:pt x="2163" y="11201"/>
                      <a:pt x="5096" y="11620"/>
                    </a:cubicBezTo>
                    <a:cubicBezTo>
                      <a:pt x="6195" y="11779"/>
                      <a:pt x="7582" y="11841"/>
                      <a:pt x="9218" y="11841"/>
                    </a:cubicBezTo>
                    <a:cubicBezTo>
                      <a:pt x="11898" y="11841"/>
                      <a:pt x="15243" y="11673"/>
                      <a:pt x="19073" y="11486"/>
                    </a:cubicBezTo>
                    <a:cubicBezTo>
                      <a:pt x="19073" y="11486"/>
                      <a:pt x="21889" y="17285"/>
                      <a:pt x="27353" y="24508"/>
                    </a:cubicBezTo>
                    <a:cubicBezTo>
                      <a:pt x="27270" y="25296"/>
                      <a:pt x="27051" y="27877"/>
                      <a:pt x="27739" y="29267"/>
                    </a:cubicBezTo>
                    <a:cubicBezTo>
                      <a:pt x="28178" y="30164"/>
                      <a:pt x="28572" y="30612"/>
                      <a:pt x="28886" y="30612"/>
                    </a:cubicBezTo>
                    <a:cubicBezTo>
                      <a:pt x="29147" y="30612"/>
                      <a:pt x="29352" y="30303"/>
                      <a:pt x="29482" y="29687"/>
                    </a:cubicBezTo>
                    <a:cubicBezTo>
                      <a:pt x="29482" y="29687"/>
                      <a:pt x="30621" y="32385"/>
                      <a:pt x="31560" y="33575"/>
                    </a:cubicBezTo>
                    <a:cubicBezTo>
                      <a:pt x="31994" y="34122"/>
                      <a:pt x="32361" y="34331"/>
                      <a:pt x="32616" y="34331"/>
                    </a:cubicBezTo>
                    <a:cubicBezTo>
                      <a:pt x="32970" y="34331"/>
                      <a:pt x="33105" y="33925"/>
                      <a:pt x="32901" y="33457"/>
                    </a:cubicBezTo>
                    <a:lnTo>
                      <a:pt x="32901" y="33457"/>
                    </a:lnTo>
                    <a:cubicBezTo>
                      <a:pt x="32901" y="33458"/>
                      <a:pt x="33481" y="34107"/>
                      <a:pt x="33874" y="34107"/>
                    </a:cubicBezTo>
                    <a:cubicBezTo>
                      <a:pt x="34153" y="34107"/>
                      <a:pt x="34338" y="33782"/>
                      <a:pt x="34157" y="32670"/>
                    </a:cubicBezTo>
                    <a:lnTo>
                      <a:pt x="34157" y="32670"/>
                    </a:lnTo>
                    <a:cubicBezTo>
                      <a:pt x="34157" y="32670"/>
                      <a:pt x="34629" y="32983"/>
                      <a:pt x="34990" y="32983"/>
                    </a:cubicBezTo>
                    <a:cubicBezTo>
                      <a:pt x="35372" y="32983"/>
                      <a:pt x="35631" y="32633"/>
                      <a:pt x="35080" y="31195"/>
                    </a:cubicBezTo>
                    <a:lnTo>
                      <a:pt x="35080" y="31195"/>
                    </a:lnTo>
                    <a:cubicBezTo>
                      <a:pt x="35080" y="31196"/>
                      <a:pt x="35451" y="31426"/>
                      <a:pt x="35757" y="31426"/>
                    </a:cubicBezTo>
                    <a:cubicBezTo>
                      <a:pt x="36189" y="31426"/>
                      <a:pt x="36491" y="30966"/>
                      <a:pt x="35431" y="28749"/>
                    </a:cubicBezTo>
                    <a:cubicBezTo>
                      <a:pt x="33605" y="24943"/>
                      <a:pt x="33906" y="24005"/>
                      <a:pt x="31207" y="21978"/>
                    </a:cubicBezTo>
                    <a:cubicBezTo>
                      <a:pt x="31207" y="21978"/>
                      <a:pt x="31174" y="21927"/>
                      <a:pt x="31107" y="21877"/>
                    </a:cubicBezTo>
                    <a:cubicBezTo>
                      <a:pt x="29884" y="18726"/>
                      <a:pt x="27118" y="12022"/>
                      <a:pt x="23616" y="6425"/>
                    </a:cubicBezTo>
                    <a:cubicBezTo>
                      <a:pt x="23013" y="5469"/>
                      <a:pt x="22108" y="4749"/>
                      <a:pt x="21035" y="4363"/>
                    </a:cubicBezTo>
                    <a:cubicBezTo>
                      <a:pt x="18387" y="3424"/>
                      <a:pt x="13057" y="1044"/>
                      <a:pt x="6856" y="72"/>
                    </a:cubicBezTo>
                    <a:cubicBezTo>
                      <a:pt x="6548" y="24"/>
                      <a:pt x="6241" y="0"/>
                      <a:pt x="59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7111791" y="2030949"/>
                <a:ext cx="18106" cy="37565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330" extrusionOk="0">
                    <a:moveTo>
                      <a:pt x="201" y="1"/>
                    </a:moveTo>
                    <a:lnTo>
                      <a:pt x="0" y="84"/>
                    </a:lnTo>
                    <a:cubicBezTo>
                      <a:pt x="503" y="1224"/>
                      <a:pt x="921" y="2314"/>
                      <a:pt x="921" y="2330"/>
                    </a:cubicBezTo>
                    <a:lnTo>
                      <a:pt x="1122" y="2247"/>
                    </a:lnTo>
                    <a:cubicBezTo>
                      <a:pt x="1122" y="2229"/>
                      <a:pt x="720" y="114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7128251" y="2010959"/>
                <a:ext cx="21636" cy="44869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783" extrusionOk="0">
                    <a:moveTo>
                      <a:pt x="202" y="1"/>
                    </a:moveTo>
                    <a:lnTo>
                      <a:pt x="1" y="101"/>
                    </a:lnTo>
                    <a:cubicBezTo>
                      <a:pt x="604" y="1375"/>
                      <a:pt x="1124" y="2765"/>
                      <a:pt x="1141" y="2783"/>
                    </a:cubicBezTo>
                    <a:lnTo>
                      <a:pt x="1342" y="2716"/>
                    </a:lnTo>
                    <a:cubicBezTo>
                      <a:pt x="1342" y="2698"/>
                      <a:pt x="823" y="129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7147709" y="1996095"/>
                <a:ext cx="17590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247" extrusionOk="0">
                    <a:moveTo>
                      <a:pt x="202" y="0"/>
                    </a:moveTo>
                    <a:lnTo>
                      <a:pt x="1" y="101"/>
                    </a:lnTo>
                    <a:cubicBezTo>
                      <a:pt x="487" y="1207"/>
                      <a:pt x="872" y="2230"/>
                      <a:pt x="872" y="2246"/>
                    </a:cubicBezTo>
                    <a:lnTo>
                      <a:pt x="1091" y="2163"/>
                    </a:lnTo>
                    <a:cubicBezTo>
                      <a:pt x="1073" y="2146"/>
                      <a:pt x="688" y="1124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7063686" y="1987180"/>
                <a:ext cx="10834" cy="1947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208" extrusionOk="0">
                    <a:moveTo>
                      <a:pt x="218" y="1"/>
                    </a:moveTo>
                    <a:lnTo>
                      <a:pt x="1" y="84"/>
                    </a:lnTo>
                    <a:cubicBezTo>
                      <a:pt x="185" y="553"/>
                      <a:pt x="470" y="1208"/>
                      <a:pt x="470" y="1208"/>
                    </a:cubicBezTo>
                    <a:lnTo>
                      <a:pt x="671" y="1123"/>
                    </a:lnTo>
                    <a:cubicBezTo>
                      <a:pt x="671" y="1123"/>
                      <a:pt x="386" y="470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6546019" y="1518469"/>
                <a:ext cx="333994" cy="220217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3659" extrusionOk="0">
                    <a:moveTo>
                      <a:pt x="10094" y="1"/>
                    </a:moveTo>
                    <a:cubicBezTo>
                      <a:pt x="6806" y="1"/>
                      <a:pt x="3701" y="1005"/>
                      <a:pt x="2615" y="4405"/>
                    </a:cubicBezTo>
                    <a:cubicBezTo>
                      <a:pt x="0" y="12516"/>
                      <a:pt x="10609" y="13572"/>
                      <a:pt x="15520" y="13656"/>
                    </a:cubicBezTo>
                    <a:cubicBezTo>
                      <a:pt x="15672" y="13658"/>
                      <a:pt x="15819" y="13659"/>
                      <a:pt x="15960" y="13659"/>
                    </a:cubicBezTo>
                    <a:cubicBezTo>
                      <a:pt x="17134" y="13659"/>
                      <a:pt x="17882" y="13605"/>
                      <a:pt x="17882" y="13605"/>
                    </a:cubicBezTo>
                    <a:cubicBezTo>
                      <a:pt x="20715" y="8510"/>
                      <a:pt x="19944" y="2074"/>
                      <a:pt x="19944" y="2074"/>
                    </a:cubicBezTo>
                    <a:cubicBezTo>
                      <a:pt x="19944" y="2074"/>
                      <a:pt x="19207" y="1790"/>
                      <a:pt x="18067" y="1421"/>
                    </a:cubicBezTo>
                    <a:cubicBezTo>
                      <a:pt x="16148" y="811"/>
                      <a:pt x="13047" y="1"/>
                      <a:pt x="100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 rot="120891">
                <a:off x="6603549" y="1252558"/>
                <a:ext cx="261956" cy="172661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12141" extrusionOk="0">
                    <a:moveTo>
                      <a:pt x="3911" y="0"/>
                    </a:moveTo>
                    <a:cubicBezTo>
                      <a:pt x="1422" y="0"/>
                      <a:pt x="0" y="1483"/>
                      <a:pt x="0" y="1483"/>
                    </a:cubicBezTo>
                    <a:lnTo>
                      <a:pt x="1743" y="6846"/>
                    </a:lnTo>
                    <a:cubicBezTo>
                      <a:pt x="3305" y="9843"/>
                      <a:pt x="8080" y="12141"/>
                      <a:pt x="11725" y="12141"/>
                    </a:cubicBezTo>
                    <a:cubicBezTo>
                      <a:pt x="12381" y="12141"/>
                      <a:pt x="13002" y="12066"/>
                      <a:pt x="13560" y="11907"/>
                    </a:cubicBezTo>
                    <a:cubicBezTo>
                      <a:pt x="17229" y="10886"/>
                      <a:pt x="18420" y="7098"/>
                      <a:pt x="18420" y="7098"/>
                    </a:cubicBezTo>
                    <a:lnTo>
                      <a:pt x="18420" y="7098"/>
                    </a:lnTo>
                    <a:cubicBezTo>
                      <a:pt x="17959" y="7149"/>
                      <a:pt x="17529" y="7173"/>
                      <a:pt x="17127" y="7173"/>
                    </a:cubicBezTo>
                    <a:cubicBezTo>
                      <a:pt x="11671" y="7173"/>
                      <a:pt x="11342" y="2763"/>
                      <a:pt x="7174" y="796"/>
                    </a:cubicBezTo>
                    <a:cubicBezTo>
                      <a:pt x="5946" y="212"/>
                      <a:pt x="4852" y="0"/>
                      <a:pt x="3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 rot="120891">
                <a:off x="6596123" y="1255724"/>
                <a:ext cx="51282" cy="96904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14" extrusionOk="0">
                    <a:moveTo>
                      <a:pt x="1330" y="0"/>
                    </a:moveTo>
                    <a:cubicBezTo>
                      <a:pt x="627" y="0"/>
                      <a:pt x="0" y="544"/>
                      <a:pt x="0" y="544"/>
                    </a:cubicBezTo>
                    <a:lnTo>
                      <a:pt x="603" y="6544"/>
                    </a:lnTo>
                    <a:cubicBezTo>
                      <a:pt x="1004" y="6726"/>
                      <a:pt x="1363" y="6814"/>
                      <a:pt x="1678" y="6814"/>
                    </a:cubicBezTo>
                    <a:cubicBezTo>
                      <a:pt x="3077" y="6814"/>
                      <a:pt x="3606" y="5081"/>
                      <a:pt x="3017" y="2153"/>
                    </a:cubicBezTo>
                    <a:cubicBezTo>
                      <a:pt x="2666" y="447"/>
                      <a:pt x="1967" y="0"/>
                      <a:pt x="1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 rot="120891">
                <a:off x="6350551" y="1206842"/>
                <a:ext cx="233115" cy="301989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21235" extrusionOk="0">
                    <a:moveTo>
                      <a:pt x="8524" y="1"/>
                    </a:moveTo>
                    <a:cubicBezTo>
                      <a:pt x="8145" y="1"/>
                      <a:pt x="7762" y="27"/>
                      <a:pt x="7375" y="81"/>
                    </a:cubicBezTo>
                    <a:cubicBezTo>
                      <a:pt x="3051" y="684"/>
                      <a:pt x="1" y="4523"/>
                      <a:pt x="570" y="8662"/>
                    </a:cubicBezTo>
                    <a:cubicBezTo>
                      <a:pt x="604" y="8914"/>
                      <a:pt x="655" y="9164"/>
                      <a:pt x="705" y="9399"/>
                    </a:cubicBezTo>
                    <a:lnTo>
                      <a:pt x="705" y="9416"/>
                    </a:lnTo>
                    <a:cubicBezTo>
                      <a:pt x="722" y="9450"/>
                      <a:pt x="722" y="9483"/>
                      <a:pt x="738" y="9517"/>
                    </a:cubicBezTo>
                    <a:lnTo>
                      <a:pt x="1073" y="10773"/>
                    </a:lnTo>
                    <a:cubicBezTo>
                      <a:pt x="253" y="11377"/>
                      <a:pt x="85" y="12701"/>
                      <a:pt x="722" y="13774"/>
                    </a:cubicBezTo>
                    <a:cubicBezTo>
                      <a:pt x="1073" y="14377"/>
                      <a:pt x="1610" y="14779"/>
                      <a:pt x="2163" y="14947"/>
                    </a:cubicBezTo>
                    <a:lnTo>
                      <a:pt x="2465" y="16069"/>
                    </a:lnTo>
                    <a:cubicBezTo>
                      <a:pt x="2481" y="16154"/>
                      <a:pt x="2498" y="16237"/>
                      <a:pt x="2532" y="16321"/>
                    </a:cubicBezTo>
                    <a:lnTo>
                      <a:pt x="2548" y="16388"/>
                    </a:lnTo>
                    <a:cubicBezTo>
                      <a:pt x="3396" y="19248"/>
                      <a:pt x="6143" y="21234"/>
                      <a:pt x="9260" y="21234"/>
                    </a:cubicBezTo>
                    <a:cubicBezTo>
                      <a:pt x="9595" y="21234"/>
                      <a:pt x="9934" y="21211"/>
                      <a:pt x="10275" y="21164"/>
                    </a:cubicBezTo>
                    <a:cubicBezTo>
                      <a:pt x="11498" y="20981"/>
                      <a:pt x="12604" y="20527"/>
                      <a:pt x="13526" y="19857"/>
                    </a:cubicBezTo>
                    <a:cubicBezTo>
                      <a:pt x="15453" y="18416"/>
                      <a:pt x="16342" y="16103"/>
                      <a:pt x="16392" y="12315"/>
                    </a:cubicBezTo>
                    <a:lnTo>
                      <a:pt x="16325" y="7354"/>
                    </a:lnTo>
                    <a:lnTo>
                      <a:pt x="16325" y="7254"/>
                    </a:lnTo>
                    <a:cubicBezTo>
                      <a:pt x="16308" y="7003"/>
                      <a:pt x="16291" y="6751"/>
                      <a:pt x="16258" y="6500"/>
                    </a:cubicBezTo>
                    <a:cubicBezTo>
                      <a:pt x="15738" y="2729"/>
                      <a:pt x="12397" y="1"/>
                      <a:pt x="85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 rot="120891">
                <a:off x="6582714" y="1386074"/>
                <a:ext cx="14" cy="1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 rot="120891">
                <a:off x="6467991" y="1320076"/>
                <a:ext cx="42678" cy="2549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793" extrusionOk="0">
                    <a:moveTo>
                      <a:pt x="2716" y="0"/>
                    </a:moveTo>
                    <a:lnTo>
                      <a:pt x="1" y="1089"/>
                    </a:lnTo>
                    <a:lnTo>
                      <a:pt x="269" y="1793"/>
                    </a:lnTo>
                    <a:lnTo>
                      <a:pt x="3000" y="687"/>
                    </a:lnTo>
                    <a:lnTo>
                      <a:pt x="2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 rot="120891">
                <a:off x="6381476" y="1335840"/>
                <a:ext cx="28386" cy="1693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191" extrusionOk="0">
                    <a:moveTo>
                      <a:pt x="202" y="1"/>
                    </a:moveTo>
                    <a:lnTo>
                      <a:pt x="1" y="721"/>
                    </a:lnTo>
                    <a:lnTo>
                      <a:pt x="1795" y="1190"/>
                    </a:lnTo>
                    <a:lnTo>
                      <a:pt x="1996" y="470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 rot="120891">
                <a:off x="6286944" y="1189316"/>
                <a:ext cx="366312" cy="227782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16017" extrusionOk="0">
                    <a:moveTo>
                      <a:pt x="14438" y="1"/>
                    </a:moveTo>
                    <a:cubicBezTo>
                      <a:pt x="13717" y="1"/>
                      <a:pt x="12944" y="52"/>
                      <a:pt x="12117" y="162"/>
                    </a:cubicBezTo>
                    <a:cubicBezTo>
                      <a:pt x="0" y="1753"/>
                      <a:pt x="5983" y="13183"/>
                      <a:pt x="5983" y="13183"/>
                    </a:cubicBezTo>
                    <a:cubicBezTo>
                      <a:pt x="6486" y="11491"/>
                      <a:pt x="6369" y="8776"/>
                      <a:pt x="6369" y="8776"/>
                    </a:cubicBezTo>
                    <a:cubicBezTo>
                      <a:pt x="6369" y="8776"/>
                      <a:pt x="7542" y="6832"/>
                      <a:pt x="10458" y="6296"/>
                    </a:cubicBezTo>
                    <a:cubicBezTo>
                      <a:pt x="11153" y="6173"/>
                      <a:pt x="11832" y="6126"/>
                      <a:pt x="12463" y="6126"/>
                    </a:cubicBezTo>
                    <a:cubicBezTo>
                      <a:pt x="14497" y="6126"/>
                      <a:pt x="16039" y="6614"/>
                      <a:pt x="16039" y="6614"/>
                    </a:cubicBezTo>
                    <a:cubicBezTo>
                      <a:pt x="17296" y="9597"/>
                      <a:pt x="19726" y="12128"/>
                      <a:pt x="19726" y="12128"/>
                    </a:cubicBezTo>
                    <a:cubicBezTo>
                      <a:pt x="20296" y="14725"/>
                      <a:pt x="20816" y="16016"/>
                      <a:pt x="20816" y="16016"/>
                    </a:cubicBezTo>
                    <a:cubicBezTo>
                      <a:pt x="24360" y="12771"/>
                      <a:pt x="25758" y="1"/>
                      <a:pt x="14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 rot="120891">
                <a:off x="6548173" y="1325196"/>
                <a:ext cx="59829" cy="67551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4750" extrusionOk="0">
                    <a:moveTo>
                      <a:pt x="2164" y="0"/>
                    </a:moveTo>
                    <a:cubicBezTo>
                      <a:pt x="1224" y="0"/>
                      <a:pt x="383" y="839"/>
                      <a:pt x="201" y="2022"/>
                    </a:cubicBezTo>
                    <a:cubicBezTo>
                      <a:pt x="0" y="3314"/>
                      <a:pt x="704" y="4520"/>
                      <a:pt x="1743" y="4721"/>
                    </a:cubicBezTo>
                    <a:cubicBezTo>
                      <a:pt x="1843" y="4740"/>
                      <a:pt x="1943" y="4750"/>
                      <a:pt x="2042" y="4750"/>
                    </a:cubicBezTo>
                    <a:cubicBezTo>
                      <a:pt x="2985" y="4750"/>
                      <a:pt x="3840" y="3909"/>
                      <a:pt x="4022" y="2726"/>
                    </a:cubicBezTo>
                    <a:cubicBezTo>
                      <a:pt x="4206" y="1436"/>
                      <a:pt x="3520" y="230"/>
                      <a:pt x="2463" y="29"/>
                    </a:cubicBezTo>
                    <a:cubicBezTo>
                      <a:pt x="2363" y="9"/>
                      <a:pt x="2263" y="0"/>
                      <a:pt x="2164" y="0"/>
                    </a:cubicBezTo>
                    <a:close/>
                  </a:path>
                </a:pathLst>
              </a:custGeom>
              <a:solidFill>
                <a:srgbClr val="F7A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 rot="120891">
                <a:off x="6576003" y="1338928"/>
                <a:ext cx="17649" cy="2982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097" extrusionOk="0">
                    <a:moveTo>
                      <a:pt x="101" y="1"/>
                    </a:moveTo>
                    <a:lnTo>
                      <a:pt x="0" y="202"/>
                    </a:lnTo>
                    <a:cubicBezTo>
                      <a:pt x="1006" y="705"/>
                      <a:pt x="888" y="2045"/>
                      <a:pt x="888" y="2063"/>
                    </a:cubicBezTo>
                    <a:lnTo>
                      <a:pt x="1106" y="2096"/>
                    </a:lnTo>
                    <a:cubicBezTo>
                      <a:pt x="1106" y="2029"/>
                      <a:pt x="1240" y="588"/>
                      <a:pt x="101" y="1"/>
                    </a:cubicBez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 rot="120891">
                <a:off x="6477081" y="1350412"/>
                <a:ext cx="14790" cy="16952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192" extrusionOk="0">
                    <a:moveTo>
                      <a:pt x="498" y="0"/>
                    </a:moveTo>
                    <a:cubicBezTo>
                      <a:pt x="489" y="0"/>
                      <a:pt x="479" y="1"/>
                      <a:pt x="470" y="1"/>
                    </a:cubicBezTo>
                    <a:cubicBezTo>
                      <a:pt x="202" y="35"/>
                      <a:pt x="1" y="319"/>
                      <a:pt x="34" y="638"/>
                    </a:cubicBezTo>
                    <a:cubicBezTo>
                      <a:pt x="67" y="962"/>
                      <a:pt x="286" y="1191"/>
                      <a:pt x="543" y="1191"/>
                    </a:cubicBezTo>
                    <a:cubicBezTo>
                      <a:pt x="552" y="1191"/>
                      <a:pt x="561" y="1191"/>
                      <a:pt x="570" y="1191"/>
                    </a:cubicBezTo>
                    <a:cubicBezTo>
                      <a:pt x="839" y="1174"/>
                      <a:pt x="1040" y="889"/>
                      <a:pt x="1006" y="554"/>
                    </a:cubicBezTo>
                    <a:cubicBezTo>
                      <a:pt x="974" y="230"/>
                      <a:pt x="754" y="0"/>
                      <a:pt x="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 rot="120891">
                <a:off x="6393995" y="1359610"/>
                <a:ext cx="13354" cy="16966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93" extrusionOk="0">
                    <a:moveTo>
                      <a:pt x="443" y="1"/>
                    </a:moveTo>
                    <a:cubicBezTo>
                      <a:pt x="435" y="1"/>
                      <a:pt x="428" y="1"/>
                      <a:pt x="420" y="1"/>
                    </a:cubicBezTo>
                    <a:cubicBezTo>
                      <a:pt x="185" y="19"/>
                      <a:pt x="0" y="303"/>
                      <a:pt x="34" y="638"/>
                    </a:cubicBezTo>
                    <a:cubicBezTo>
                      <a:pt x="66" y="948"/>
                      <a:pt x="273" y="1193"/>
                      <a:pt x="499" y="1193"/>
                    </a:cubicBezTo>
                    <a:cubicBezTo>
                      <a:pt x="506" y="1193"/>
                      <a:pt x="513" y="1192"/>
                      <a:pt x="521" y="1192"/>
                    </a:cubicBezTo>
                    <a:cubicBezTo>
                      <a:pt x="771" y="1175"/>
                      <a:pt x="939" y="890"/>
                      <a:pt x="905" y="555"/>
                    </a:cubicBezTo>
                    <a:cubicBezTo>
                      <a:pt x="890" y="246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 rot="120891">
                <a:off x="6394919" y="1253163"/>
                <a:ext cx="147318" cy="44242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3111" extrusionOk="0">
                    <a:moveTo>
                      <a:pt x="4406" y="1"/>
                    </a:moveTo>
                    <a:cubicBezTo>
                      <a:pt x="3180" y="1"/>
                      <a:pt x="1724" y="179"/>
                      <a:pt x="1" y="629"/>
                    </a:cubicBezTo>
                    <a:cubicBezTo>
                      <a:pt x="1" y="629"/>
                      <a:pt x="1554" y="3111"/>
                      <a:pt x="6144" y="3111"/>
                    </a:cubicBezTo>
                    <a:cubicBezTo>
                      <a:pt x="7335" y="3111"/>
                      <a:pt x="8731" y="2943"/>
                      <a:pt x="10358" y="2522"/>
                    </a:cubicBezTo>
                    <a:cubicBezTo>
                      <a:pt x="10358" y="2522"/>
                      <a:pt x="9019" y="1"/>
                      <a:pt x="4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 rot="120891">
                <a:off x="6350450" y="1251587"/>
                <a:ext cx="79867" cy="80237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5642" extrusionOk="0">
                    <a:moveTo>
                      <a:pt x="4046" y="0"/>
                    </a:moveTo>
                    <a:cubicBezTo>
                      <a:pt x="3484" y="0"/>
                      <a:pt x="2795" y="190"/>
                      <a:pt x="2029" y="797"/>
                    </a:cubicBezTo>
                    <a:cubicBezTo>
                      <a:pt x="0" y="2406"/>
                      <a:pt x="1090" y="5642"/>
                      <a:pt x="1090" y="5642"/>
                    </a:cubicBezTo>
                    <a:cubicBezTo>
                      <a:pt x="5615" y="3177"/>
                      <a:pt x="5548" y="513"/>
                      <a:pt x="5548" y="513"/>
                    </a:cubicBezTo>
                    <a:cubicBezTo>
                      <a:pt x="5548" y="513"/>
                      <a:pt x="4970" y="0"/>
                      <a:pt x="4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 rot="120891">
                <a:off x="6444967" y="1430993"/>
                <a:ext cx="36719" cy="27191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912" extrusionOk="0">
                    <a:moveTo>
                      <a:pt x="2363" y="1"/>
                    </a:moveTo>
                    <a:cubicBezTo>
                      <a:pt x="2348" y="82"/>
                      <a:pt x="2034" y="1700"/>
                      <a:pt x="207" y="1700"/>
                    </a:cubicBezTo>
                    <a:cubicBezTo>
                      <a:pt x="146" y="1700"/>
                      <a:pt x="82" y="1698"/>
                      <a:pt x="17" y="1694"/>
                    </a:cubicBezTo>
                    <a:lnTo>
                      <a:pt x="1" y="1911"/>
                    </a:lnTo>
                    <a:lnTo>
                      <a:pt x="218" y="1911"/>
                    </a:lnTo>
                    <a:cubicBezTo>
                      <a:pt x="2229" y="1911"/>
                      <a:pt x="2582" y="68"/>
                      <a:pt x="2582" y="52"/>
                    </a:cubicBezTo>
                    <a:lnTo>
                      <a:pt x="23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 rot="120891">
                <a:off x="6404024" y="1263593"/>
                <a:ext cx="69258" cy="3990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2806" extrusionOk="0">
                    <a:moveTo>
                      <a:pt x="467" y="0"/>
                    </a:moveTo>
                    <a:cubicBezTo>
                      <a:pt x="1" y="0"/>
                      <a:pt x="110" y="897"/>
                      <a:pt x="1115" y="1514"/>
                    </a:cubicBezTo>
                    <a:cubicBezTo>
                      <a:pt x="1115" y="1514"/>
                      <a:pt x="2258" y="2805"/>
                      <a:pt x="4822" y="2805"/>
                    </a:cubicBezTo>
                    <a:cubicBezTo>
                      <a:pt x="4838" y="2805"/>
                      <a:pt x="4854" y="2805"/>
                      <a:pt x="4869" y="2805"/>
                    </a:cubicBezTo>
                    <a:cubicBezTo>
                      <a:pt x="4869" y="2805"/>
                      <a:pt x="2858" y="2336"/>
                      <a:pt x="1468" y="709"/>
                    </a:cubicBezTo>
                    <a:cubicBezTo>
                      <a:pt x="1030" y="197"/>
                      <a:pt x="686" y="0"/>
                      <a:pt x="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 rot="1254617" flipH="1">
                <a:off x="6421342" y="1359296"/>
                <a:ext cx="39565" cy="7032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32;p28">
            <a:extLst>
              <a:ext uri="{FF2B5EF4-FFF2-40B4-BE49-F238E27FC236}">
                <a16:creationId xmlns:a16="http://schemas.microsoft.com/office/drawing/2014/main" id="{2BB406FE-68AE-5E92-BE25-DB2DF2350227}"/>
              </a:ext>
            </a:extLst>
          </p:cNvPr>
          <p:cNvSpPr txBox="1"/>
          <p:nvPr/>
        </p:nvSpPr>
        <p:spPr>
          <a:xfrm>
            <a:off x="3606378" y="1045636"/>
            <a:ext cx="1931193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Performance</a:t>
            </a:r>
          </a:p>
        </p:txBody>
      </p:sp>
      <p:grpSp>
        <p:nvGrpSpPr>
          <p:cNvPr id="3" name="Google Shape;635;p23">
            <a:extLst>
              <a:ext uri="{FF2B5EF4-FFF2-40B4-BE49-F238E27FC236}">
                <a16:creationId xmlns:a16="http://schemas.microsoft.com/office/drawing/2014/main" id="{F508AC62-90F8-6242-E22C-136413DFFE6B}"/>
              </a:ext>
            </a:extLst>
          </p:cNvPr>
          <p:cNvGrpSpPr/>
          <p:nvPr/>
        </p:nvGrpSpPr>
        <p:grpSpPr>
          <a:xfrm>
            <a:off x="3880360" y="1990084"/>
            <a:ext cx="1237505" cy="1163331"/>
            <a:chOff x="3953246" y="3445242"/>
            <a:chExt cx="1237505" cy="1163331"/>
          </a:xfrm>
        </p:grpSpPr>
        <p:sp>
          <p:nvSpPr>
            <p:cNvPr id="4" name="Google Shape;636;p23">
              <a:extLst>
                <a:ext uri="{FF2B5EF4-FFF2-40B4-BE49-F238E27FC236}">
                  <a16:creationId xmlns:a16="http://schemas.microsoft.com/office/drawing/2014/main" id="{3C72EFED-0451-6A0E-8550-94F18F086076}"/>
                </a:ext>
              </a:extLst>
            </p:cNvPr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37;p23">
              <a:extLst>
                <a:ext uri="{FF2B5EF4-FFF2-40B4-BE49-F238E27FC236}">
                  <a16:creationId xmlns:a16="http://schemas.microsoft.com/office/drawing/2014/main" id="{C4DB4A3A-CF86-FC35-8ADC-C51031E14BE9}"/>
                </a:ext>
              </a:extLst>
            </p:cNvPr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6" name="Google Shape;638;p23">
                <a:extLst>
                  <a:ext uri="{FF2B5EF4-FFF2-40B4-BE49-F238E27FC236}">
                    <a16:creationId xmlns:a16="http://schemas.microsoft.com/office/drawing/2014/main" id="{38D4D02F-2552-29EF-1292-071E040DDF64}"/>
                  </a:ext>
                </a:extLst>
              </p:cNvPr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639;p23">
                <a:extLst>
                  <a:ext uri="{FF2B5EF4-FFF2-40B4-BE49-F238E27FC236}">
                    <a16:creationId xmlns:a16="http://schemas.microsoft.com/office/drawing/2014/main" id="{65E06913-8B0D-BC99-3682-551CC924E71D}"/>
                  </a:ext>
                </a:extLst>
              </p:cNvPr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Step5: Conclusion</a:t>
            </a:r>
            <a:endParaRPr dirty="0"/>
          </a:p>
        </p:txBody>
      </p:sp>
      <p:sp>
        <p:nvSpPr>
          <p:cNvPr id="155" name="Google Shape;155;p19"/>
          <p:cNvSpPr txBox="1"/>
          <p:nvPr/>
        </p:nvSpPr>
        <p:spPr>
          <a:xfrm>
            <a:off x="5612606" y="1645876"/>
            <a:ext cx="3085019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applications in betting market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632291" y="3916891"/>
            <a:ext cx="3085018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recommendations for stakeholders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883879" y="2571750"/>
            <a:ext cx="2475900" cy="71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Limitations: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Unpredictable factors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Real-time dynamics</a:t>
            </a:r>
          </a:p>
        </p:txBody>
      </p:sp>
      <p:sp>
        <p:nvSpPr>
          <p:cNvPr id="162" name="Google Shape;162;p19"/>
          <p:cNvSpPr/>
          <p:nvPr/>
        </p:nvSpPr>
        <p:spPr>
          <a:xfrm>
            <a:off x="4572000" y="1396175"/>
            <a:ext cx="792900" cy="79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890875" y="2539950"/>
            <a:ext cx="792900" cy="7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4572000" y="3683725"/>
            <a:ext cx="792900" cy="79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5" name="Google Shape;165;p19"/>
          <p:cNvCxnSpPr>
            <a:stCxn id="162" idx="2"/>
          </p:cNvCxnSpPr>
          <p:nvPr/>
        </p:nvCxnSpPr>
        <p:spPr>
          <a:xfrm rot="10800000">
            <a:off x="2577000" y="1240925"/>
            <a:ext cx="1995000" cy="551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6" name="Google Shape;166;p19"/>
          <p:cNvCxnSpPr>
            <a:stCxn id="163" idx="2"/>
          </p:cNvCxnSpPr>
          <p:nvPr/>
        </p:nvCxnSpPr>
        <p:spPr>
          <a:xfrm rot="10800000">
            <a:off x="3912575" y="2732100"/>
            <a:ext cx="978300" cy="204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67" name="Google Shape;167;p19"/>
          <p:cNvGrpSpPr/>
          <p:nvPr/>
        </p:nvGrpSpPr>
        <p:grpSpPr>
          <a:xfrm>
            <a:off x="713197" y="948134"/>
            <a:ext cx="3157424" cy="3686805"/>
            <a:chOff x="713197" y="948134"/>
            <a:chExt cx="3157424" cy="3686805"/>
          </a:xfrm>
        </p:grpSpPr>
        <p:sp>
          <p:nvSpPr>
            <p:cNvPr id="168" name="Google Shape;168;p19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154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033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8731" extrusionOk="0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3800" extrusionOk="0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646" extrusionOk="0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942" extrusionOk="0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5736" extrusionOk="0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02" extrusionOk="0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02" extrusionOk="0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302" extrusionOk="0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avLst/>
                <a:gdLst/>
                <a:ahLst/>
                <a:cxnLst/>
                <a:rect l="l" t="t" r="r" b="b"/>
                <a:pathLst>
                  <a:path w="16090" h="36373" extrusionOk="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541" extrusionOk="0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3161" extrusionOk="0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6763" extrusionOk="0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7" extrusionOk="0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8" extrusionOk="0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avLst/>
                <a:gdLst/>
                <a:ahLst/>
                <a:cxnLst/>
                <a:rect l="l" t="t" r="r" b="b"/>
                <a:pathLst>
                  <a:path w="36322" h="23422" extrusionOk="0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7377" extrusionOk="0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2872" extrusionOk="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37" extrusionOk="0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808" extrusionOk="0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7379" extrusionOk="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39" extrusionOk="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39" extrusionOk="0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38" extrusionOk="0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avLst/>
                <a:gdLst/>
                <a:ahLst/>
                <a:cxnLst/>
                <a:rect l="l" t="t" r="r" b="b"/>
                <a:pathLst>
                  <a:path w="23279" h="19222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9004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4430" extrusionOk="0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avLst/>
                <a:gdLst/>
                <a:ahLst/>
                <a:cxnLst/>
                <a:rect l="l" t="t" r="r" b="b"/>
                <a:pathLst>
                  <a:path w="38324" h="32293" extrusionOk="0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4314" extrusionOk="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4910" extrusionOk="0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11761" extrusionOk="0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avLst/>
                <a:gdLst/>
                <a:ahLst/>
                <a:cxnLst/>
                <a:rect l="l" t="t" r="r" b="b"/>
                <a:pathLst>
                  <a:path w="27661" h="17538" extrusionOk="0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avLst/>
                <a:gdLst/>
                <a:ahLst/>
                <a:cxnLst/>
                <a:rect l="l" t="t" r="r" b="b"/>
                <a:pathLst>
                  <a:path w="30776" h="18016" extrusionOk="0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739" extrusionOk="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19867" extrusionOk="0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avLst/>
                <a:gdLst/>
                <a:ahLst/>
                <a:cxnLst/>
                <a:rect l="l" t="t" r="r" b="b"/>
                <a:pathLst>
                  <a:path w="8798" h="45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468" extrusionOk="0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6899" extrusionOk="0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10389" extrusionOk="0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10461" extrusionOk="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429" extrusionOk="0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11665" extrusionOk="0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080" extrusionOk="0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9182" extrusionOk="0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2595" extrusionOk="0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902" extrusionOk="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902" extrusionOk="0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160" extrusionOk="0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890" extrusionOk="0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22" name="Google Shape;222;p19"/>
          <p:cNvCxnSpPr>
            <a:stCxn id="164" idx="2"/>
          </p:cNvCxnSpPr>
          <p:nvPr/>
        </p:nvCxnSpPr>
        <p:spPr>
          <a:xfrm flipH="1">
            <a:off x="1969200" y="4080175"/>
            <a:ext cx="2602800" cy="43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932;p28">
            <a:extLst>
              <a:ext uri="{FF2B5EF4-FFF2-40B4-BE49-F238E27FC236}">
                <a16:creationId xmlns:a16="http://schemas.microsoft.com/office/drawing/2014/main" id="{1E16139D-90E5-723F-E24A-B46F4A302694}"/>
              </a:ext>
            </a:extLst>
          </p:cNvPr>
          <p:cNvSpPr txBox="1"/>
          <p:nvPr/>
        </p:nvSpPr>
        <p:spPr>
          <a:xfrm>
            <a:off x="5883879" y="951006"/>
            <a:ext cx="3260121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 &amp; Limitations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Questions &amp; Discussion</a:t>
            </a:r>
            <a:endParaRPr dirty="0"/>
          </a:p>
        </p:txBody>
      </p:sp>
      <p:grpSp>
        <p:nvGrpSpPr>
          <p:cNvPr id="1490" name="Google Shape;1490;p36"/>
          <p:cNvGrpSpPr/>
          <p:nvPr/>
        </p:nvGrpSpPr>
        <p:grpSpPr>
          <a:xfrm>
            <a:off x="4166825" y="1795349"/>
            <a:ext cx="810375" cy="846849"/>
            <a:chOff x="4544513" y="1336499"/>
            <a:chExt cx="810375" cy="846849"/>
          </a:xfrm>
        </p:grpSpPr>
        <p:sp>
          <p:nvSpPr>
            <p:cNvPr id="1491" name="Google Shape;1491;p36"/>
            <p:cNvSpPr/>
            <p:nvPr/>
          </p:nvSpPr>
          <p:spPr>
            <a:xfrm>
              <a:off x="4544513" y="1336499"/>
              <a:ext cx="810375" cy="846825"/>
            </a:xfrm>
            <a:custGeom>
              <a:avLst/>
              <a:gdLst/>
              <a:ahLst/>
              <a:cxnLst/>
              <a:rect l="l" t="t" r="r" b="b"/>
              <a:pathLst>
                <a:path w="50601" h="52877" extrusionOk="0">
                  <a:moveTo>
                    <a:pt x="9025" y="8411"/>
                  </a:moveTo>
                  <a:lnTo>
                    <a:pt x="9025" y="8995"/>
                  </a:lnTo>
                  <a:cubicBezTo>
                    <a:pt x="9025" y="13239"/>
                    <a:pt x="9763" y="17344"/>
                    <a:pt x="11132" y="21080"/>
                  </a:cubicBezTo>
                  <a:cubicBezTo>
                    <a:pt x="7842" y="19189"/>
                    <a:pt x="5720" y="15760"/>
                    <a:pt x="5489" y="11963"/>
                  </a:cubicBezTo>
                  <a:lnTo>
                    <a:pt x="5273" y="8411"/>
                  </a:lnTo>
                  <a:close/>
                  <a:moveTo>
                    <a:pt x="45327" y="8411"/>
                  </a:moveTo>
                  <a:lnTo>
                    <a:pt x="45112" y="11963"/>
                  </a:lnTo>
                  <a:cubicBezTo>
                    <a:pt x="44881" y="15760"/>
                    <a:pt x="42759" y="19189"/>
                    <a:pt x="39469" y="21080"/>
                  </a:cubicBezTo>
                  <a:cubicBezTo>
                    <a:pt x="40838" y="17344"/>
                    <a:pt x="41576" y="13239"/>
                    <a:pt x="41576" y="8995"/>
                  </a:cubicBezTo>
                  <a:lnTo>
                    <a:pt x="41576" y="8411"/>
                  </a:lnTo>
                  <a:close/>
                  <a:moveTo>
                    <a:pt x="9025" y="1"/>
                  </a:moveTo>
                  <a:lnTo>
                    <a:pt x="9025" y="3460"/>
                  </a:lnTo>
                  <a:lnTo>
                    <a:pt x="0" y="3460"/>
                  </a:lnTo>
                  <a:lnTo>
                    <a:pt x="415" y="10286"/>
                  </a:lnTo>
                  <a:cubicBezTo>
                    <a:pt x="831" y="16975"/>
                    <a:pt x="4566" y="23017"/>
                    <a:pt x="10378" y="26369"/>
                  </a:cubicBezTo>
                  <a:lnTo>
                    <a:pt x="15760" y="29475"/>
                  </a:lnTo>
                  <a:cubicBezTo>
                    <a:pt x="16990" y="31029"/>
                    <a:pt x="18343" y="32412"/>
                    <a:pt x="19849" y="33612"/>
                  </a:cubicBezTo>
                  <a:lnTo>
                    <a:pt x="22602" y="35779"/>
                  </a:lnTo>
                  <a:lnTo>
                    <a:pt x="22586" y="40162"/>
                  </a:lnTo>
                  <a:cubicBezTo>
                    <a:pt x="17297" y="41053"/>
                    <a:pt x="12930" y="44528"/>
                    <a:pt x="10702" y="49217"/>
                  </a:cubicBezTo>
                  <a:lnTo>
                    <a:pt x="7350" y="49217"/>
                  </a:lnTo>
                  <a:lnTo>
                    <a:pt x="7350" y="52877"/>
                  </a:lnTo>
                  <a:lnTo>
                    <a:pt x="43282" y="52877"/>
                  </a:lnTo>
                  <a:lnTo>
                    <a:pt x="43282" y="49217"/>
                  </a:lnTo>
                  <a:lnTo>
                    <a:pt x="39899" y="49217"/>
                  </a:lnTo>
                  <a:cubicBezTo>
                    <a:pt x="37670" y="44528"/>
                    <a:pt x="33304" y="41053"/>
                    <a:pt x="28014" y="40162"/>
                  </a:cubicBezTo>
                  <a:lnTo>
                    <a:pt x="27998" y="35779"/>
                  </a:lnTo>
                  <a:lnTo>
                    <a:pt x="30751" y="33612"/>
                  </a:lnTo>
                  <a:cubicBezTo>
                    <a:pt x="32258" y="32412"/>
                    <a:pt x="33611" y="31029"/>
                    <a:pt x="34841" y="29475"/>
                  </a:cubicBezTo>
                  <a:lnTo>
                    <a:pt x="40223" y="26369"/>
                  </a:lnTo>
                  <a:cubicBezTo>
                    <a:pt x="46034" y="23017"/>
                    <a:pt x="49770" y="16975"/>
                    <a:pt x="50186" y="10286"/>
                  </a:cubicBezTo>
                  <a:lnTo>
                    <a:pt x="50600" y="3460"/>
                  </a:lnTo>
                  <a:lnTo>
                    <a:pt x="41576" y="3460"/>
                  </a:lnTo>
                  <a:lnTo>
                    <a:pt x="41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4761699" y="1413069"/>
              <a:ext cx="75863" cy="250699"/>
            </a:xfrm>
            <a:custGeom>
              <a:avLst/>
              <a:gdLst/>
              <a:ahLst/>
              <a:cxnLst/>
              <a:rect l="l" t="t" r="r" b="b"/>
              <a:pathLst>
                <a:path w="4737" h="15654" extrusionOk="0">
                  <a:moveTo>
                    <a:pt x="1686" y="1"/>
                  </a:moveTo>
                  <a:cubicBezTo>
                    <a:pt x="1677" y="1"/>
                    <a:pt x="1669" y="1"/>
                    <a:pt x="1661" y="1"/>
                  </a:cubicBezTo>
                  <a:cubicBezTo>
                    <a:pt x="738" y="1"/>
                    <a:pt x="0" y="755"/>
                    <a:pt x="15" y="1662"/>
                  </a:cubicBezTo>
                  <a:cubicBezTo>
                    <a:pt x="46" y="5614"/>
                    <a:pt x="93" y="10087"/>
                    <a:pt x="1307" y="14439"/>
                  </a:cubicBezTo>
                  <a:cubicBezTo>
                    <a:pt x="1507" y="15161"/>
                    <a:pt x="2168" y="15653"/>
                    <a:pt x="2891" y="15653"/>
                  </a:cubicBezTo>
                  <a:cubicBezTo>
                    <a:pt x="3045" y="15653"/>
                    <a:pt x="3183" y="15623"/>
                    <a:pt x="3336" y="15592"/>
                  </a:cubicBezTo>
                  <a:cubicBezTo>
                    <a:pt x="4213" y="15346"/>
                    <a:pt x="4736" y="14423"/>
                    <a:pt x="4490" y="13547"/>
                  </a:cubicBezTo>
                  <a:cubicBezTo>
                    <a:pt x="3398" y="9626"/>
                    <a:pt x="3352" y="5382"/>
                    <a:pt x="3322" y="1631"/>
                  </a:cubicBezTo>
                  <a:cubicBezTo>
                    <a:pt x="3306" y="733"/>
                    <a:pt x="2507" y="1"/>
                    <a:pt x="1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4807006" y="1678045"/>
              <a:ext cx="55172" cy="55172"/>
            </a:xfrm>
            <a:custGeom>
              <a:avLst/>
              <a:gdLst/>
              <a:ahLst/>
              <a:cxnLst/>
              <a:rect l="l" t="t" r="r" b="b"/>
              <a:pathLst>
                <a:path w="3445" h="3445" extrusionOk="0">
                  <a:moveTo>
                    <a:pt x="1723" y="0"/>
                  </a:moveTo>
                  <a:cubicBezTo>
                    <a:pt x="769" y="0"/>
                    <a:pt x="1" y="769"/>
                    <a:pt x="1" y="1722"/>
                  </a:cubicBezTo>
                  <a:cubicBezTo>
                    <a:pt x="1" y="2675"/>
                    <a:pt x="769" y="3444"/>
                    <a:pt x="1723" y="3444"/>
                  </a:cubicBezTo>
                  <a:cubicBezTo>
                    <a:pt x="2676" y="3444"/>
                    <a:pt x="3445" y="2675"/>
                    <a:pt x="3445" y="1722"/>
                  </a:cubicBezTo>
                  <a:cubicBezTo>
                    <a:pt x="3445" y="769"/>
                    <a:pt x="2676" y="0"/>
                    <a:pt x="1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662210" y="1979697"/>
              <a:ext cx="575467" cy="203647"/>
            </a:xfrm>
            <a:custGeom>
              <a:avLst/>
              <a:gdLst/>
              <a:ahLst/>
              <a:cxnLst/>
              <a:rect l="l" t="t" r="r" b="b"/>
              <a:pathLst>
                <a:path w="35933" h="12716" extrusionOk="0">
                  <a:moveTo>
                    <a:pt x="15237" y="1"/>
                  </a:moveTo>
                  <a:cubicBezTo>
                    <a:pt x="9948" y="892"/>
                    <a:pt x="5581" y="4367"/>
                    <a:pt x="3353" y="9056"/>
                  </a:cubicBezTo>
                  <a:lnTo>
                    <a:pt x="1" y="9056"/>
                  </a:lnTo>
                  <a:lnTo>
                    <a:pt x="1" y="12716"/>
                  </a:lnTo>
                  <a:lnTo>
                    <a:pt x="35933" y="12716"/>
                  </a:lnTo>
                  <a:lnTo>
                    <a:pt x="35933" y="9056"/>
                  </a:lnTo>
                  <a:lnTo>
                    <a:pt x="32550" y="9056"/>
                  </a:lnTo>
                  <a:cubicBezTo>
                    <a:pt x="30321" y="4367"/>
                    <a:pt x="25955" y="892"/>
                    <a:pt x="20665" y="1"/>
                  </a:cubicBezTo>
                  <a:cubicBezTo>
                    <a:pt x="20665" y="1"/>
                    <a:pt x="19558" y="600"/>
                    <a:pt x="17913" y="600"/>
                  </a:cubicBezTo>
                  <a:cubicBezTo>
                    <a:pt x="16483" y="600"/>
                    <a:pt x="15237" y="1"/>
                    <a:pt x="15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662210" y="2124733"/>
              <a:ext cx="575467" cy="58615"/>
            </a:xfrm>
            <a:custGeom>
              <a:avLst/>
              <a:gdLst/>
              <a:ahLst/>
              <a:cxnLst/>
              <a:rect l="l" t="t" r="r" b="b"/>
              <a:pathLst>
                <a:path w="35933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35933" y="3660"/>
                  </a:lnTo>
                  <a:lnTo>
                    <a:pt x="35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524;p46">
            <a:extLst>
              <a:ext uri="{FF2B5EF4-FFF2-40B4-BE49-F238E27FC236}">
                <a16:creationId xmlns:a16="http://schemas.microsoft.com/office/drawing/2014/main" id="{49428B6C-DCF6-7885-1538-2B7F9098C3D9}"/>
              </a:ext>
            </a:extLst>
          </p:cNvPr>
          <p:cNvGrpSpPr/>
          <p:nvPr/>
        </p:nvGrpSpPr>
        <p:grpSpPr>
          <a:xfrm>
            <a:off x="1994979" y="1418911"/>
            <a:ext cx="2040600" cy="2795509"/>
            <a:chOff x="2346250" y="1394527"/>
            <a:chExt cx="2040600" cy="2795509"/>
          </a:xfrm>
        </p:grpSpPr>
        <p:sp>
          <p:nvSpPr>
            <p:cNvPr id="3" name="Google Shape;2525;p46">
              <a:extLst>
                <a:ext uri="{FF2B5EF4-FFF2-40B4-BE49-F238E27FC236}">
                  <a16:creationId xmlns:a16="http://schemas.microsoft.com/office/drawing/2014/main" id="{2C01C8F7-0522-97D6-235B-2E057F846554}"/>
                </a:ext>
              </a:extLst>
            </p:cNvPr>
            <p:cNvSpPr/>
            <p:nvPr/>
          </p:nvSpPr>
          <p:spPr>
            <a:xfrm>
              <a:off x="2346250" y="3896336"/>
              <a:ext cx="2040600" cy="293700"/>
            </a:xfrm>
            <a:prstGeom prst="ellipse">
              <a:avLst/>
            </a:pr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2526;p46">
              <a:extLst>
                <a:ext uri="{FF2B5EF4-FFF2-40B4-BE49-F238E27FC236}">
                  <a16:creationId xmlns:a16="http://schemas.microsoft.com/office/drawing/2014/main" id="{3B154501-F883-A57C-4041-BF69008E2C49}"/>
                </a:ext>
              </a:extLst>
            </p:cNvPr>
            <p:cNvGrpSpPr/>
            <p:nvPr/>
          </p:nvGrpSpPr>
          <p:grpSpPr>
            <a:xfrm>
              <a:off x="2472934" y="1394527"/>
              <a:ext cx="1618433" cy="2659970"/>
              <a:chOff x="1813525" y="1033050"/>
              <a:chExt cx="2205550" cy="3624925"/>
            </a:xfrm>
          </p:grpSpPr>
          <p:sp>
            <p:nvSpPr>
              <p:cNvPr id="5" name="Google Shape;2527;p46">
                <a:extLst>
                  <a:ext uri="{FF2B5EF4-FFF2-40B4-BE49-F238E27FC236}">
                    <a16:creationId xmlns:a16="http://schemas.microsoft.com/office/drawing/2014/main" id="{D07306DB-7E2F-3DCA-DE5C-345FF608344E}"/>
                  </a:ext>
                </a:extLst>
              </p:cNvPr>
              <p:cNvSpPr/>
              <p:nvPr/>
            </p:nvSpPr>
            <p:spPr>
              <a:xfrm>
                <a:off x="2470650" y="1550975"/>
                <a:ext cx="526200" cy="599775"/>
              </a:xfrm>
              <a:custGeom>
                <a:avLst/>
                <a:gdLst/>
                <a:ahLst/>
                <a:cxnLst/>
                <a:rect l="l" t="t" r="r" b="b"/>
                <a:pathLst>
                  <a:path w="21048" h="23991" extrusionOk="0">
                    <a:moveTo>
                      <a:pt x="16638" y="1"/>
                    </a:moveTo>
                    <a:cubicBezTo>
                      <a:pt x="15527" y="1"/>
                      <a:pt x="14420" y="388"/>
                      <a:pt x="13490" y="1022"/>
                    </a:cubicBezTo>
                    <a:cubicBezTo>
                      <a:pt x="12465" y="1735"/>
                      <a:pt x="11639" y="2739"/>
                      <a:pt x="11059" y="3854"/>
                    </a:cubicBezTo>
                    <a:cubicBezTo>
                      <a:pt x="10547" y="4835"/>
                      <a:pt x="10212" y="5927"/>
                      <a:pt x="9543" y="6819"/>
                    </a:cubicBezTo>
                    <a:cubicBezTo>
                      <a:pt x="8205" y="8558"/>
                      <a:pt x="5865" y="9160"/>
                      <a:pt x="3993" y="10320"/>
                    </a:cubicBezTo>
                    <a:cubicBezTo>
                      <a:pt x="2409" y="11278"/>
                      <a:pt x="1071" y="12704"/>
                      <a:pt x="536" y="14488"/>
                    </a:cubicBezTo>
                    <a:cubicBezTo>
                      <a:pt x="1" y="16250"/>
                      <a:pt x="425" y="18346"/>
                      <a:pt x="1808" y="19571"/>
                    </a:cubicBezTo>
                    <a:cubicBezTo>
                      <a:pt x="1540" y="21043"/>
                      <a:pt x="2542" y="22693"/>
                      <a:pt x="3836" y="23406"/>
                    </a:cubicBezTo>
                    <a:cubicBezTo>
                      <a:pt x="4562" y="23807"/>
                      <a:pt x="5388" y="23990"/>
                      <a:pt x="6221" y="23990"/>
                    </a:cubicBezTo>
                    <a:cubicBezTo>
                      <a:pt x="6870" y="23990"/>
                      <a:pt x="7524" y="23879"/>
                      <a:pt x="8139" y="23674"/>
                    </a:cubicBezTo>
                    <a:cubicBezTo>
                      <a:pt x="8808" y="23474"/>
                      <a:pt x="9454" y="23139"/>
                      <a:pt x="9968" y="22671"/>
                    </a:cubicBezTo>
                    <a:cubicBezTo>
                      <a:pt x="10836" y="21869"/>
                      <a:pt x="11238" y="20686"/>
                      <a:pt x="11395" y="19527"/>
                    </a:cubicBezTo>
                    <a:cubicBezTo>
                      <a:pt x="11979" y="19770"/>
                      <a:pt x="12573" y="19903"/>
                      <a:pt x="13183" y="19903"/>
                    </a:cubicBezTo>
                    <a:cubicBezTo>
                      <a:pt x="13525" y="19903"/>
                      <a:pt x="13872" y="19861"/>
                      <a:pt x="14225" y="19773"/>
                    </a:cubicBezTo>
                    <a:cubicBezTo>
                      <a:pt x="15206" y="19527"/>
                      <a:pt x="16098" y="18902"/>
                      <a:pt x="16588" y="18034"/>
                    </a:cubicBezTo>
                    <a:cubicBezTo>
                      <a:pt x="16968" y="17342"/>
                      <a:pt x="17079" y="16562"/>
                      <a:pt x="17124" y="15781"/>
                    </a:cubicBezTo>
                    <a:cubicBezTo>
                      <a:pt x="17302" y="13129"/>
                      <a:pt x="16722" y="10498"/>
                      <a:pt x="16098" y="7912"/>
                    </a:cubicBezTo>
                    <a:cubicBezTo>
                      <a:pt x="15741" y="6417"/>
                      <a:pt x="15363" y="4812"/>
                      <a:pt x="15764" y="3319"/>
                    </a:cubicBezTo>
                    <a:cubicBezTo>
                      <a:pt x="15943" y="2627"/>
                      <a:pt x="16321" y="1937"/>
                      <a:pt x="16968" y="1625"/>
                    </a:cubicBezTo>
                    <a:cubicBezTo>
                      <a:pt x="17236" y="1486"/>
                      <a:pt x="17535" y="1427"/>
                      <a:pt x="17840" y="1427"/>
                    </a:cubicBezTo>
                    <a:cubicBezTo>
                      <a:pt x="18272" y="1427"/>
                      <a:pt x="18717" y="1544"/>
                      <a:pt x="19109" y="1714"/>
                    </a:cubicBezTo>
                    <a:cubicBezTo>
                      <a:pt x="19799" y="2003"/>
                      <a:pt x="20402" y="2449"/>
                      <a:pt x="21048" y="2784"/>
                    </a:cubicBezTo>
                    <a:lnTo>
                      <a:pt x="20289" y="1245"/>
                    </a:lnTo>
                    <a:cubicBezTo>
                      <a:pt x="19308" y="644"/>
                      <a:pt x="18217" y="130"/>
                      <a:pt x="17058" y="19"/>
                    </a:cubicBezTo>
                    <a:cubicBezTo>
                      <a:pt x="16918" y="7"/>
                      <a:pt x="16778" y="1"/>
                      <a:pt x="166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528;p46">
                <a:extLst>
                  <a:ext uri="{FF2B5EF4-FFF2-40B4-BE49-F238E27FC236}">
                    <a16:creationId xmlns:a16="http://schemas.microsoft.com/office/drawing/2014/main" id="{B8CF8F65-4825-B583-3BEF-FFBFD84B56A1}"/>
                  </a:ext>
                </a:extLst>
              </p:cNvPr>
              <p:cNvSpPr/>
              <p:nvPr/>
            </p:nvSpPr>
            <p:spPr>
              <a:xfrm>
                <a:off x="2947775" y="1564175"/>
                <a:ext cx="6972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819" extrusionOk="0">
                    <a:moveTo>
                      <a:pt x="1504" y="1"/>
                    </a:moveTo>
                    <a:cubicBezTo>
                      <a:pt x="1120" y="1"/>
                      <a:pt x="726" y="190"/>
                      <a:pt x="470" y="494"/>
                    </a:cubicBezTo>
                    <a:cubicBezTo>
                      <a:pt x="45" y="1007"/>
                      <a:pt x="1" y="1810"/>
                      <a:pt x="402" y="2322"/>
                    </a:cubicBezTo>
                    <a:cubicBezTo>
                      <a:pt x="656" y="2642"/>
                      <a:pt x="1052" y="2818"/>
                      <a:pt x="1444" y="2818"/>
                    </a:cubicBezTo>
                    <a:cubicBezTo>
                      <a:pt x="1708" y="2818"/>
                      <a:pt x="1970" y="2738"/>
                      <a:pt x="2185" y="2568"/>
                    </a:cubicBezTo>
                    <a:cubicBezTo>
                      <a:pt x="2721" y="2144"/>
                      <a:pt x="2788" y="1320"/>
                      <a:pt x="2521" y="695"/>
                    </a:cubicBezTo>
                    <a:lnTo>
                      <a:pt x="2521" y="695"/>
                    </a:lnTo>
                    <a:lnTo>
                      <a:pt x="2543" y="805"/>
                    </a:lnTo>
                    <a:lnTo>
                      <a:pt x="2543" y="805"/>
                    </a:lnTo>
                    <a:cubicBezTo>
                      <a:pt x="2464" y="510"/>
                      <a:pt x="2237" y="232"/>
                      <a:pt x="1941" y="92"/>
                    </a:cubicBezTo>
                    <a:cubicBezTo>
                      <a:pt x="1803" y="30"/>
                      <a:pt x="1654" y="1"/>
                      <a:pt x="15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29;p46">
                <a:extLst>
                  <a:ext uri="{FF2B5EF4-FFF2-40B4-BE49-F238E27FC236}">
                    <a16:creationId xmlns:a16="http://schemas.microsoft.com/office/drawing/2014/main" id="{F88B0D81-DBED-96AB-B9A3-A7B829E81208}"/>
                  </a:ext>
                </a:extLst>
              </p:cNvPr>
              <p:cNvSpPr/>
              <p:nvPr/>
            </p:nvSpPr>
            <p:spPr>
              <a:xfrm>
                <a:off x="2950575" y="1497750"/>
                <a:ext cx="372375" cy="317925"/>
              </a:xfrm>
              <a:custGeom>
                <a:avLst/>
                <a:gdLst/>
                <a:ahLst/>
                <a:cxnLst/>
                <a:rect l="l" t="t" r="r" b="b"/>
                <a:pathLst>
                  <a:path w="14895" h="12717" extrusionOk="0">
                    <a:moveTo>
                      <a:pt x="7857" y="0"/>
                    </a:moveTo>
                    <a:cubicBezTo>
                      <a:pt x="7212" y="0"/>
                      <a:pt x="6557" y="89"/>
                      <a:pt x="5908" y="276"/>
                    </a:cubicBezTo>
                    <a:cubicBezTo>
                      <a:pt x="2163" y="1367"/>
                      <a:pt x="1" y="5291"/>
                      <a:pt x="1092" y="9015"/>
                    </a:cubicBezTo>
                    <a:cubicBezTo>
                      <a:pt x="1405" y="10107"/>
                      <a:pt x="1918" y="11423"/>
                      <a:pt x="2609" y="12716"/>
                    </a:cubicBezTo>
                    <a:cubicBezTo>
                      <a:pt x="3033" y="11958"/>
                      <a:pt x="3345" y="11132"/>
                      <a:pt x="3479" y="10285"/>
                    </a:cubicBezTo>
                    <a:cubicBezTo>
                      <a:pt x="3742" y="8792"/>
                      <a:pt x="3530" y="7213"/>
                      <a:pt x="2885" y="5845"/>
                    </a:cubicBezTo>
                    <a:lnTo>
                      <a:pt x="2885" y="5845"/>
                    </a:lnTo>
                    <a:cubicBezTo>
                      <a:pt x="3038" y="6156"/>
                      <a:pt x="3251" y="6445"/>
                      <a:pt x="3524" y="6673"/>
                    </a:cubicBezTo>
                    <a:cubicBezTo>
                      <a:pt x="3580" y="6712"/>
                      <a:pt x="3654" y="6767"/>
                      <a:pt x="3731" y="6767"/>
                    </a:cubicBezTo>
                    <a:cubicBezTo>
                      <a:pt x="3743" y="6767"/>
                      <a:pt x="3755" y="6766"/>
                      <a:pt x="3768" y="6763"/>
                    </a:cubicBezTo>
                    <a:cubicBezTo>
                      <a:pt x="3946" y="6741"/>
                      <a:pt x="3991" y="6495"/>
                      <a:pt x="3969" y="6340"/>
                    </a:cubicBezTo>
                    <a:cubicBezTo>
                      <a:pt x="3904" y="5776"/>
                      <a:pt x="3691" y="5233"/>
                      <a:pt x="3373" y="4774"/>
                    </a:cubicBezTo>
                    <a:lnTo>
                      <a:pt x="3373" y="4774"/>
                    </a:lnTo>
                    <a:cubicBezTo>
                      <a:pt x="3835" y="5427"/>
                      <a:pt x="4405" y="6014"/>
                      <a:pt x="5061" y="6495"/>
                    </a:cubicBezTo>
                    <a:cubicBezTo>
                      <a:pt x="5183" y="6586"/>
                      <a:pt x="5336" y="6668"/>
                      <a:pt x="5470" y="6668"/>
                    </a:cubicBezTo>
                    <a:cubicBezTo>
                      <a:pt x="5533" y="6668"/>
                      <a:pt x="5591" y="6650"/>
                      <a:pt x="5641" y="6607"/>
                    </a:cubicBezTo>
                    <a:cubicBezTo>
                      <a:pt x="5819" y="6450"/>
                      <a:pt x="5730" y="6206"/>
                      <a:pt x="5641" y="6005"/>
                    </a:cubicBezTo>
                    <a:cubicBezTo>
                      <a:pt x="5530" y="5737"/>
                      <a:pt x="5441" y="5493"/>
                      <a:pt x="5307" y="5225"/>
                    </a:cubicBezTo>
                    <a:lnTo>
                      <a:pt x="5307" y="5225"/>
                    </a:lnTo>
                    <a:cubicBezTo>
                      <a:pt x="6645" y="6138"/>
                      <a:pt x="8250" y="6584"/>
                      <a:pt x="9877" y="6673"/>
                    </a:cubicBezTo>
                    <a:cubicBezTo>
                      <a:pt x="10100" y="6686"/>
                      <a:pt x="10322" y="6692"/>
                      <a:pt x="10545" y="6692"/>
                    </a:cubicBezTo>
                    <a:cubicBezTo>
                      <a:pt x="11927" y="6692"/>
                      <a:pt x="13307" y="6463"/>
                      <a:pt x="14671" y="6117"/>
                    </a:cubicBezTo>
                    <a:cubicBezTo>
                      <a:pt x="14737" y="6094"/>
                      <a:pt x="14805" y="6072"/>
                      <a:pt x="14894" y="6049"/>
                    </a:cubicBezTo>
                    <a:cubicBezTo>
                      <a:pt x="14805" y="5716"/>
                      <a:pt x="14716" y="5380"/>
                      <a:pt x="14648" y="5091"/>
                    </a:cubicBezTo>
                    <a:cubicBezTo>
                      <a:pt x="13747" y="1998"/>
                      <a:pt x="10914" y="0"/>
                      <a:pt x="7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530;p46">
                <a:extLst>
                  <a:ext uri="{FF2B5EF4-FFF2-40B4-BE49-F238E27FC236}">
                    <a16:creationId xmlns:a16="http://schemas.microsoft.com/office/drawing/2014/main" id="{0D2FC8A8-49B1-0E1B-1EFD-E7B91178C612}"/>
                  </a:ext>
                </a:extLst>
              </p:cNvPr>
              <p:cNvSpPr/>
              <p:nvPr/>
            </p:nvSpPr>
            <p:spPr>
              <a:xfrm>
                <a:off x="3015775" y="1616100"/>
                <a:ext cx="332225" cy="329150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13166" extrusionOk="0">
                    <a:moveTo>
                      <a:pt x="737" y="1"/>
                    </a:moveTo>
                    <a:lnTo>
                      <a:pt x="737" y="1"/>
                    </a:lnTo>
                    <a:cubicBezTo>
                      <a:pt x="746" y="14"/>
                      <a:pt x="756" y="27"/>
                      <a:pt x="765" y="40"/>
                    </a:cubicBezTo>
                    <a:lnTo>
                      <a:pt x="765" y="40"/>
                    </a:lnTo>
                    <a:cubicBezTo>
                      <a:pt x="756" y="27"/>
                      <a:pt x="746" y="14"/>
                      <a:pt x="737" y="1"/>
                    </a:cubicBezTo>
                    <a:close/>
                    <a:moveTo>
                      <a:pt x="247" y="1048"/>
                    </a:moveTo>
                    <a:cubicBezTo>
                      <a:pt x="257" y="1069"/>
                      <a:pt x="267" y="1090"/>
                      <a:pt x="277" y="1111"/>
                    </a:cubicBezTo>
                    <a:lnTo>
                      <a:pt x="277" y="1111"/>
                    </a:lnTo>
                    <a:cubicBezTo>
                      <a:pt x="267" y="1090"/>
                      <a:pt x="257" y="1069"/>
                      <a:pt x="247" y="1048"/>
                    </a:cubicBezTo>
                    <a:close/>
                    <a:moveTo>
                      <a:pt x="765" y="40"/>
                    </a:moveTo>
                    <a:lnTo>
                      <a:pt x="765" y="40"/>
                    </a:lnTo>
                    <a:cubicBezTo>
                      <a:pt x="1083" y="499"/>
                      <a:pt x="1296" y="1042"/>
                      <a:pt x="1361" y="1606"/>
                    </a:cubicBezTo>
                    <a:cubicBezTo>
                      <a:pt x="1383" y="1761"/>
                      <a:pt x="1338" y="2007"/>
                      <a:pt x="1160" y="2029"/>
                    </a:cubicBezTo>
                    <a:cubicBezTo>
                      <a:pt x="1147" y="2032"/>
                      <a:pt x="1135" y="2033"/>
                      <a:pt x="1123" y="2033"/>
                    </a:cubicBezTo>
                    <a:cubicBezTo>
                      <a:pt x="1046" y="2033"/>
                      <a:pt x="972" y="1978"/>
                      <a:pt x="916" y="1939"/>
                    </a:cubicBezTo>
                    <a:cubicBezTo>
                      <a:pt x="643" y="1711"/>
                      <a:pt x="430" y="1422"/>
                      <a:pt x="277" y="1111"/>
                    </a:cubicBezTo>
                    <a:lnTo>
                      <a:pt x="277" y="1111"/>
                    </a:lnTo>
                    <a:cubicBezTo>
                      <a:pt x="922" y="2479"/>
                      <a:pt x="1134" y="4058"/>
                      <a:pt x="871" y="5551"/>
                    </a:cubicBezTo>
                    <a:cubicBezTo>
                      <a:pt x="737" y="6398"/>
                      <a:pt x="425" y="7224"/>
                      <a:pt x="1" y="7982"/>
                    </a:cubicBezTo>
                    <a:cubicBezTo>
                      <a:pt x="1467" y="10647"/>
                      <a:pt x="3729" y="13165"/>
                      <a:pt x="6732" y="13165"/>
                    </a:cubicBezTo>
                    <a:cubicBezTo>
                      <a:pt x="7246" y="13165"/>
                      <a:pt x="7782" y="13091"/>
                      <a:pt x="8339" y="12932"/>
                    </a:cubicBezTo>
                    <a:cubicBezTo>
                      <a:pt x="13289" y="11526"/>
                      <a:pt x="13178" y="5218"/>
                      <a:pt x="12286" y="1315"/>
                    </a:cubicBezTo>
                    <a:lnTo>
                      <a:pt x="12286" y="1315"/>
                    </a:lnTo>
                    <a:cubicBezTo>
                      <a:pt x="12197" y="1338"/>
                      <a:pt x="12129" y="1360"/>
                      <a:pt x="12063" y="1383"/>
                    </a:cubicBezTo>
                    <a:cubicBezTo>
                      <a:pt x="10699" y="1729"/>
                      <a:pt x="9319" y="1958"/>
                      <a:pt x="7937" y="1958"/>
                    </a:cubicBezTo>
                    <a:cubicBezTo>
                      <a:pt x="7714" y="1958"/>
                      <a:pt x="7492" y="1952"/>
                      <a:pt x="7269" y="1939"/>
                    </a:cubicBezTo>
                    <a:cubicBezTo>
                      <a:pt x="5642" y="1850"/>
                      <a:pt x="4037" y="1404"/>
                      <a:pt x="2699" y="491"/>
                    </a:cubicBezTo>
                    <a:lnTo>
                      <a:pt x="2699" y="491"/>
                    </a:lnTo>
                    <a:cubicBezTo>
                      <a:pt x="2833" y="759"/>
                      <a:pt x="2922" y="1003"/>
                      <a:pt x="3033" y="1271"/>
                    </a:cubicBezTo>
                    <a:cubicBezTo>
                      <a:pt x="3122" y="1472"/>
                      <a:pt x="3211" y="1716"/>
                      <a:pt x="3033" y="1873"/>
                    </a:cubicBezTo>
                    <a:cubicBezTo>
                      <a:pt x="2983" y="1916"/>
                      <a:pt x="2925" y="1934"/>
                      <a:pt x="2862" y="1934"/>
                    </a:cubicBezTo>
                    <a:cubicBezTo>
                      <a:pt x="2728" y="1934"/>
                      <a:pt x="2575" y="1852"/>
                      <a:pt x="2453" y="1761"/>
                    </a:cubicBezTo>
                    <a:cubicBezTo>
                      <a:pt x="1797" y="1280"/>
                      <a:pt x="1227" y="693"/>
                      <a:pt x="765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531;p46">
                <a:extLst>
                  <a:ext uri="{FF2B5EF4-FFF2-40B4-BE49-F238E27FC236}">
                    <a16:creationId xmlns:a16="http://schemas.microsoft.com/office/drawing/2014/main" id="{F099990E-6E51-1126-AD30-4D562B5EB98A}"/>
                  </a:ext>
                </a:extLst>
              </p:cNvPr>
              <p:cNvSpPr/>
              <p:nvPr/>
            </p:nvSpPr>
            <p:spPr>
              <a:xfrm>
                <a:off x="2955050" y="1739700"/>
                <a:ext cx="10422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571" extrusionOk="0">
                    <a:moveTo>
                      <a:pt x="1762" y="0"/>
                    </a:moveTo>
                    <a:cubicBezTo>
                      <a:pt x="1578" y="0"/>
                      <a:pt x="1397" y="38"/>
                      <a:pt x="1226" y="117"/>
                    </a:cubicBezTo>
                    <a:cubicBezTo>
                      <a:pt x="334" y="497"/>
                      <a:pt x="0" y="1767"/>
                      <a:pt x="468" y="2971"/>
                    </a:cubicBezTo>
                    <a:cubicBezTo>
                      <a:pt x="865" y="3946"/>
                      <a:pt x="1659" y="4571"/>
                      <a:pt x="2420" y="4571"/>
                    </a:cubicBezTo>
                    <a:cubicBezTo>
                      <a:pt x="2598" y="4571"/>
                      <a:pt x="2774" y="4537"/>
                      <a:pt x="2943" y="4465"/>
                    </a:cubicBezTo>
                    <a:cubicBezTo>
                      <a:pt x="3835" y="4064"/>
                      <a:pt x="4169" y="2792"/>
                      <a:pt x="3701" y="1588"/>
                    </a:cubicBezTo>
                    <a:cubicBezTo>
                      <a:pt x="3308" y="622"/>
                      <a:pt x="2511" y="0"/>
                      <a:pt x="1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532;p46">
                <a:extLst>
                  <a:ext uri="{FF2B5EF4-FFF2-40B4-BE49-F238E27FC236}">
                    <a16:creationId xmlns:a16="http://schemas.microsoft.com/office/drawing/2014/main" id="{371C0681-5BC2-B651-C9FD-2A020228A187}"/>
                  </a:ext>
                </a:extLst>
              </p:cNvPr>
              <p:cNvSpPr/>
              <p:nvPr/>
            </p:nvSpPr>
            <p:spPr>
              <a:xfrm>
                <a:off x="2971175" y="1758800"/>
                <a:ext cx="647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992" extrusionOk="0">
                    <a:moveTo>
                      <a:pt x="1085" y="0"/>
                    </a:moveTo>
                    <a:cubicBezTo>
                      <a:pt x="825" y="0"/>
                      <a:pt x="551" y="93"/>
                      <a:pt x="358" y="268"/>
                    </a:cubicBezTo>
                    <a:cubicBezTo>
                      <a:pt x="135" y="512"/>
                      <a:pt x="1" y="847"/>
                      <a:pt x="69" y="1136"/>
                    </a:cubicBezTo>
                    <a:cubicBezTo>
                      <a:pt x="90" y="847"/>
                      <a:pt x="268" y="580"/>
                      <a:pt x="491" y="446"/>
                    </a:cubicBezTo>
                    <a:cubicBezTo>
                      <a:pt x="638" y="343"/>
                      <a:pt x="803" y="299"/>
                      <a:pt x="969" y="299"/>
                    </a:cubicBezTo>
                    <a:cubicBezTo>
                      <a:pt x="1056" y="299"/>
                      <a:pt x="1143" y="311"/>
                      <a:pt x="1228" y="334"/>
                    </a:cubicBezTo>
                    <a:cubicBezTo>
                      <a:pt x="1643" y="467"/>
                      <a:pt x="1946" y="838"/>
                      <a:pt x="2097" y="1274"/>
                    </a:cubicBezTo>
                    <a:lnTo>
                      <a:pt x="2097" y="1274"/>
                    </a:lnTo>
                    <a:cubicBezTo>
                      <a:pt x="1912" y="1279"/>
                      <a:pt x="1727" y="1328"/>
                      <a:pt x="1562" y="1448"/>
                    </a:cubicBezTo>
                    <a:cubicBezTo>
                      <a:pt x="1294" y="1627"/>
                      <a:pt x="1160" y="1939"/>
                      <a:pt x="1228" y="2230"/>
                    </a:cubicBezTo>
                    <a:cubicBezTo>
                      <a:pt x="1249" y="2385"/>
                      <a:pt x="1339" y="2519"/>
                      <a:pt x="1428" y="2608"/>
                    </a:cubicBezTo>
                    <a:cubicBezTo>
                      <a:pt x="1540" y="2697"/>
                      <a:pt x="1651" y="2765"/>
                      <a:pt x="1763" y="2831"/>
                    </a:cubicBezTo>
                    <a:cubicBezTo>
                      <a:pt x="1958" y="2929"/>
                      <a:pt x="2169" y="2992"/>
                      <a:pt x="2384" y="2992"/>
                    </a:cubicBezTo>
                    <a:cubicBezTo>
                      <a:pt x="2415" y="2992"/>
                      <a:pt x="2446" y="2990"/>
                      <a:pt x="2477" y="2988"/>
                    </a:cubicBezTo>
                    <a:cubicBezTo>
                      <a:pt x="2230" y="2920"/>
                      <a:pt x="2031" y="2831"/>
                      <a:pt x="1852" y="2676"/>
                    </a:cubicBezTo>
                    <a:cubicBezTo>
                      <a:pt x="1674" y="2542"/>
                      <a:pt x="1496" y="2363"/>
                      <a:pt x="1496" y="2185"/>
                    </a:cubicBezTo>
                    <a:cubicBezTo>
                      <a:pt x="1496" y="2007"/>
                      <a:pt x="1606" y="1828"/>
                      <a:pt x="1740" y="1739"/>
                    </a:cubicBezTo>
                    <a:cubicBezTo>
                      <a:pt x="1845" y="1679"/>
                      <a:pt x="1980" y="1649"/>
                      <a:pt x="2117" y="1649"/>
                    </a:cubicBezTo>
                    <a:cubicBezTo>
                      <a:pt x="2185" y="1649"/>
                      <a:pt x="2254" y="1657"/>
                      <a:pt x="2320" y="1671"/>
                    </a:cubicBezTo>
                    <a:lnTo>
                      <a:pt x="2587" y="1695"/>
                    </a:lnTo>
                    <a:lnTo>
                      <a:pt x="2587" y="1695"/>
                    </a:lnTo>
                    <a:lnTo>
                      <a:pt x="2521" y="1427"/>
                    </a:lnTo>
                    <a:cubicBezTo>
                      <a:pt x="2477" y="1115"/>
                      <a:pt x="2343" y="803"/>
                      <a:pt x="2141" y="557"/>
                    </a:cubicBezTo>
                    <a:cubicBezTo>
                      <a:pt x="1942" y="289"/>
                      <a:pt x="1629" y="89"/>
                      <a:pt x="1294" y="22"/>
                    </a:cubicBezTo>
                    <a:cubicBezTo>
                      <a:pt x="1227" y="7"/>
                      <a:pt x="1156" y="0"/>
                      <a:pt x="10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33;p46">
                <a:extLst>
                  <a:ext uri="{FF2B5EF4-FFF2-40B4-BE49-F238E27FC236}">
                    <a16:creationId xmlns:a16="http://schemas.microsoft.com/office/drawing/2014/main" id="{6E4BFAD1-321C-31BE-DB88-FCA7485350B0}"/>
                  </a:ext>
                </a:extLst>
              </p:cNvPr>
              <p:cNvSpPr/>
              <p:nvPr/>
            </p:nvSpPr>
            <p:spPr>
              <a:xfrm>
                <a:off x="2013600" y="3229700"/>
                <a:ext cx="1005000" cy="474025"/>
              </a:xfrm>
              <a:custGeom>
                <a:avLst/>
                <a:gdLst/>
                <a:ahLst/>
                <a:cxnLst/>
                <a:rect l="l" t="t" r="r" b="b"/>
                <a:pathLst>
                  <a:path w="40200" h="18961" extrusionOk="0">
                    <a:moveTo>
                      <a:pt x="27825" y="0"/>
                    </a:moveTo>
                    <a:cubicBezTo>
                      <a:pt x="26867" y="1516"/>
                      <a:pt x="25863" y="2899"/>
                      <a:pt x="24816" y="4013"/>
                    </a:cubicBezTo>
                    <a:cubicBezTo>
                      <a:pt x="18306" y="11014"/>
                      <a:pt x="1" y="14447"/>
                      <a:pt x="1" y="14447"/>
                    </a:cubicBezTo>
                    <a:lnTo>
                      <a:pt x="113" y="18639"/>
                    </a:lnTo>
                    <a:cubicBezTo>
                      <a:pt x="113" y="18639"/>
                      <a:pt x="3796" y="18960"/>
                      <a:pt x="8743" y="18960"/>
                    </a:cubicBezTo>
                    <a:cubicBezTo>
                      <a:pt x="16022" y="18960"/>
                      <a:pt x="26036" y="18265"/>
                      <a:pt x="31080" y="14827"/>
                    </a:cubicBezTo>
                    <a:cubicBezTo>
                      <a:pt x="34180" y="12708"/>
                      <a:pt x="37391" y="9453"/>
                      <a:pt x="40200" y="6154"/>
                    </a:cubicBezTo>
                    <a:cubicBezTo>
                      <a:pt x="35830" y="4661"/>
                      <a:pt x="31660" y="2586"/>
                      <a:pt x="2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34;p46">
                <a:extLst>
                  <a:ext uri="{FF2B5EF4-FFF2-40B4-BE49-F238E27FC236}">
                    <a16:creationId xmlns:a16="http://schemas.microsoft.com/office/drawing/2014/main" id="{4E6A3B67-60C6-0167-893E-AA876BC579BD}"/>
                  </a:ext>
                </a:extLst>
              </p:cNvPr>
              <p:cNvSpPr/>
              <p:nvPr/>
            </p:nvSpPr>
            <p:spPr>
              <a:xfrm>
                <a:off x="3409275" y="3201825"/>
                <a:ext cx="471575" cy="1172200"/>
              </a:xfrm>
              <a:custGeom>
                <a:avLst/>
                <a:gdLst/>
                <a:ahLst/>
                <a:cxnLst/>
                <a:rect l="l" t="t" r="r" b="b"/>
                <a:pathLst>
                  <a:path w="18863" h="46888" extrusionOk="0">
                    <a:moveTo>
                      <a:pt x="13045" y="0"/>
                    </a:moveTo>
                    <a:cubicBezTo>
                      <a:pt x="9053" y="2810"/>
                      <a:pt x="4638" y="5018"/>
                      <a:pt x="1" y="6534"/>
                    </a:cubicBezTo>
                    <a:cubicBezTo>
                      <a:pt x="1785" y="9364"/>
                      <a:pt x="3434" y="12084"/>
                      <a:pt x="4260" y="13734"/>
                    </a:cubicBezTo>
                    <a:cubicBezTo>
                      <a:pt x="6579" y="18395"/>
                      <a:pt x="10146" y="46531"/>
                      <a:pt x="10146" y="46531"/>
                    </a:cubicBezTo>
                    <a:lnTo>
                      <a:pt x="15675" y="46888"/>
                    </a:lnTo>
                    <a:cubicBezTo>
                      <a:pt x="15675" y="46888"/>
                      <a:pt x="18863" y="17034"/>
                      <a:pt x="14939" y="5128"/>
                    </a:cubicBezTo>
                    <a:cubicBezTo>
                      <a:pt x="14404" y="3478"/>
                      <a:pt x="13758" y="1763"/>
                      <a:pt x="130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35;p46">
                <a:extLst>
                  <a:ext uri="{FF2B5EF4-FFF2-40B4-BE49-F238E27FC236}">
                    <a16:creationId xmlns:a16="http://schemas.microsoft.com/office/drawing/2014/main" id="{D1FC34FA-61D9-AB78-86FF-6DC9F2534911}"/>
                  </a:ext>
                </a:extLst>
              </p:cNvPr>
              <p:cNvSpPr/>
              <p:nvPr/>
            </p:nvSpPr>
            <p:spPr>
              <a:xfrm>
                <a:off x="2709225" y="2622725"/>
                <a:ext cx="1026175" cy="760825"/>
              </a:xfrm>
              <a:custGeom>
                <a:avLst/>
                <a:gdLst/>
                <a:ahLst/>
                <a:cxnLst/>
                <a:rect l="l" t="t" r="r" b="b"/>
                <a:pathLst>
                  <a:path w="41047" h="30433" extrusionOk="0">
                    <a:moveTo>
                      <a:pt x="29920" y="1"/>
                    </a:moveTo>
                    <a:lnTo>
                      <a:pt x="8941" y="4237"/>
                    </a:lnTo>
                    <a:cubicBezTo>
                      <a:pt x="8941" y="4237"/>
                      <a:pt x="5107" y="16276"/>
                      <a:pt x="0" y="24279"/>
                    </a:cubicBezTo>
                    <a:cubicBezTo>
                      <a:pt x="3835" y="26865"/>
                      <a:pt x="8005" y="28940"/>
                      <a:pt x="12375" y="30433"/>
                    </a:cubicBezTo>
                    <a:cubicBezTo>
                      <a:pt x="17235" y="24725"/>
                      <a:pt x="20958" y="18951"/>
                      <a:pt x="20958" y="18951"/>
                    </a:cubicBezTo>
                    <a:cubicBezTo>
                      <a:pt x="20958" y="18951"/>
                      <a:pt x="24703" y="24525"/>
                      <a:pt x="28003" y="29698"/>
                    </a:cubicBezTo>
                    <a:cubicBezTo>
                      <a:pt x="32640" y="28182"/>
                      <a:pt x="37055" y="25974"/>
                      <a:pt x="41047" y="23164"/>
                    </a:cubicBezTo>
                    <a:cubicBezTo>
                      <a:pt x="36677" y="12174"/>
                      <a:pt x="29920" y="1"/>
                      <a:pt x="29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36;p46">
                <a:extLst>
                  <a:ext uri="{FF2B5EF4-FFF2-40B4-BE49-F238E27FC236}">
                    <a16:creationId xmlns:a16="http://schemas.microsoft.com/office/drawing/2014/main" id="{9C87E9CC-A7ED-9B09-3873-860B5970A531}"/>
                  </a:ext>
                </a:extLst>
              </p:cNvPr>
              <p:cNvSpPr/>
              <p:nvPr/>
            </p:nvSpPr>
            <p:spPr>
              <a:xfrm>
                <a:off x="3019700" y="1893100"/>
                <a:ext cx="245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9832" h="10559" extrusionOk="0">
                    <a:moveTo>
                      <a:pt x="3009" y="0"/>
                    </a:moveTo>
                    <a:cubicBezTo>
                      <a:pt x="3009" y="0"/>
                      <a:pt x="2608" y="4147"/>
                      <a:pt x="2141" y="4816"/>
                    </a:cubicBezTo>
                    <a:cubicBezTo>
                      <a:pt x="1962" y="5039"/>
                      <a:pt x="1160" y="5217"/>
                      <a:pt x="1" y="5464"/>
                    </a:cubicBezTo>
                    <a:cubicBezTo>
                      <a:pt x="851" y="7208"/>
                      <a:pt x="2865" y="10558"/>
                      <a:pt x="5389" y="10558"/>
                    </a:cubicBezTo>
                    <a:cubicBezTo>
                      <a:pt x="5574" y="10558"/>
                      <a:pt x="5762" y="10540"/>
                      <a:pt x="5952" y="10502"/>
                    </a:cubicBezTo>
                    <a:cubicBezTo>
                      <a:pt x="8339" y="10012"/>
                      <a:pt x="9386" y="7247"/>
                      <a:pt x="9832" y="5330"/>
                    </a:cubicBezTo>
                    <a:lnTo>
                      <a:pt x="9832" y="5330"/>
                    </a:lnTo>
                    <a:cubicBezTo>
                      <a:pt x="9622" y="5372"/>
                      <a:pt x="9446" y="5394"/>
                      <a:pt x="9311" y="5394"/>
                    </a:cubicBezTo>
                    <a:cubicBezTo>
                      <a:pt x="9158" y="5394"/>
                      <a:pt x="9055" y="5366"/>
                      <a:pt x="9008" y="5307"/>
                    </a:cubicBezTo>
                    <a:cubicBezTo>
                      <a:pt x="8428" y="4638"/>
                      <a:pt x="7736" y="291"/>
                      <a:pt x="7736" y="291"/>
                    </a:cubicBezTo>
                    <a:lnTo>
                      <a:pt x="30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537;p46">
                <a:extLst>
                  <a:ext uri="{FF2B5EF4-FFF2-40B4-BE49-F238E27FC236}">
                    <a16:creationId xmlns:a16="http://schemas.microsoft.com/office/drawing/2014/main" id="{2B337224-4DEB-0618-9C0C-4196A9553BAD}"/>
                  </a:ext>
                </a:extLst>
              </p:cNvPr>
              <p:cNvSpPr/>
              <p:nvPr/>
            </p:nvSpPr>
            <p:spPr>
              <a:xfrm>
                <a:off x="3554775" y="1201950"/>
                <a:ext cx="359000" cy="784800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31392" extrusionOk="0">
                    <a:moveTo>
                      <a:pt x="12040" y="0"/>
                    </a:moveTo>
                    <a:cubicBezTo>
                      <a:pt x="12040" y="0"/>
                      <a:pt x="4704" y="19911"/>
                      <a:pt x="536" y="25128"/>
                    </a:cubicBezTo>
                    <a:cubicBezTo>
                      <a:pt x="358" y="25351"/>
                      <a:pt x="179" y="25551"/>
                      <a:pt x="1" y="25774"/>
                    </a:cubicBezTo>
                    <a:cubicBezTo>
                      <a:pt x="1517" y="27580"/>
                      <a:pt x="2965" y="29453"/>
                      <a:pt x="4326" y="31392"/>
                    </a:cubicBezTo>
                    <a:cubicBezTo>
                      <a:pt x="6265" y="28627"/>
                      <a:pt x="8116" y="25440"/>
                      <a:pt x="9142" y="22319"/>
                    </a:cubicBezTo>
                    <a:cubicBezTo>
                      <a:pt x="11839" y="14002"/>
                      <a:pt x="14359" y="871"/>
                      <a:pt x="14359" y="871"/>
                    </a:cubicBezTo>
                    <a:lnTo>
                      <a:pt x="120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38;p46">
                <a:extLst>
                  <a:ext uri="{FF2B5EF4-FFF2-40B4-BE49-F238E27FC236}">
                    <a16:creationId xmlns:a16="http://schemas.microsoft.com/office/drawing/2014/main" id="{671B2B0D-803A-A834-A852-CB0FA077365F}"/>
                  </a:ext>
                </a:extLst>
              </p:cNvPr>
              <p:cNvSpPr/>
              <p:nvPr/>
            </p:nvSpPr>
            <p:spPr>
              <a:xfrm>
                <a:off x="2535325" y="2494525"/>
                <a:ext cx="306050" cy="595850"/>
              </a:xfrm>
              <a:custGeom>
                <a:avLst/>
                <a:gdLst/>
                <a:ahLst/>
                <a:cxnLst/>
                <a:rect l="l" t="t" r="r" b="b"/>
                <a:pathLst>
                  <a:path w="12242" h="23834" extrusionOk="0">
                    <a:moveTo>
                      <a:pt x="1962" y="1"/>
                    </a:moveTo>
                    <a:cubicBezTo>
                      <a:pt x="714" y="3099"/>
                      <a:pt x="0" y="5931"/>
                      <a:pt x="335" y="7670"/>
                    </a:cubicBezTo>
                    <a:cubicBezTo>
                      <a:pt x="1316" y="12597"/>
                      <a:pt x="9855" y="23833"/>
                      <a:pt x="9855" y="23833"/>
                    </a:cubicBezTo>
                    <a:lnTo>
                      <a:pt x="12241" y="22519"/>
                    </a:lnTo>
                    <a:cubicBezTo>
                      <a:pt x="12241" y="22519"/>
                      <a:pt x="6332" y="10569"/>
                      <a:pt x="6533" y="7380"/>
                    </a:cubicBezTo>
                    <a:cubicBezTo>
                      <a:pt x="6599" y="6333"/>
                      <a:pt x="7179" y="4972"/>
                      <a:pt x="7960" y="3613"/>
                    </a:cubicBezTo>
                    <a:cubicBezTo>
                      <a:pt x="5797" y="2698"/>
                      <a:pt x="3790" y="1494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539;p46">
                <a:extLst>
                  <a:ext uri="{FF2B5EF4-FFF2-40B4-BE49-F238E27FC236}">
                    <a16:creationId xmlns:a16="http://schemas.microsoft.com/office/drawing/2014/main" id="{DE310148-C454-F5E2-E2BD-9A89196548A3}"/>
                  </a:ext>
                </a:extLst>
              </p:cNvPr>
              <p:cNvSpPr/>
              <p:nvPr/>
            </p:nvSpPr>
            <p:spPr>
              <a:xfrm>
                <a:off x="2584375" y="1846275"/>
                <a:ext cx="1078575" cy="931200"/>
              </a:xfrm>
              <a:custGeom>
                <a:avLst/>
                <a:gdLst/>
                <a:ahLst/>
                <a:cxnLst/>
                <a:rect l="l" t="t" r="r" b="b"/>
                <a:pathLst>
                  <a:path w="43143" h="37248" extrusionOk="0">
                    <a:moveTo>
                      <a:pt x="38817" y="1"/>
                    </a:moveTo>
                    <a:cubicBezTo>
                      <a:pt x="35250" y="4014"/>
                      <a:pt x="29453" y="6757"/>
                      <a:pt x="27245" y="7203"/>
                    </a:cubicBezTo>
                    <a:cubicBezTo>
                      <a:pt x="26799" y="9120"/>
                      <a:pt x="25752" y="11885"/>
                      <a:pt x="23365" y="12375"/>
                    </a:cubicBezTo>
                    <a:cubicBezTo>
                      <a:pt x="23175" y="12413"/>
                      <a:pt x="22987" y="12431"/>
                      <a:pt x="22802" y="12431"/>
                    </a:cubicBezTo>
                    <a:cubicBezTo>
                      <a:pt x="20278" y="12431"/>
                      <a:pt x="18264" y="9081"/>
                      <a:pt x="17414" y="7337"/>
                    </a:cubicBezTo>
                    <a:cubicBezTo>
                      <a:pt x="15116" y="7849"/>
                      <a:pt x="11483" y="8696"/>
                      <a:pt x="8918" y="11148"/>
                    </a:cubicBezTo>
                    <a:cubicBezTo>
                      <a:pt x="6400" y="13535"/>
                      <a:pt x="2319" y="20200"/>
                      <a:pt x="0" y="25931"/>
                    </a:cubicBezTo>
                    <a:cubicBezTo>
                      <a:pt x="1828" y="27424"/>
                      <a:pt x="3835" y="28628"/>
                      <a:pt x="5998" y="29543"/>
                    </a:cubicBezTo>
                    <a:cubicBezTo>
                      <a:pt x="7580" y="26799"/>
                      <a:pt x="9878" y="24079"/>
                      <a:pt x="9878" y="24079"/>
                    </a:cubicBezTo>
                    <a:lnTo>
                      <a:pt x="13935" y="35295"/>
                    </a:lnTo>
                    <a:cubicBezTo>
                      <a:pt x="13935" y="35295"/>
                      <a:pt x="17344" y="37247"/>
                      <a:pt x="22141" y="37247"/>
                    </a:cubicBezTo>
                    <a:cubicBezTo>
                      <a:pt x="23006" y="37247"/>
                      <a:pt x="23916" y="37184"/>
                      <a:pt x="24860" y="37034"/>
                    </a:cubicBezTo>
                    <a:cubicBezTo>
                      <a:pt x="31058" y="36074"/>
                      <a:pt x="34914" y="31059"/>
                      <a:pt x="34914" y="31059"/>
                    </a:cubicBezTo>
                    <a:lnTo>
                      <a:pt x="34536" y="23211"/>
                    </a:lnTo>
                    <a:cubicBezTo>
                      <a:pt x="34536" y="23211"/>
                      <a:pt x="36386" y="21784"/>
                      <a:pt x="37367" y="19531"/>
                    </a:cubicBezTo>
                    <a:cubicBezTo>
                      <a:pt x="38348" y="17302"/>
                      <a:pt x="36498" y="13645"/>
                      <a:pt x="36498" y="13645"/>
                    </a:cubicBezTo>
                    <a:cubicBezTo>
                      <a:pt x="36498" y="13645"/>
                      <a:pt x="39909" y="10212"/>
                      <a:pt x="43142" y="5619"/>
                    </a:cubicBezTo>
                    <a:cubicBezTo>
                      <a:pt x="41781" y="3680"/>
                      <a:pt x="40333" y="1807"/>
                      <a:pt x="38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540;p46">
                <a:extLst>
                  <a:ext uri="{FF2B5EF4-FFF2-40B4-BE49-F238E27FC236}">
                    <a16:creationId xmlns:a16="http://schemas.microsoft.com/office/drawing/2014/main" id="{EA588E22-3145-3BCA-09B4-82131EE86941}"/>
                  </a:ext>
                </a:extLst>
              </p:cNvPr>
              <p:cNvSpPr/>
              <p:nvPr/>
            </p:nvSpPr>
            <p:spPr>
              <a:xfrm>
                <a:off x="3812825" y="1033050"/>
                <a:ext cx="161125" cy="240275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9611" extrusionOk="0">
                    <a:moveTo>
                      <a:pt x="2646" y="1"/>
                    </a:moveTo>
                    <a:cubicBezTo>
                      <a:pt x="2641" y="1"/>
                      <a:pt x="2636" y="1"/>
                      <a:pt x="2632" y="2"/>
                    </a:cubicBezTo>
                    <a:cubicBezTo>
                      <a:pt x="2186" y="68"/>
                      <a:pt x="1495" y="4482"/>
                      <a:pt x="1495" y="4482"/>
                    </a:cubicBezTo>
                    <a:cubicBezTo>
                      <a:pt x="1495" y="4482"/>
                      <a:pt x="1031" y="1964"/>
                      <a:pt x="674" y="1964"/>
                    </a:cubicBezTo>
                    <a:cubicBezTo>
                      <a:pt x="673" y="1964"/>
                      <a:pt x="671" y="1964"/>
                      <a:pt x="670" y="1964"/>
                    </a:cubicBezTo>
                    <a:cubicBezTo>
                      <a:pt x="313" y="1964"/>
                      <a:pt x="313" y="2900"/>
                      <a:pt x="158" y="4372"/>
                    </a:cubicBezTo>
                    <a:cubicBezTo>
                      <a:pt x="1" y="5820"/>
                      <a:pt x="1071" y="9610"/>
                      <a:pt x="1071" y="9610"/>
                    </a:cubicBezTo>
                    <a:lnTo>
                      <a:pt x="3746" y="9188"/>
                    </a:lnTo>
                    <a:cubicBezTo>
                      <a:pt x="3746" y="9188"/>
                      <a:pt x="3657" y="8742"/>
                      <a:pt x="3992" y="8028"/>
                    </a:cubicBezTo>
                    <a:cubicBezTo>
                      <a:pt x="4326" y="7336"/>
                      <a:pt x="6445" y="2833"/>
                      <a:pt x="5976" y="2544"/>
                    </a:cubicBezTo>
                    <a:cubicBezTo>
                      <a:pt x="5952" y="2529"/>
                      <a:pt x="5927" y="2522"/>
                      <a:pt x="5900" y="2522"/>
                    </a:cubicBezTo>
                    <a:cubicBezTo>
                      <a:pt x="5402" y="2522"/>
                      <a:pt x="4438" y="4951"/>
                      <a:pt x="4438" y="4951"/>
                    </a:cubicBezTo>
                    <a:cubicBezTo>
                      <a:pt x="4438" y="4951"/>
                      <a:pt x="5642" y="826"/>
                      <a:pt x="5173" y="626"/>
                    </a:cubicBezTo>
                    <a:cubicBezTo>
                      <a:pt x="5161" y="621"/>
                      <a:pt x="5149" y="619"/>
                      <a:pt x="5136" y="619"/>
                    </a:cubicBezTo>
                    <a:cubicBezTo>
                      <a:pt x="4631" y="619"/>
                      <a:pt x="3613" y="4438"/>
                      <a:pt x="3613" y="4438"/>
                    </a:cubicBezTo>
                    <a:cubicBezTo>
                      <a:pt x="3613" y="4438"/>
                      <a:pt x="4594" y="269"/>
                      <a:pt x="4082" y="225"/>
                    </a:cubicBezTo>
                    <a:cubicBezTo>
                      <a:pt x="4077" y="224"/>
                      <a:pt x="4073" y="224"/>
                      <a:pt x="4069" y="224"/>
                    </a:cubicBezTo>
                    <a:cubicBezTo>
                      <a:pt x="3553" y="224"/>
                      <a:pt x="2655" y="4259"/>
                      <a:pt x="2655" y="4259"/>
                    </a:cubicBezTo>
                    <a:cubicBezTo>
                      <a:pt x="2655" y="4259"/>
                      <a:pt x="3092" y="1"/>
                      <a:pt x="2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41;p46">
                <a:extLst>
                  <a:ext uri="{FF2B5EF4-FFF2-40B4-BE49-F238E27FC236}">
                    <a16:creationId xmlns:a16="http://schemas.microsoft.com/office/drawing/2014/main" id="{7E48957D-93F6-0ED0-9D32-1D59599A9745}"/>
                  </a:ext>
                </a:extLst>
              </p:cNvPr>
              <p:cNvSpPr/>
              <p:nvPr/>
            </p:nvSpPr>
            <p:spPr>
              <a:xfrm>
                <a:off x="2753800" y="3002275"/>
                <a:ext cx="191775" cy="229875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9195" extrusionOk="0">
                    <a:moveTo>
                      <a:pt x="1540" y="1"/>
                    </a:moveTo>
                    <a:lnTo>
                      <a:pt x="1" y="2230"/>
                    </a:lnTo>
                    <a:cubicBezTo>
                      <a:pt x="1" y="2230"/>
                      <a:pt x="381" y="2498"/>
                      <a:pt x="670" y="3211"/>
                    </a:cubicBezTo>
                    <a:cubicBezTo>
                      <a:pt x="933" y="3937"/>
                      <a:pt x="2693" y="8454"/>
                      <a:pt x="3256" y="8454"/>
                    </a:cubicBezTo>
                    <a:cubicBezTo>
                      <a:pt x="3264" y="8454"/>
                      <a:pt x="3271" y="8453"/>
                      <a:pt x="3279" y="8451"/>
                    </a:cubicBezTo>
                    <a:cubicBezTo>
                      <a:pt x="3791" y="8318"/>
                      <a:pt x="2587" y="5687"/>
                      <a:pt x="2587" y="5687"/>
                    </a:cubicBezTo>
                    <a:lnTo>
                      <a:pt x="2587" y="5687"/>
                    </a:lnTo>
                    <a:cubicBezTo>
                      <a:pt x="2587" y="5688"/>
                      <a:pt x="4615" y="9194"/>
                      <a:pt x="5175" y="9194"/>
                    </a:cubicBezTo>
                    <a:cubicBezTo>
                      <a:pt x="5191" y="9194"/>
                      <a:pt x="5205" y="9192"/>
                      <a:pt x="5218" y="9186"/>
                    </a:cubicBezTo>
                    <a:cubicBezTo>
                      <a:pt x="5687" y="8987"/>
                      <a:pt x="3524" y="5442"/>
                      <a:pt x="3523" y="5441"/>
                    </a:cubicBezTo>
                    <a:lnTo>
                      <a:pt x="3523" y="5441"/>
                    </a:lnTo>
                    <a:cubicBezTo>
                      <a:pt x="3524" y="5442"/>
                      <a:pt x="5661" y="8696"/>
                      <a:pt x="6181" y="8696"/>
                    </a:cubicBezTo>
                    <a:cubicBezTo>
                      <a:pt x="6206" y="8696"/>
                      <a:pt x="6227" y="8689"/>
                      <a:pt x="6243" y="8674"/>
                    </a:cubicBezTo>
                    <a:cubicBezTo>
                      <a:pt x="6645" y="8339"/>
                      <a:pt x="4326" y="4862"/>
                      <a:pt x="4326" y="4861"/>
                    </a:cubicBezTo>
                    <a:lnTo>
                      <a:pt x="4326" y="4861"/>
                    </a:lnTo>
                    <a:cubicBezTo>
                      <a:pt x="4326" y="4862"/>
                      <a:pt x="6845" y="7816"/>
                      <a:pt x="7356" y="7816"/>
                    </a:cubicBezTo>
                    <a:cubicBezTo>
                      <a:pt x="7387" y="7816"/>
                      <a:pt x="7411" y="7805"/>
                      <a:pt x="7426" y="7783"/>
                    </a:cubicBezTo>
                    <a:cubicBezTo>
                      <a:pt x="7670" y="7403"/>
                      <a:pt x="4974" y="3859"/>
                      <a:pt x="4974" y="3859"/>
                    </a:cubicBezTo>
                    <a:lnTo>
                      <a:pt x="4974" y="3859"/>
                    </a:lnTo>
                    <a:cubicBezTo>
                      <a:pt x="4974" y="3859"/>
                      <a:pt x="6763" y="5051"/>
                      <a:pt x="7256" y="5051"/>
                    </a:cubicBezTo>
                    <a:cubicBezTo>
                      <a:pt x="7302" y="5051"/>
                      <a:pt x="7337" y="5041"/>
                      <a:pt x="7358" y="5018"/>
                    </a:cubicBezTo>
                    <a:cubicBezTo>
                      <a:pt x="7604" y="4750"/>
                      <a:pt x="6912" y="4103"/>
                      <a:pt x="5976" y="2988"/>
                    </a:cubicBezTo>
                    <a:cubicBezTo>
                      <a:pt x="5018" y="1874"/>
                      <a:pt x="1540" y="1"/>
                      <a:pt x="1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542;p46">
                <a:extLst>
                  <a:ext uri="{FF2B5EF4-FFF2-40B4-BE49-F238E27FC236}">
                    <a16:creationId xmlns:a16="http://schemas.microsoft.com/office/drawing/2014/main" id="{DE31F75D-A831-916A-5B6A-A9072F83EA7C}"/>
                  </a:ext>
                </a:extLst>
              </p:cNvPr>
              <p:cNvSpPr/>
              <p:nvPr/>
            </p:nvSpPr>
            <p:spPr>
              <a:xfrm>
                <a:off x="2982925" y="2015725"/>
                <a:ext cx="315500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12620" h="7046" extrusionOk="0">
                    <a:moveTo>
                      <a:pt x="12218" y="0"/>
                    </a:moveTo>
                    <a:cubicBezTo>
                      <a:pt x="12218" y="68"/>
                      <a:pt x="11481" y="6644"/>
                      <a:pt x="6933" y="6644"/>
                    </a:cubicBezTo>
                    <a:lnTo>
                      <a:pt x="6867" y="6644"/>
                    </a:lnTo>
                    <a:cubicBezTo>
                      <a:pt x="2206" y="6578"/>
                      <a:pt x="401" y="648"/>
                      <a:pt x="378" y="603"/>
                    </a:cubicBezTo>
                    <a:lnTo>
                      <a:pt x="0" y="714"/>
                    </a:lnTo>
                    <a:cubicBezTo>
                      <a:pt x="21" y="782"/>
                      <a:pt x="1894" y="6956"/>
                      <a:pt x="6844" y="7046"/>
                    </a:cubicBezTo>
                    <a:lnTo>
                      <a:pt x="6933" y="7046"/>
                    </a:lnTo>
                    <a:cubicBezTo>
                      <a:pt x="11838" y="7046"/>
                      <a:pt x="12619" y="113"/>
                      <a:pt x="12619" y="45"/>
                    </a:cubicBezTo>
                    <a:lnTo>
                      <a:pt x="122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43;p46">
                <a:extLst>
                  <a:ext uri="{FF2B5EF4-FFF2-40B4-BE49-F238E27FC236}">
                    <a16:creationId xmlns:a16="http://schemas.microsoft.com/office/drawing/2014/main" id="{478C6669-0EFE-285D-D2CD-AC6BDA41195D}"/>
                  </a:ext>
                </a:extLst>
              </p:cNvPr>
              <p:cNvSpPr/>
              <p:nvPr/>
            </p:nvSpPr>
            <p:spPr>
              <a:xfrm>
                <a:off x="3534725" y="1861875"/>
                <a:ext cx="113150" cy="15110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6044" extrusionOk="0">
                    <a:moveTo>
                      <a:pt x="289" y="1"/>
                    </a:moveTo>
                    <a:lnTo>
                      <a:pt x="0" y="292"/>
                    </a:lnTo>
                    <a:cubicBezTo>
                      <a:pt x="1716" y="1918"/>
                      <a:pt x="3166" y="3903"/>
                      <a:pt x="4169" y="6044"/>
                    </a:cubicBezTo>
                    <a:lnTo>
                      <a:pt x="4525" y="5865"/>
                    </a:lnTo>
                    <a:cubicBezTo>
                      <a:pt x="3500" y="3680"/>
                      <a:pt x="2051" y="1651"/>
                      <a:pt x="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544;p46">
                <a:extLst>
                  <a:ext uri="{FF2B5EF4-FFF2-40B4-BE49-F238E27FC236}">
                    <a16:creationId xmlns:a16="http://schemas.microsoft.com/office/drawing/2014/main" id="{04A4A8CC-4D16-4CBB-CC0D-9A8FA482B652}"/>
                  </a:ext>
                </a:extLst>
              </p:cNvPr>
              <p:cNvSpPr/>
              <p:nvPr/>
            </p:nvSpPr>
            <p:spPr>
              <a:xfrm>
                <a:off x="2592175" y="2459975"/>
                <a:ext cx="164475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4059" extrusionOk="0">
                    <a:moveTo>
                      <a:pt x="268" y="0"/>
                    </a:moveTo>
                    <a:lnTo>
                      <a:pt x="0" y="289"/>
                    </a:lnTo>
                    <a:cubicBezTo>
                      <a:pt x="1873" y="1939"/>
                      <a:pt x="4103" y="3232"/>
                      <a:pt x="6444" y="4058"/>
                    </a:cubicBezTo>
                    <a:lnTo>
                      <a:pt x="6578" y="3657"/>
                    </a:lnTo>
                    <a:cubicBezTo>
                      <a:pt x="4281" y="2854"/>
                      <a:pt x="2096" y="1583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545;p46">
                <a:extLst>
                  <a:ext uri="{FF2B5EF4-FFF2-40B4-BE49-F238E27FC236}">
                    <a16:creationId xmlns:a16="http://schemas.microsoft.com/office/drawing/2014/main" id="{34A92AD0-9F0D-FFA1-25BF-7F11AA38679E}"/>
                  </a:ext>
                </a:extLst>
              </p:cNvPr>
              <p:cNvSpPr/>
              <p:nvPr/>
            </p:nvSpPr>
            <p:spPr>
              <a:xfrm>
                <a:off x="1813525" y="3592575"/>
                <a:ext cx="206250" cy="400950"/>
              </a:xfrm>
              <a:custGeom>
                <a:avLst/>
                <a:gdLst/>
                <a:ahLst/>
                <a:cxnLst/>
                <a:rect l="l" t="t" r="r" b="b"/>
                <a:pathLst>
                  <a:path w="8250" h="16038" extrusionOk="0">
                    <a:moveTo>
                      <a:pt x="8250" y="0"/>
                    </a:moveTo>
                    <a:lnTo>
                      <a:pt x="3545" y="111"/>
                    </a:lnTo>
                    <a:cubicBezTo>
                      <a:pt x="3545" y="111"/>
                      <a:pt x="1" y="15316"/>
                      <a:pt x="1404" y="16008"/>
                    </a:cubicBezTo>
                    <a:cubicBezTo>
                      <a:pt x="1444" y="16028"/>
                      <a:pt x="1486" y="16037"/>
                      <a:pt x="1531" y="16037"/>
                    </a:cubicBezTo>
                    <a:cubicBezTo>
                      <a:pt x="3118" y="16037"/>
                      <a:pt x="8116" y="4124"/>
                      <a:pt x="8116" y="4124"/>
                    </a:cubicBezTo>
                    <a:lnTo>
                      <a:pt x="82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46;p46">
                <a:extLst>
                  <a:ext uri="{FF2B5EF4-FFF2-40B4-BE49-F238E27FC236}">
                    <a16:creationId xmlns:a16="http://schemas.microsoft.com/office/drawing/2014/main" id="{3F8E557D-1BA9-B1B8-5492-72C4D4924FAD}"/>
                  </a:ext>
                </a:extLst>
              </p:cNvPr>
              <p:cNvSpPr/>
              <p:nvPr/>
            </p:nvSpPr>
            <p:spPr>
              <a:xfrm>
                <a:off x="3641750" y="4365100"/>
                <a:ext cx="377325" cy="292875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11715" extrusionOk="0">
                    <a:moveTo>
                      <a:pt x="847" y="0"/>
                    </a:moveTo>
                    <a:lnTo>
                      <a:pt x="0" y="4058"/>
                    </a:lnTo>
                    <a:cubicBezTo>
                      <a:pt x="0" y="4058"/>
                      <a:pt x="11357" y="11714"/>
                      <a:pt x="13653" y="11714"/>
                    </a:cubicBezTo>
                    <a:cubicBezTo>
                      <a:pt x="13801" y="11714"/>
                      <a:pt x="13911" y="11682"/>
                      <a:pt x="13978" y="11615"/>
                    </a:cubicBezTo>
                    <a:cubicBezTo>
                      <a:pt x="15093" y="10500"/>
                      <a:pt x="6376" y="357"/>
                      <a:pt x="6376" y="357"/>
                    </a:cubicBezTo>
                    <a:lnTo>
                      <a:pt x="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47;p46">
                <a:extLst>
                  <a:ext uri="{FF2B5EF4-FFF2-40B4-BE49-F238E27FC236}">
                    <a16:creationId xmlns:a16="http://schemas.microsoft.com/office/drawing/2014/main" id="{B2D44ADF-AAE4-31A3-75C4-3F7D86EE3110}"/>
                  </a:ext>
                </a:extLst>
              </p:cNvPr>
              <p:cNvSpPr/>
              <p:nvPr/>
            </p:nvSpPr>
            <p:spPr>
              <a:xfrm>
                <a:off x="3078200" y="1897550"/>
                <a:ext cx="176150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20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03" y="1026"/>
                      <a:pt x="2030" y="1718"/>
                      <a:pt x="3324" y="1963"/>
                    </a:cubicBezTo>
                    <a:cubicBezTo>
                      <a:pt x="3671" y="2032"/>
                      <a:pt x="4019" y="2072"/>
                      <a:pt x="4367" y="2072"/>
                    </a:cubicBezTo>
                    <a:cubicBezTo>
                      <a:pt x="4688" y="2072"/>
                      <a:pt x="5009" y="2038"/>
                      <a:pt x="5330" y="1963"/>
                    </a:cubicBezTo>
                    <a:cubicBezTo>
                      <a:pt x="5976" y="1829"/>
                      <a:pt x="6600" y="1517"/>
                      <a:pt x="7046" y="1050"/>
                    </a:cubicBezTo>
                    <a:lnTo>
                      <a:pt x="7046" y="1050"/>
                    </a:lnTo>
                    <a:cubicBezTo>
                      <a:pt x="6489" y="1406"/>
                      <a:pt x="5887" y="1585"/>
                      <a:pt x="5262" y="1651"/>
                    </a:cubicBezTo>
                    <a:cubicBezTo>
                      <a:pt x="5049" y="1682"/>
                      <a:pt x="4831" y="1697"/>
                      <a:pt x="4610" y="1697"/>
                    </a:cubicBezTo>
                    <a:cubicBezTo>
                      <a:pt x="4208" y="1697"/>
                      <a:pt x="3801" y="1648"/>
                      <a:pt x="3413" y="1561"/>
                    </a:cubicBezTo>
                    <a:cubicBezTo>
                      <a:pt x="2186" y="1338"/>
                      <a:pt x="1026" y="7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2548;p46">
                <a:extLst>
                  <a:ext uri="{FF2B5EF4-FFF2-40B4-BE49-F238E27FC236}">
                    <a16:creationId xmlns:a16="http://schemas.microsoft.com/office/drawing/2014/main" id="{0CA2CC29-C803-8011-E50F-6157A23E7773}"/>
                  </a:ext>
                </a:extLst>
              </p:cNvPr>
              <p:cNvGrpSpPr/>
              <p:nvPr/>
            </p:nvGrpSpPr>
            <p:grpSpPr>
              <a:xfrm rot="-845593">
                <a:off x="3133855" y="1702050"/>
                <a:ext cx="196917" cy="188149"/>
                <a:chOff x="2466703" y="1550286"/>
                <a:chExt cx="196917" cy="188149"/>
              </a:xfrm>
            </p:grpSpPr>
            <p:sp>
              <p:nvSpPr>
                <p:cNvPr id="27" name="Google Shape;2549;p46">
                  <a:extLst>
                    <a:ext uri="{FF2B5EF4-FFF2-40B4-BE49-F238E27FC236}">
                      <a16:creationId xmlns:a16="http://schemas.microsoft.com/office/drawing/2014/main" id="{6D865642-C1AE-CA4F-405C-3BCBDB5B70BA}"/>
                    </a:ext>
                  </a:extLst>
                </p:cNvPr>
                <p:cNvSpPr/>
                <p:nvPr/>
              </p:nvSpPr>
              <p:spPr>
                <a:xfrm>
                  <a:off x="2466703" y="1550286"/>
                  <a:ext cx="75384" cy="25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744" extrusionOk="0">
                      <a:moveTo>
                        <a:pt x="1123" y="0"/>
                      </a:moveTo>
                      <a:cubicBezTo>
                        <a:pt x="785" y="0"/>
                        <a:pt x="286" y="19"/>
                        <a:pt x="53" y="304"/>
                      </a:cubicBezTo>
                      <a:cubicBezTo>
                        <a:pt x="0" y="357"/>
                        <a:pt x="0" y="428"/>
                        <a:pt x="53" y="483"/>
                      </a:cubicBezTo>
                      <a:cubicBezTo>
                        <a:pt x="303" y="642"/>
                        <a:pt x="695" y="625"/>
                        <a:pt x="980" y="642"/>
                      </a:cubicBezTo>
                      <a:cubicBezTo>
                        <a:pt x="1180" y="666"/>
                        <a:pt x="1425" y="743"/>
                        <a:pt x="1651" y="743"/>
                      </a:cubicBezTo>
                      <a:cubicBezTo>
                        <a:pt x="1769" y="743"/>
                        <a:pt x="1881" y="722"/>
                        <a:pt x="1979" y="661"/>
                      </a:cubicBezTo>
                      <a:cubicBezTo>
                        <a:pt x="2086" y="590"/>
                        <a:pt x="2158" y="447"/>
                        <a:pt x="2069" y="321"/>
                      </a:cubicBezTo>
                      <a:cubicBezTo>
                        <a:pt x="1872" y="0"/>
                        <a:pt x="1480" y="19"/>
                        <a:pt x="11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550;p46">
                  <a:extLst>
                    <a:ext uri="{FF2B5EF4-FFF2-40B4-BE49-F238E27FC236}">
                      <a16:creationId xmlns:a16="http://schemas.microsoft.com/office/drawing/2014/main" id="{01090B78-FCEB-5232-4DFA-F00133057F53}"/>
                    </a:ext>
                  </a:extLst>
                </p:cNvPr>
                <p:cNvSpPr/>
                <p:nvPr/>
              </p:nvSpPr>
              <p:spPr>
                <a:xfrm>
                  <a:off x="2481655" y="1579595"/>
                  <a:ext cx="39264" cy="2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" h="857" extrusionOk="0">
                      <a:moveTo>
                        <a:pt x="552" y="0"/>
                      </a:moveTo>
                      <a:cubicBezTo>
                        <a:pt x="0" y="0"/>
                        <a:pt x="0" y="856"/>
                        <a:pt x="552" y="856"/>
                      </a:cubicBezTo>
                      <a:cubicBezTo>
                        <a:pt x="1123" y="856"/>
                        <a:pt x="1123" y="0"/>
                        <a:pt x="5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551;p46">
                  <a:extLst>
                    <a:ext uri="{FF2B5EF4-FFF2-40B4-BE49-F238E27FC236}">
                      <a16:creationId xmlns:a16="http://schemas.microsoft.com/office/drawing/2014/main" id="{88F1C0D0-EB06-8190-6A1C-1B1272B39A62}"/>
                    </a:ext>
                  </a:extLst>
                </p:cNvPr>
                <p:cNvSpPr/>
                <p:nvPr/>
              </p:nvSpPr>
              <p:spPr>
                <a:xfrm>
                  <a:off x="2588167" y="1564714"/>
                  <a:ext cx="75454" cy="2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" h="714" extrusionOk="0">
                      <a:moveTo>
                        <a:pt x="708" y="1"/>
                      </a:moveTo>
                      <a:cubicBezTo>
                        <a:pt x="470" y="1"/>
                        <a:pt x="247" y="42"/>
                        <a:pt x="90" y="248"/>
                      </a:cubicBezTo>
                      <a:cubicBezTo>
                        <a:pt x="0" y="372"/>
                        <a:pt x="72" y="533"/>
                        <a:pt x="162" y="605"/>
                      </a:cubicBezTo>
                      <a:cubicBezTo>
                        <a:pt x="276" y="688"/>
                        <a:pt x="416" y="713"/>
                        <a:pt x="564" y="713"/>
                      </a:cubicBezTo>
                      <a:cubicBezTo>
                        <a:pt x="763" y="713"/>
                        <a:pt x="976" y="668"/>
                        <a:pt x="1160" y="657"/>
                      </a:cubicBezTo>
                      <a:cubicBezTo>
                        <a:pt x="1275" y="657"/>
                        <a:pt x="1404" y="666"/>
                        <a:pt x="1535" y="666"/>
                      </a:cubicBezTo>
                      <a:cubicBezTo>
                        <a:pt x="1729" y="666"/>
                        <a:pt x="1927" y="647"/>
                        <a:pt x="2088" y="550"/>
                      </a:cubicBezTo>
                      <a:cubicBezTo>
                        <a:pt x="2159" y="515"/>
                        <a:pt x="2159" y="443"/>
                        <a:pt x="2105" y="372"/>
                      </a:cubicBezTo>
                      <a:cubicBezTo>
                        <a:pt x="1891" y="87"/>
                        <a:pt x="1391" y="34"/>
                        <a:pt x="1053" y="15"/>
                      </a:cubicBezTo>
                      <a:cubicBezTo>
                        <a:pt x="938" y="10"/>
                        <a:pt x="822" y="1"/>
                        <a:pt x="7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552;p46">
                  <a:extLst>
                    <a:ext uri="{FF2B5EF4-FFF2-40B4-BE49-F238E27FC236}">
                      <a16:creationId xmlns:a16="http://schemas.microsoft.com/office/drawing/2014/main" id="{0E5DF3CB-0E07-68F8-BF22-718709A010B1}"/>
                    </a:ext>
                  </a:extLst>
                </p:cNvPr>
                <p:cNvSpPr/>
                <p:nvPr/>
              </p:nvSpPr>
              <p:spPr>
                <a:xfrm>
                  <a:off x="2606821" y="1594442"/>
                  <a:ext cx="40207" cy="3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861" extrusionOk="0">
                      <a:moveTo>
                        <a:pt x="559" y="1"/>
                      </a:moveTo>
                      <a:cubicBezTo>
                        <a:pt x="52" y="1"/>
                        <a:pt x="1" y="825"/>
                        <a:pt x="536" y="859"/>
                      </a:cubicBezTo>
                      <a:cubicBezTo>
                        <a:pt x="548" y="860"/>
                        <a:pt x="559" y="861"/>
                        <a:pt x="570" y="861"/>
                      </a:cubicBezTo>
                      <a:cubicBezTo>
                        <a:pt x="1093" y="861"/>
                        <a:pt x="1150" y="38"/>
                        <a:pt x="608" y="3"/>
                      </a:cubicBezTo>
                      <a:cubicBezTo>
                        <a:pt x="591" y="2"/>
                        <a:pt x="575" y="1"/>
                        <a:pt x="5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553;p46">
                  <a:extLst>
                    <a:ext uri="{FF2B5EF4-FFF2-40B4-BE49-F238E27FC236}">
                      <a16:creationId xmlns:a16="http://schemas.microsoft.com/office/drawing/2014/main" id="{DD29BA11-CCD1-E2A9-CF2A-811D13A52A43}"/>
                    </a:ext>
                  </a:extLst>
                </p:cNvPr>
                <p:cNvSpPr/>
                <p:nvPr/>
              </p:nvSpPr>
              <p:spPr>
                <a:xfrm>
                  <a:off x="2549530" y="1615716"/>
                  <a:ext cx="45552" cy="7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2099" extrusionOk="0">
                      <a:moveTo>
                        <a:pt x="768" y="1"/>
                      </a:moveTo>
                      <a:lnTo>
                        <a:pt x="768" y="1"/>
                      </a:lnTo>
                      <a:cubicBezTo>
                        <a:pt x="269" y="536"/>
                        <a:pt x="1" y="1266"/>
                        <a:pt x="250" y="1963"/>
                      </a:cubicBezTo>
                      <a:cubicBezTo>
                        <a:pt x="415" y="2054"/>
                        <a:pt x="598" y="2099"/>
                        <a:pt x="783" y="2099"/>
                      </a:cubicBezTo>
                      <a:cubicBezTo>
                        <a:pt x="960" y="2099"/>
                        <a:pt x="1138" y="2058"/>
                        <a:pt x="1303" y="1980"/>
                      </a:cubicBezTo>
                      <a:cubicBezTo>
                        <a:pt x="857" y="1428"/>
                        <a:pt x="661" y="696"/>
                        <a:pt x="76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554;p46">
                  <a:extLst>
                    <a:ext uri="{FF2B5EF4-FFF2-40B4-BE49-F238E27FC236}">
                      <a16:creationId xmlns:a16="http://schemas.microsoft.com/office/drawing/2014/main" id="{CEF96967-8F76-1EC4-23F9-156BFB3188B3}"/>
                    </a:ext>
                  </a:extLst>
                </p:cNvPr>
                <p:cNvSpPr/>
                <p:nvPr/>
              </p:nvSpPr>
              <p:spPr>
                <a:xfrm>
                  <a:off x="2469778" y="1675487"/>
                  <a:ext cx="63577" cy="6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0" h="1802" extrusionOk="0">
                      <a:moveTo>
                        <a:pt x="122" y="0"/>
                      </a:moveTo>
                      <a:cubicBezTo>
                        <a:pt x="99" y="0"/>
                        <a:pt x="77" y="1"/>
                        <a:pt x="55" y="2"/>
                      </a:cubicBezTo>
                      <a:cubicBezTo>
                        <a:pt x="1" y="340"/>
                        <a:pt x="19" y="732"/>
                        <a:pt x="143" y="1036"/>
                      </a:cubicBezTo>
                      <a:cubicBezTo>
                        <a:pt x="269" y="1357"/>
                        <a:pt x="500" y="1643"/>
                        <a:pt x="840" y="1750"/>
                      </a:cubicBezTo>
                      <a:cubicBezTo>
                        <a:pt x="941" y="1784"/>
                        <a:pt x="1055" y="1801"/>
                        <a:pt x="1170" y="1801"/>
                      </a:cubicBezTo>
                      <a:cubicBezTo>
                        <a:pt x="1419" y="1801"/>
                        <a:pt x="1673" y="1718"/>
                        <a:pt x="1820" y="1536"/>
                      </a:cubicBezTo>
                      <a:cubicBezTo>
                        <a:pt x="1767" y="1108"/>
                        <a:pt x="1553" y="697"/>
                        <a:pt x="1232" y="430"/>
                      </a:cubicBezTo>
                      <a:cubicBezTo>
                        <a:pt x="928" y="159"/>
                        <a:pt x="527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2555;p46">
            <a:extLst>
              <a:ext uri="{FF2B5EF4-FFF2-40B4-BE49-F238E27FC236}">
                <a16:creationId xmlns:a16="http://schemas.microsoft.com/office/drawing/2014/main" id="{776C264F-1DE3-6AFD-280E-F66CE2723010}"/>
              </a:ext>
            </a:extLst>
          </p:cNvPr>
          <p:cNvGrpSpPr/>
          <p:nvPr/>
        </p:nvGrpSpPr>
        <p:grpSpPr>
          <a:xfrm>
            <a:off x="5029715" y="1298695"/>
            <a:ext cx="2558501" cy="2886346"/>
            <a:chOff x="4196321" y="1477295"/>
            <a:chExt cx="2558501" cy="2886346"/>
          </a:xfrm>
        </p:grpSpPr>
        <p:sp>
          <p:nvSpPr>
            <p:cNvPr id="34" name="Google Shape;2556;p46">
              <a:extLst>
                <a:ext uri="{FF2B5EF4-FFF2-40B4-BE49-F238E27FC236}">
                  <a16:creationId xmlns:a16="http://schemas.microsoft.com/office/drawing/2014/main" id="{70630B14-224D-D77F-1C99-F5526ACDDB85}"/>
                </a:ext>
              </a:extLst>
            </p:cNvPr>
            <p:cNvSpPr/>
            <p:nvPr/>
          </p:nvSpPr>
          <p:spPr>
            <a:xfrm>
              <a:off x="4196321" y="4069666"/>
              <a:ext cx="2040600" cy="293700"/>
            </a:xfrm>
            <a:prstGeom prst="ellipse">
              <a:avLst/>
            </a:pr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2557;p46">
              <a:extLst>
                <a:ext uri="{FF2B5EF4-FFF2-40B4-BE49-F238E27FC236}">
                  <a16:creationId xmlns:a16="http://schemas.microsoft.com/office/drawing/2014/main" id="{FA230E4B-0451-816A-E4A7-6E9563ED5B07}"/>
                </a:ext>
              </a:extLst>
            </p:cNvPr>
            <p:cNvGrpSpPr/>
            <p:nvPr/>
          </p:nvGrpSpPr>
          <p:grpSpPr>
            <a:xfrm rot="-978927">
              <a:off x="4499307" y="1702527"/>
              <a:ext cx="1952682" cy="2435882"/>
              <a:chOff x="4696700" y="2422950"/>
              <a:chExt cx="1657275" cy="2067375"/>
            </a:xfrm>
          </p:grpSpPr>
          <p:sp>
            <p:nvSpPr>
              <p:cNvPr id="50" name="Google Shape;2558;p46">
                <a:extLst>
                  <a:ext uri="{FF2B5EF4-FFF2-40B4-BE49-F238E27FC236}">
                    <a16:creationId xmlns:a16="http://schemas.microsoft.com/office/drawing/2014/main" id="{7FCA128D-F75D-96E5-BEDE-B7A75F5E983F}"/>
                  </a:ext>
                </a:extLst>
              </p:cNvPr>
              <p:cNvSpPr/>
              <p:nvPr/>
            </p:nvSpPr>
            <p:spPr>
              <a:xfrm>
                <a:off x="5728825" y="2533100"/>
                <a:ext cx="463075" cy="349300"/>
              </a:xfrm>
              <a:custGeom>
                <a:avLst/>
                <a:gdLst/>
                <a:ahLst/>
                <a:cxnLst/>
                <a:rect l="l" t="t" r="r" b="b"/>
                <a:pathLst>
                  <a:path w="18523" h="13972" extrusionOk="0">
                    <a:moveTo>
                      <a:pt x="15837" y="1"/>
                    </a:moveTo>
                    <a:cubicBezTo>
                      <a:pt x="15837" y="1"/>
                      <a:pt x="2518" y="2833"/>
                      <a:pt x="0" y="9524"/>
                    </a:cubicBezTo>
                    <a:lnTo>
                      <a:pt x="3692" y="13972"/>
                    </a:lnTo>
                    <a:lnTo>
                      <a:pt x="6629" y="12903"/>
                    </a:lnTo>
                    <a:lnTo>
                      <a:pt x="11558" y="7281"/>
                    </a:lnTo>
                    <a:lnTo>
                      <a:pt x="18523" y="3421"/>
                    </a:lnTo>
                    <a:lnTo>
                      <a:pt x="158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559;p46">
                <a:extLst>
                  <a:ext uri="{FF2B5EF4-FFF2-40B4-BE49-F238E27FC236}">
                    <a16:creationId xmlns:a16="http://schemas.microsoft.com/office/drawing/2014/main" id="{47EA1A3D-0123-4FD1-3CEE-EE8AC0E7407B}"/>
                  </a:ext>
                </a:extLst>
              </p:cNvPr>
              <p:cNvSpPr/>
              <p:nvPr/>
            </p:nvSpPr>
            <p:spPr>
              <a:xfrm>
                <a:off x="4725050" y="4233875"/>
                <a:ext cx="134275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9861" extrusionOk="0">
                    <a:moveTo>
                      <a:pt x="3944" y="1"/>
                    </a:moveTo>
                    <a:lnTo>
                      <a:pt x="2286" y="650"/>
                    </a:lnTo>
                    <a:lnTo>
                      <a:pt x="0" y="1553"/>
                    </a:lnTo>
                    <a:lnTo>
                      <a:pt x="3818" y="9860"/>
                    </a:lnTo>
                    <a:cubicBezTo>
                      <a:pt x="4342" y="9419"/>
                      <a:pt x="4741" y="8895"/>
                      <a:pt x="5013" y="8308"/>
                    </a:cubicBezTo>
                    <a:cubicBezTo>
                      <a:pt x="5097" y="8098"/>
                      <a:pt x="5181" y="7888"/>
                      <a:pt x="5223" y="7679"/>
                    </a:cubicBezTo>
                    <a:cubicBezTo>
                      <a:pt x="5307" y="7385"/>
                      <a:pt x="5349" y="7111"/>
                      <a:pt x="5370" y="6839"/>
                    </a:cubicBezTo>
                    <a:cubicBezTo>
                      <a:pt x="5370" y="6630"/>
                      <a:pt x="5370" y="6440"/>
                      <a:pt x="5349" y="6230"/>
                    </a:cubicBezTo>
                    <a:cubicBezTo>
                      <a:pt x="5328" y="6000"/>
                      <a:pt x="5307" y="5791"/>
                      <a:pt x="5245" y="5559"/>
                    </a:cubicBezTo>
                    <a:cubicBezTo>
                      <a:pt x="5223" y="5475"/>
                      <a:pt x="5223" y="5391"/>
                      <a:pt x="5181" y="5307"/>
                    </a:cubicBezTo>
                    <a:cubicBezTo>
                      <a:pt x="5077" y="4888"/>
                      <a:pt x="5035" y="4448"/>
                      <a:pt x="5097" y="4028"/>
                    </a:cubicBezTo>
                    <a:cubicBezTo>
                      <a:pt x="5139" y="3819"/>
                      <a:pt x="5181" y="3609"/>
                      <a:pt x="5265" y="3399"/>
                    </a:cubicBezTo>
                    <a:lnTo>
                      <a:pt x="5370" y="3084"/>
                    </a:lnTo>
                    <a:lnTo>
                      <a:pt x="39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560;p46">
                <a:extLst>
                  <a:ext uri="{FF2B5EF4-FFF2-40B4-BE49-F238E27FC236}">
                    <a16:creationId xmlns:a16="http://schemas.microsoft.com/office/drawing/2014/main" id="{D2B5B5EB-0A18-E7A8-9718-C1D37D2C81E5}"/>
                  </a:ext>
                </a:extLst>
              </p:cNvPr>
              <p:cNvSpPr/>
              <p:nvPr/>
            </p:nvSpPr>
            <p:spPr>
              <a:xfrm>
                <a:off x="4725050" y="4250125"/>
                <a:ext cx="724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3567" extrusionOk="0">
                    <a:moveTo>
                      <a:pt x="2286" y="0"/>
                    </a:moveTo>
                    <a:lnTo>
                      <a:pt x="0" y="903"/>
                    </a:lnTo>
                    <a:lnTo>
                      <a:pt x="1237" y="3566"/>
                    </a:lnTo>
                    <a:cubicBezTo>
                      <a:pt x="2412" y="2833"/>
                      <a:pt x="2895" y="1323"/>
                      <a:pt x="2286" y="22"/>
                    </a:cubicBezTo>
                    <a:lnTo>
                      <a:pt x="2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561;p46">
                <a:extLst>
                  <a:ext uri="{FF2B5EF4-FFF2-40B4-BE49-F238E27FC236}">
                    <a16:creationId xmlns:a16="http://schemas.microsoft.com/office/drawing/2014/main" id="{94E16C5A-59F5-A11C-9AC9-938D7880F39D}"/>
                  </a:ext>
                </a:extLst>
              </p:cNvPr>
              <p:cNvSpPr/>
              <p:nvPr/>
            </p:nvSpPr>
            <p:spPr>
              <a:xfrm>
                <a:off x="4815750" y="4328800"/>
                <a:ext cx="404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762" extrusionOk="0">
                    <a:moveTo>
                      <a:pt x="726" y="0"/>
                    </a:moveTo>
                    <a:cubicBezTo>
                      <a:pt x="445" y="0"/>
                      <a:pt x="178" y="167"/>
                      <a:pt x="64" y="461"/>
                    </a:cubicBezTo>
                    <a:cubicBezTo>
                      <a:pt x="0" y="629"/>
                      <a:pt x="22" y="819"/>
                      <a:pt x="84" y="987"/>
                    </a:cubicBezTo>
                    <a:cubicBezTo>
                      <a:pt x="168" y="1154"/>
                      <a:pt x="294" y="1280"/>
                      <a:pt x="484" y="1342"/>
                    </a:cubicBezTo>
                    <a:lnTo>
                      <a:pt x="1617" y="1762"/>
                    </a:lnTo>
                    <a:cubicBezTo>
                      <a:pt x="1595" y="1678"/>
                      <a:pt x="1595" y="1594"/>
                      <a:pt x="1553" y="1510"/>
                    </a:cubicBezTo>
                    <a:cubicBezTo>
                      <a:pt x="1449" y="1091"/>
                      <a:pt x="1407" y="651"/>
                      <a:pt x="1469" y="231"/>
                    </a:cubicBezTo>
                    <a:lnTo>
                      <a:pt x="965" y="42"/>
                    </a:lnTo>
                    <a:cubicBezTo>
                      <a:pt x="887" y="14"/>
                      <a:pt x="806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562;p46">
                <a:extLst>
                  <a:ext uri="{FF2B5EF4-FFF2-40B4-BE49-F238E27FC236}">
                    <a16:creationId xmlns:a16="http://schemas.microsoft.com/office/drawing/2014/main" id="{AE03AA31-57D2-C5DF-D334-11FCDD0BBE16}"/>
                  </a:ext>
                </a:extLst>
              </p:cNvPr>
              <p:cNvSpPr/>
              <p:nvPr/>
            </p:nvSpPr>
            <p:spPr>
              <a:xfrm>
                <a:off x="4798475" y="4375275"/>
                <a:ext cx="60850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023" extrusionOk="0">
                    <a:moveTo>
                      <a:pt x="713" y="0"/>
                    </a:moveTo>
                    <a:cubicBezTo>
                      <a:pt x="437" y="0"/>
                      <a:pt x="180" y="175"/>
                      <a:pt x="84" y="448"/>
                    </a:cubicBezTo>
                    <a:cubicBezTo>
                      <a:pt x="0" y="638"/>
                      <a:pt x="20" y="826"/>
                      <a:pt x="104" y="994"/>
                    </a:cubicBezTo>
                    <a:cubicBezTo>
                      <a:pt x="168" y="1141"/>
                      <a:pt x="314" y="1288"/>
                      <a:pt x="482" y="1351"/>
                    </a:cubicBezTo>
                    <a:lnTo>
                      <a:pt x="2286" y="2023"/>
                    </a:lnTo>
                    <a:cubicBezTo>
                      <a:pt x="2370" y="1729"/>
                      <a:pt x="2412" y="1455"/>
                      <a:pt x="2433" y="1183"/>
                    </a:cubicBezTo>
                    <a:cubicBezTo>
                      <a:pt x="2433" y="974"/>
                      <a:pt x="2433" y="784"/>
                      <a:pt x="2412" y="574"/>
                    </a:cubicBezTo>
                    <a:lnTo>
                      <a:pt x="965" y="51"/>
                    </a:lnTo>
                    <a:cubicBezTo>
                      <a:pt x="882" y="16"/>
                      <a:pt x="796" y="0"/>
                      <a:pt x="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563;p46">
                <a:extLst>
                  <a:ext uri="{FF2B5EF4-FFF2-40B4-BE49-F238E27FC236}">
                    <a16:creationId xmlns:a16="http://schemas.microsoft.com/office/drawing/2014/main" id="{C49345F7-707E-FEA5-5619-5D296C961FA7}"/>
                  </a:ext>
                </a:extLst>
              </p:cNvPr>
              <p:cNvSpPr/>
              <p:nvPr/>
            </p:nvSpPr>
            <p:spPr>
              <a:xfrm>
                <a:off x="4703525" y="4272700"/>
                <a:ext cx="117000" cy="21762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8705" extrusionOk="0">
                    <a:moveTo>
                      <a:pt x="861" y="0"/>
                    </a:moveTo>
                    <a:lnTo>
                      <a:pt x="0" y="398"/>
                    </a:lnTo>
                    <a:lnTo>
                      <a:pt x="3818" y="8705"/>
                    </a:lnTo>
                    <a:lnTo>
                      <a:pt x="4679" y="8307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564;p46">
                <a:extLst>
                  <a:ext uri="{FF2B5EF4-FFF2-40B4-BE49-F238E27FC236}">
                    <a16:creationId xmlns:a16="http://schemas.microsoft.com/office/drawing/2014/main" id="{32C71262-DA06-2B41-9A42-EDA985FE56FD}"/>
                  </a:ext>
                </a:extLst>
              </p:cNvPr>
              <p:cNvSpPr/>
              <p:nvPr/>
            </p:nvSpPr>
            <p:spPr>
              <a:xfrm>
                <a:off x="4770650" y="4454650"/>
                <a:ext cx="283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427" extrusionOk="0">
                    <a:moveTo>
                      <a:pt x="484" y="0"/>
                    </a:moveTo>
                    <a:lnTo>
                      <a:pt x="0" y="588"/>
                    </a:lnTo>
                    <a:lnTo>
                      <a:pt x="378" y="1407"/>
                    </a:lnTo>
                    <a:lnTo>
                      <a:pt x="1133" y="1427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565;p46">
                <a:extLst>
                  <a:ext uri="{FF2B5EF4-FFF2-40B4-BE49-F238E27FC236}">
                    <a16:creationId xmlns:a16="http://schemas.microsoft.com/office/drawing/2014/main" id="{A6F70116-0508-7480-4432-456A9BC91D07}"/>
                  </a:ext>
                </a:extLst>
              </p:cNvPr>
              <p:cNvSpPr/>
              <p:nvPr/>
            </p:nvSpPr>
            <p:spPr>
              <a:xfrm>
                <a:off x="4733925" y="4374925"/>
                <a:ext cx="2835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428" extrusionOk="0">
                    <a:moveTo>
                      <a:pt x="484" y="1"/>
                    </a:moveTo>
                    <a:lnTo>
                      <a:pt x="1" y="588"/>
                    </a:lnTo>
                    <a:lnTo>
                      <a:pt x="379" y="1407"/>
                    </a:lnTo>
                    <a:lnTo>
                      <a:pt x="1134" y="142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566;p46">
                <a:extLst>
                  <a:ext uri="{FF2B5EF4-FFF2-40B4-BE49-F238E27FC236}">
                    <a16:creationId xmlns:a16="http://schemas.microsoft.com/office/drawing/2014/main" id="{98C19233-C99E-CD37-1922-99331169FAA9}"/>
                  </a:ext>
                </a:extLst>
              </p:cNvPr>
              <p:cNvSpPr/>
              <p:nvPr/>
            </p:nvSpPr>
            <p:spPr>
              <a:xfrm>
                <a:off x="5605050" y="3938075"/>
                <a:ext cx="193025" cy="207400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8296" extrusionOk="0">
                    <a:moveTo>
                      <a:pt x="3915" y="1"/>
                    </a:moveTo>
                    <a:cubicBezTo>
                      <a:pt x="3607" y="1"/>
                      <a:pt x="1959" y="70"/>
                      <a:pt x="1637" y="1532"/>
                    </a:cubicBezTo>
                    <a:cubicBezTo>
                      <a:pt x="1637" y="1532"/>
                      <a:pt x="1" y="2603"/>
                      <a:pt x="147" y="3148"/>
                    </a:cubicBezTo>
                    <a:cubicBezTo>
                      <a:pt x="226" y="3440"/>
                      <a:pt x="509" y="3630"/>
                      <a:pt x="943" y="3630"/>
                    </a:cubicBezTo>
                    <a:cubicBezTo>
                      <a:pt x="1318" y="3630"/>
                      <a:pt x="1806" y="3488"/>
                      <a:pt x="2370" y="3148"/>
                    </a:cubicBezTo>
                    <a:lnTo>
                      <a:pt x="2370" y="3148"/>
                    </a:lnTo>
                    <a:cubicBezTo>
                      <a:pt x="2370" y="3148"/>
                      <a:pt x="210" y="5979"/>
                      <a:pt x="650" y="6504"/>
                    </a:cubicBezTo>
                    <a:cubicBezTo>
                      <a:pt x="697" y="6562"/>
                      <a:pt x="768" y="6594"/>
                      <a:pt x="862" y="6594"/>
                    </a:cubicBezTo>
                    <a:cubicBezTo>
                      <a:pt x="1309" y="6594"/>
                      <a:pt x="2279" y="5876"/>
                      <a:pt x="3655" y="3822"/>
                    </a:cubicBezTo>
                    <a:lnTo>
                      <a:pt x="3655" y="3822"/>
                    </a:lnTo>
                    <a:cubicBezTo>
                      <a:pt x="3140" y="4614"/>
                      <a:pt x="1788" y="7143"/>
                      <a:pt x="1909" y="7364"/>
                    </a:cubicBezTo>
                    <a:cubicBezTo>
                      <a:pt x="1960" y="7453"/>
                      <a:pt x="2065" y="7505"/>
                      <a:pt x="2217" y="7505"/>
                    </a:cubicBezTo>
                    <a:cubicBezTo>
                      <a:pt x="2747" y="7505"/>
                      <a:pt x="3843" y="6863"/>
                      <a:pt x="5181" y="4888"/>
                    </a:cubicBezTo>
                    <a:lnTo>
                      <a:pt x="5181" y="4888"/>
                    </a:lnTo>
                    <a:cubicBezTo>
                      <a:pt x="4741" y="5665"/>
                      <a:pt x="3335" y="8035"/>
                      <a:pt x="3651" y="8245"/>
                    </a:cubicBezTo>
                    <a:cubicBezTo>
                      <a:pt x="3701" y="8279"/>
                      <a:pt x="3760" y="8296"/>
                      <a:pt x="3827" y="8296"/>
                    </a:cubicBezTo>
                    <a:cubicBezTo>
                      <a:pt x="4578" y="8296"/>
                      <a:pt x="6309" y="6267"/>
                      <a:pt x="6943" y="4804"/>
                    </a:cubicBezTo>
                    <a:cubicBezTo>
                      <a:pt x="7615" y="3210"/>
                      <a:pt x="7720" y="2057"/>
                      <a:pt x="7720" y="2057"/>
                    </a:cubicBezTo>
                    <a:lnTo>
                      <a:pt x="3964" y="1"/>
                    </a:lnTo>
                    <a:cubicBezTo>
                      <a:pt x="3964" y="1"/>
                      <a:pt x="3947" y="1"/>
                      <a:pt x="3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567;p46">
                <a:extLst>
                  <a:ext uri="{FF2B5EF4-FFF2-40B4-BE49-F238E27FC236}">
                    <a16:creationId xmlns:a16="http://schemas.microsoft.com/office/drawing/2014/main" id="{7F18558D-2E13-7066-22A4-DACB627D0B88}"/>
                  </a:ext>
                </a:extLst>
              </p:cNvPr>
              <p:cNvSpPr/>
              <p:nvPr/>
            </p:nvSpPr>
            <p:spPr>
              <a:xfrm>
                <a:off x="5707850" y="3546875"/>
                <a:ext cx="266925" cy="429500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17180" extrusionOk="0">
                    <a:moveTo>
                      <a:pt x="3377" y="0"/>
                    </a:moveTo>
                    <a:lnTo>
                      <a:pt x="2873" y="8139"/>
                    </a:lnTo>
                    <a:lnTo>
                      <a:pt x="0" y="15292"/>
                    </a:lnTo>
                    <a:lnTo>
                      <a:pt x="3461" y="17180"/>
                    </a:lnTo>
                    <a:cubicBezTo>
                      <a:pt x="8685" y="11328"/>
                      <a:pt x="10677" y="3041"/>
                      <a:pt x="10677" y="3041"/>
                    </a:cubicBezTo>
                    <a:lnTo>
                      <a:pt x="9628" y="482"/>
                    </a:lnTo>
                    <a:lnTo>
                      <a:pt x="33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568;p46">
                <a:extLst>
                  <a:ext uri="{FF2B5EF4-FFF2-40B4-BE49-F238E27FC236}">
                    <a16:creationId xmlns:a16="http://schemas.microsoft.com/office/drawing/2014/main" id="{2E09BBEE-CC3C-5771-7E4D-6167FE6D264C}"/>
                  </a:ext>
                </a:extLst>
              </p:cNvPr>
              <p:cNvSpPr/>
              <p:nvPr/>
            </p:nvSpPr>
            <p:spPr>
              <a:xfrm>
                <a:off x="4826225" y="3244250"/>
                <a:ext cx="634100" cy="567925"/>
              </a:xfrm>
              <a:custGeom>
                <a:avLst/>
                <a:gdLst/>
                <a:ahLst/>
                <a:cxnLst/>
                <a:rect l="l" t="t" r="r" b="b"/>
                <a:pathLst>
                  <a:path w="25364" h="22717" extrusionOk="0">
                    <a:moveTo>
                      <a:pt x="20601" y="0"/>
                    </a:moveTo>
                    <a:cubicBezTo>
                      <a:pt x="20601" y="0"/>
                      <a:pt x="13029" y="1868"/>
                      <a:pt x="7323" y="5896"/>
                    </a:cubicBezTo>
                    <a:cubicBezTo>
                      <a:pt x="3169" y="8833"/>
                      <a:pt x="1" y="12902"/>
                      <a:pt x="1553" y="18209"/>
                    </a:cubicBezTo>
                    <a:cubicBezTo>
                      <a:pt x="2392" y="20684"/>
                      <a:pt x="5875" y="22007"/>
                      <a:pt x="10028" y="22488"/>
                    </a:cubicBezTo>
                    <a:cubicBezTo>
                      <a:pt x="11378" y="22643"/>
                      <a:pt x="12798" y="22717"/>
                      <a:pt x="14225" y="22717"/>
                    </a:cubicBezTo>
                    <a:cubicBezTo>
                      <a:pt x="15703" y="22717"/>
                      <a:pt x="17189" y="22638"/>
                      <a:pt x="18609" y="22488"/>
                    </a:cubicBezTo>
                    <a:lnTo>
                      <a:pt x="18923" y="18818"/>
                    </a:lnTo>
                    <a:lnTo>
                      <a:pt x="15336" y="17559"/>
                    </a:lnTo>
                    <a:lnTo>
                      <a:pt x="13700" y="17014"/>
                    </a:lnTo>
                    <a:lnTo>
                      <a:pt x="23790" y="11350"/>
                    </a:lnTo>
                    <a:lnTo>
                      <a:pt x="25364" y="6881"/>
                    </a:lnTo>
                    <a:lnTo>
                      <a:pt x="24587" y="2749"/>
                    </a:lnTo>
                    <a:lnTo>
                      <a:pt x="206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569;p46">
                <a:extLst>
                  <a:ext uri="{FF2B5EF4-FFF2-40B4-BE49-F238E27FC236}">
                    <a16:creationId xmlns:a16="http://schemas.microsoft.com/office/drawing/2014/main" id="{C19D9639-FFA6-4DCB-0091-B0D2A60E6EC5}"/>
                  </a:ext>
                </a:extLst>
              </p:cNvPr>
              <p:cNvSpPr/>
              <p:nvPr/>
            </p:nvSpPr>
            <p:spPr>
              <a:xfrm>
                <a:off x="5076925" y="3683225"/>
                <a:ext cx="2223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8895" h="5151" extrusionOk="0">
                    <a:moveTo>
                      <a:pt x="5308" y="0"/>
                    </a:moveTo>
                    <a:cubicBezTo>
                      <a:pt x="2246" y="1153"/>
                      <a:pt x="630" y="3713"/>
                      <a:pt x="0" y="4929"/>
                    </a:cubicBezTo>
                    <a:cubicBezTo>
                      <a:pt x="504" y="4993"/>
                      <a:pt x="1029" y="5035"/>
                      <a:pt x="1553" y="5055"/>
                    </a:cubicBezTo>
                    <a:cubicBezTo>
                      <a:pt x="2440" y="5120"/>
                      <a:pt x="3348" y="5150"/>
                      <a:pt x="4260" y="5150"/>
                    </a:cubicBezTo>
                    <a:cubicBezTo>
                      <a:pt x="5720" y="5150"/>
                      <a:pt x="7186" y="5072"/>
                      <a:pt x="8581" y="4929"/>
                    </a:cubicBezTo>
                    <a:lnTo>
                      <a:pt x="8895" y="1259"/>
                    </a:lnTo>
                    <a:lnTo>
                      <a:pt x="6713" y="504"/>
                    </a:lnTo>
                    <a:lnTo>
                      <a:pt x="5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570;p46">
                <a:extLst>
                  <a:ext uri="{FF2B5EF4-FFF2-40B4-BE49-F238E27FC236}">
                    <a16:creationId xmlns:a16="http://schemas.microsoft.com/office/drawing/2014/main" id="{0DB9095F-6C69-14D9-AA5A-9F07101C89D1}"/>
                  </a:ext>
                </a:extLst>
              </p:cNvPr>
              <p:cNvSpPr/>
              <p:nvPr/>
            </p:nvSpPr>
            <p:spPr>
              <a:xfrm>
                <a:off x="4994050" y="3244250"/>
                <a:ext cx="466275" cy="425350"/>
              </a:xfrm>
              <a:custGeom>
                <a:avLst/>
                <a:gdLst/>
                <a:ahLst/>
                <a:cxnLst/>
                <a:rect l="l" t="t" r="r" b="b"/>
                <a:pathLst>
                  <a:path w="18651" h="17014" extrusionOk="0">
                    <a:moveTo>
                      <a:pt x="13888" y="0"/>
                    </a:moveTo>
                    <a:cubicBezTo>
                      <a:pt x="13888" y="0"/>
                      <a:pt x="7323" y="1616"/>
                      <a:pt x="1827" y="5077"/>
                    </a:cubicBezTo>
                    <a:cubicBezTo>
                      <a:pt x="1407" y="5350"/>
                      <a:pt x="1008" y="5622"/>
                      <a:pt x="610" y="5896"/>
                    </a:cubicBezTo>
                    <a:cubicBezTo>
                      <a:pt x="1" y="13887"/>
                      <a:pt x="6987" y="17014"/>
                      <a:pt x="6987" y="17014"/>
                    </a:cubicBezTo>
                    <a:lnTo>
                      <a:pt x="8476" y="16175"/>
                    </a:lnTo>
                    <a:lnTo>
                      <a:pt x="17077" y="11350"/>
                    </a:lnTo>
                    <a:lnTo>
                      <a:pt x="18651" y="6881"/>
                    </a:lnTo>
                    <a:lnTo>
                      <a:pt x="17874" y="2749"/>
                    </a:lnTo>
                    <a:lnTo>
                      <a:pt x="138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571;p46">
                <a:extLst>
                  <a:ext uri="{FF2B5EF4-FFF2-40B4-BE49-F238E27FC236}">
                    <a16:creationId xmlns:a16="http://schemas.microsoft.com/office/drawing/2014/main" id="{14D6E77F-3A97-C0BC-AB55-4F3B82ACC058}"/>
                  </a:ext>
                </a:extLst>
              </p:cNvPr>
              <p:cNvSpPr/>
              <p:nvPr/>
            </p:nvSpPr>
            <p:spPr>
              <a:xfrm>
                <a:off x="4807900" y="3654900"/>
                <a:ext cx="708025" cy="655575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26223" extrusionOk="0">
                    <a:moveTo>
                      <a:pt x="18755" y="1"/>
                    </a:moveTo>
                    <a:cubicBezTo>
                      <a:pt x="18355" y="756"/>
                      <a:pt x="17978" y="1489"/>
                      <a:pt x="17622" y="2224"/>
                    </a:cubicBezTo>
                    <a:cubicBezTo>
                      <a:pt x="15440" y="6608"/>
                      <a:pt x="13992" y="10174"/>
                      <a:pt x="13992" y="10174"/>
                    </a:cubicBezTo>
                    <a:lnTo>
                      <a:pt x="12252" y="11832"/>
                    </a:lnTo>
                    <a:lnTo>
                      <a:pt x="462" y="23118"/>
                    </a:lnTo>
                    <a:cubicBezTo>
                      <a:pt x="1" y="25110"/>
                      <a:pt x="1931" y="26222"/>
                      <a:pt x="1931" y="26222"/>
                    </a:cubicBezTo>
                    <a:cubicBezTo>
                      <a:pt x="8957" y="24648"/>
                      <a:pt x="14727" y="21440"/>
                      <a:pt x="19342" y="17706"/>
                    </a:cubicBezTo>
                    <a:cubicBezTo>
                      <a:pt x="22802" y="14915"/>
                      <a:pt x="25635" y="11832"/>
                      <a:pt x="27859" y="8937"/>
                    </a:cubicBezTo>
                    <a:cubicBezTo>
                      <a:pt x="28005" y="8747"/>
                      <a:pt x="28173" y="8538"/>
                      <a:pt x="28320" y="8328"/>
                    </a:cubicBezTo>
                    <a:cubicBezTo>
                      <a:pt x="24293" y="6650"/>
                      <a:pt x="21334" y="3693"/>
                      <a:pt x="187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572;p46">
                <a:extLst>
                  <a:ext uri="{FF2B5EF4-FFF2-40B4-BE49-F238E27FC236}">
                    <a16:creationId xmlns:a16="http://schemas.microsoft.com/office/drawing/2014/main" id="{7053090B-D798-9FAE-EF39-D08F9333897C}"/>
                  </a:ext>
                </a:extLst>
              </p:cNvPr>
              <p:cNvSpPr/>
              <p:nvPr/>
            </p:nvSpPr>
            <p:spPr>
              <a:xfrm>
                <a:off x="4807900" y="3950675"/>
                <a:ext cx="483550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9342" h="14538" extrusionOk="0">
                    <a:moveTo>
                      <a:pt x="12252" y="1"/>
                    </a:moveTo>
                    <a:lnTo>
                      <a:pt x="11161" y="1050"/>
                    </a:lnTo>
                    <a:lnTo>
                      <a:pt x="462" y="11287"/>
                    </a:lnTo>
                    <a:cubicBezTo>
                      <a:pt x="1" y="13279"/>
                      <a:pt x="2014" y="14537"/>
                      <a:pt x="2014" y="14537"/>
                    </a:cubicBezTo>
                    <a:cubicBezTo>
                      <a:pt x="8476" y="13111"/>
                      <a:pt x="13762" y="10132"/>
                      <a:pt x="18187" y="6776"/>
                    </a:cubicBezTo>
                    <a:cubicBezTo>
                      <a:pt x="18587" y="6482"/>
                      <a:pt x="18964" y="6188"/>
                      <a:pt x="19342" y="5875"/>
                    </a:cubicBezTo>
                    <a:cubicBezTo>
                      <a:pt x="17642" y="2518"/>
                      <a:pt x="13972" y="692"/>
                      <a:pt x="12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573;p46">
                <a:extLst>
                  <a:ext uri="{FF2B5EF4-FFF2-40B4-BE49-F238E27FC236}">
                    <a16:creationId xmlns:a16="http://schemas.microsoft.com/office/drawing/2014/main" id="{0A707407-576F-1F87-6C30-64C6153DA148}"/>
                  </a:ext>
                </a:extLst>
              </p:cNvPr>
              <p:cNvSpPr/>
              <p:nvPr/>
            </p:nvSpPr>
            <p:spPr>
              <a:xfrm>
                <a:off x="5086900" y="3950675"/>
                <a:ext cx="2045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8182" h="6776" extrusionOk="0">
                    <a:moveTo>
                      <a:pt x="1092" y="1"/>
                    </a:moveTo>
                    <a:lnTo>
                      <a:pt x="1" y="1050"/>
                    </a:lnTo>
                    <a:cubicBezTo>
                      <a:pt x="1595" y="1699"/>
                      <a:pt x="5223" y="3441"/>
                      <a:pt x="7027" y="6776"/>
                    </a:cubicBezTo>
                    <a:cubicBezTo>
                      <a:pt x="7427" y="6482"/>
                      <a:pt x="7804" y="6188"/>
                      <a:pt x="8182" y="5875"/>
                    </a:cubicBezTo>
                    <a:cubicBezTo>
                      <a:pt x="6482" y="2518"/>
                      <a:pt x="2812" y="692"/>
                      <a:pt x="10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574;p46">
                <a:extLst>
                  <a:ext uri="{FF2B5EF4-FFF2-40B4-BE49-F238E27FC236}">
                    <a16:creationId xmlns:a16="http://schemas.microsoft.com/office/drawing/2014/main" id="{D7893F17-31FE-7A5B-15A7-0CAB820E75CE}"/>
                  </a:ext>
                </a:extLst>
              </p:cNvPr>
              <p:cNvSpPr/>
              <p:nvPr/>
            </p:nvSpPr>
            <p:spPr>
              <a:xfrm>
                <a:off x="5248425" y="3406825"/>
                <a:ext cx="424275" cy="471500"/>
              </a:xfrm>
              <a:custGeom>
                <a:avLst/>
                <a:gdLst/>
                <a:ahLst/>
                <a:cxnLst/>
                <a:rect l="l" t="t" r="r" b="b"/>
                <a:pathLst>
                  <a:path w="16971" h="18860" extrusionOk="0">
                    <a:moveTo>
                      <a:pt x="7405" y="0"/>
                    </a:moveTo>
                    <a:cubicBezTo>
                      <a:pt x="5056" y="2811"/>
                      <a:pt x="2728" y="6819"/>
                      <a:pt x="818" y="10511"/>
                    </a:cubicBezTo>
                    <a:cubicBezTo>
                      <a:pt x="546" y="11056"/>
                      <a:pt x="253" y="11602"/>
                      <a:pt x="1" y="12147"/>
                    </a:cubicBezTo>
                    <a:cubicBezTo>
                      <a:pt x="1363" y="14181"/>
                      <a:pt x="4552" y="17811"/>
                      <a:pt x="10238" y="18860"/>
                    </a:cubicBezTo>
                    <a:cubicBezTo>
                      <a:pt x="10594" y="18398"/>
                      <a:pt x="10951" y="17937"/>
                      <a:pt x="11287" y="17475"/>
                    </a:cubicBezTo>
                    <a:cubicBezTo>
                      <a:pt x="15189" y="12083"/>
                      <a:pt x="16971" y="7678"/>
                      <a:pt x="16971" y="7678"/>
                    </a:cubicBezTo>
                    <a:lnTo>
                      <a:pt x="16028" y="3021"/>
                    </a:lnTo>
                    <a:lnTo>
                      <a:pt x="7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575;p46">
                <a:extLst>
                  <a:ext uri="{FF2B5EF4-FFF2-40B4-BE49-F238E27FC236}">
                    <a16:creationId xmlns:a16="http://schemas.microsoft.com/office/drawing/2014/main" id="{593E32C4-58E8-5B0E-D8CD-9A7EBD039E66}"/>
                  </a:ext>
                </a:extLst>
              </p:cNvPr>
              <p:cNvSpPr/>
              <p:nvPr/>
            </p:nvSpPr>
            <p:spPr>
              <a:xfrm>
                <a:off x="5458700" y="3532100"/>
                <a:ext cx="194075" cy="329950"/>
              </a:xfrm>
              <a:custGeom>
                <a:avLst/>
                <a:gdLst/>
                <a:ahLst/>
                <a:cxnLst/>
                <a:rect l="l" t="t" r="r" b="b"/>
                <a:pathLst>
                  <a:path w="7763" h="13198" extrusionOk="0">
                    <a:moveTo>
                      <a:pt x="7102" y="0"/>
                    </a:moveTo>
                    <a:cubicBezTo>
                      <a:pt x="6895" y="0"/>
                      <a:pt x="6691" y="113"/>
                      <a:pt x="6588" y="318"/>
                    </a:cubicBezTo>
                    <a:lnTo>
                      <a:pt x="149" y="12359"/>
                    </a:lnTo>
                    <a:cubicBezTo>
                      <a:pt x="1" y="12632"/>
                      <a:pt x="107" y="12988"/>
                      <a:pt x="379" y="13136"/>
                    </a:cubicBezTo>
                    <a:cubicBezTo>
                      <a:pt x="462" y="13178"/>
                      <a:pt x="568" y="13198"/>
                      <a:pt x="652" y="13198"/>
                    </a:cubicBezTo>
                    <a:cubicBezTo>
                      <a:pt x="862" y="13198"/>
                      <a:pt x="1050" y="13094"/>
                      <a:pt x="1156" y="12904"/>
                    </a:cubicBezTo>
                    <a:lnTo>
                      <a:pt x="7595" y="843"/>
                    </a:lnTo>
                    <a:cubicBezTo>
                      <a:pt x="7763" y="569"/>
                      <a:pt x="7659" y="234"/>
                      <a:pt x="7365" y="66"/>
                    </a:cubicBezTo>
                    <a:cubicBezTo>
                      <a:pt x="7282" y="22"/>
                      <a:pt x="7192" y="0"/>
                      <a:pt x="7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576;p46">
                <a:extLst>
                  <a:ext uri="{FF2B5EF4-FFF2-40B4-BE49-F238E27FC236}">
                    <a16:creationId xmlns:a16="http://schemas.microsoft.com/office/drawing/2014/main" id="{4163C973-C61E-5063-31C9-8DD9CEE96F28}"/>
                  </a:ext>
                </a:extLst>
              </p:cNvPr>
              <p:cNvSpPr/>
              <p:nvPr/>
            </p:nvSpPr>
            <p:spPr>
              <a:xfrm>
                <a:off x="5248425" y="3669575"/>
                <a:ext cx="282175" cy="208750"/>
              </a:xfrm>
              <a:custGeom>
                <a:avLst/>
                <a:gdLst/>
                <a:ahLst/>
                <a:cxnLst/>
                <a:rect l="l" t="t" r="r" b="b"/>
                <a:pathLst>
                  <a:path w="11287" h="8350" extrusionOk="0">
                    <a:moveTo>
                      <a:pt x="818" y="1"/>
                    </a:moveTo>
                    <a:cubicBezTo>
                      <a:pt x="546" y="546"/>
                      <a:pt x="253" y="1092"/>
                      <a:pt x="1" y="1637"/>
                    </a:cubicBezTo>
                    <a:cubicBezTo>
                      <a:pt x="1363" y="3671"/>
                      <a:pt x="4552" y="7301"/>
                      <a:pt x="10238" y="8350"/>
                    </a:cubicBezTo>
                    <a:cubicBezTo>
                      <a:pt x="10594" y="7888"/>
                      <a:pt x="10951" y="7427"/>
                      <a:pt x="11287" y="6965"/>
                    </a:cubicBezTo>
                    <a:cubicBezTo>
                      <a:pt x="4342" y="5581"/>
                      <a:pt x="1615" y="1489"/>
                      <a:pt x="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577;p46">
                <a:extLst>
                  <a:ext uri="{FF2B5EF4-FFF2-40B4-BE49-F238E27FC236}">
                    <a16:creationId xmlns:a16="http://schemas.microsoft.com/office/drawing/2014/main" id="{25FA42B0-37B6-4393-4BC1-B6F6147D3895}"/>
                  </a:ext>
                </a:extLst>
              </p:cNvPr>
              <p:cNvSpPr/>
              <p:nvPr/>
            </p:nvSpPr>
            <p:spPr>
              <a:xfrm>
                <a:off x="5341775" y="2738675"/>
                <a:ext cx="696500" cy="884450"/>
              </a:xfrm>
              <a:custGeom>
                <a:avLst/>
                <a:gdLst/>
                <a:ahLst/>
                <a:cxnLst/>
                <a:rect l="l" t="t" r="r" b="b"/>
                <a:pathLst>
                  <a:path w="27860" h="35378" extrusionOk="0">
                    <a:moveTo>
                      <a:pt x="15524" y="1"/>
                    </a:moveTo>
                    <a:lnTo>
                      <a:pt x="14308" y="1575"/>
                    </a:lnTo>
                    <a:lnTo>
                      <a:pt x="1" y="20223"/>
                    </a:lnTo>
                    <a:cubicBezTo>
                      <a:pt x="253" y="27565"/>
                      <a:pt x="6566" y="31551"/>
                      <a:pt x="10364" y="33313"/>
                    </a:cubicBezTo>
                    <a:cubicBezTo>
                      <a:pt x="12042" y="34068"/>
                      <a:pt x="13237" y="34404"/>
                      <a:pt x="13237" y="34404"/>
                    </a:cubicBezTo>
                    <a:lnTo>
                      <a:pt x="17958" y="26790"/>
                    </a:lnTo>
                    <a:lnTo>
                      <a:pt x="17306" y="32790"/>
                    </a:lnTo>
                    <a:lnTo>
                      <a:pt x="17181" y="34132"/>
                    </a:lnTo>
                    <a:cubicBezTo>
                      <a:pt x="18639" y="35259"/>
                      <a:pt x="22872" y="35377"/>
                      <a:pt x="24587" y="35377"/>
                    </a:cubicBezTo>
                    <a:cubicBezTo>
                      <a:pt x="25042" y="35377"/>
                      <a:pt x="25320" y="35369"/>
                      <a:pt x="25320" y="35369"/>
                    </a:cubicBezTo>
                    <a:cubicBezTo>
                      <a:pt x="25488" y="34824"/>
                      <a:pt x="25614" y="34278"/>
                      <a:pt x="25739" y="33775"/>
                    </a:cubicBezTo>
                    <a:cubicBezTo>
                      <a:pt x="27859" y="24545"/>
                      <a:pt x="24545" y="18545"/>
                      <a:pt x="22635" y="16008"/>
                    </a:cubicBezTo>
                    <a:cubicBezTo>
                      <a:pt x="21943" y="15063"/>
                      <a:pt x="21418" y="14601"/>
                      <a:pt x="21418" y="14601"/>
                    </a:cubicBezTo>
                    <a:lnTo>
                      <a:pt x="19216" y="13301"/>
                    </a:lnTo>
                    <a:lnTo>
                      <a:pt x="19530" y="12294"/>
                    </a:lnTo>
                    <a:lnTo>
                      <a:pt x="21376" y="6126"/>
                    </a:lnTo>
                    <a:lnTo>
                      <a:pt x="21544" y="5581"/>
                    </a:lnTo>
                    <a:lnTo>
                      <a:pt x="21880" y="4490"/>
                    </a:lnTo>
                    <a:cubicBezTo>
                      <a:pt x="20369" y="714"/>
                      <a:pt x="15524" y="1"/>
                      <a:pt x="155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578;p46">
                <a:extLst>
                  <a:ext uri="{FF2B5EF4-FFF2-40B4-BE49-F238E27FC236}">
                    <a16:creationId xmlns:a16="http://schemas.microsoft.com/office/drawing/2014/main" id="{70201F18-B863-A52B-0701-D4D3A5583FD0}"/>
                  </a:ext>
                </a:extLst>
              </p:cNvPr>
              <p:cNvSpPr/>
              <p:nvPr/>
            </p:nvSpPr>
            <p:spPr>
              <a:xfrm>
                <a:off x="5699450" y="2738675"/>
                <a:ext cx="189325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6127" extrusionOk="0">
                    <a:moveTo>
                      <a:pt x="1217" y="1"/>
                    </a:moveTo>
                    <a:lnTo>
                      <a:pt x="1" y="1575"/>
                    </a:lnTo>
                    <a:cubicBezTo>
                      <a:pt x="2853" y="2015"/>
                      <a:pt x="5497" y="3715"/>
                      <a:pt x="7069" y="6126"/>
                    </a:cubicBezTo>
                    <a:lnTo>
                      <a:pt x="7573" y="4512"/>
                    </a:lnTo>
                    <a:cubicBezTo>
                      <a:pt x="6062" y="714"/>
                      <a:pt x="1217" y="1"/>
                      <a:pt x="1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579;p46">
                <a:extLst>
                  <a:ext uri="{FF2B5EF4-FFF2-40B4-BE49-F238E27FC236}">
                    <a16:creationId xmlns:a16="http://schemas.microsoft.com/office/drawing/2014/main" id="{AD75CA41-5258-81AF-F4CD-2E976BFC37E8}"/>
                  </a:ext>
                </a:extLst>
              </p:cNvPr>
              <p:cNvSpPr/>
              <p:nvPr/>
            </p:nvSpPr>
            <p:spPr>
              <a:xfrm>
                <a:off x="5771275" y="3558900"/>
                <a:ext cx="2140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2569" extrusionOk="0">
                    <a:moveTo>
                      <a:pt x="126" y="1"/>
                    </a:moveTo>
                    <a:lnTo>
                      <a:pt x="1" y="1323"/>
                    </a:lnTo>
                    <a:cubicBezTo>
                      <a:pt x="1459" y="2450"/>
                      <a:pt x="5692" y="2568"/>
                      <a:pt x="7407" y="2568"/>
                    </a:cubicBezTo>
                    <a:cubicBezTo>
                      <a:pt x="7862" y="2568"/>
                      <a:pt x="8140" y="2560"/>
                      <a:pt x="8140" y="2560"/>
                    </a:cubicBezTo>
                    <a:cubicBezTo>
                      <a:pt x="8308" y="2015"/>
                      <a:pt x="8434" y="1491"/>
                      <a:pt x="8559" y="966"/>
                    </a:cubicBezTo>
                    <a:lnTo>
                      <a:pt x="8559" y="966"/>
                    </a:lnTo>
                    <a:cubicBezTo>
                      <a:pt x="7636" y="1172"/>
                      <a:pt x="6690" y="1275"/>
                      <a:pt x="5744" y="1275"/>
                    </a:cubicBezTo>
                    <a:cubicBezTo>
                      <a:pt x="3809" y="1275"/>
                      <a:pt x="1873" y="846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580;p46">
                <a:extLst>
                  <a:ext uri="{FF2B5EF4-FFF2-40B4-BE49-F238E27FC236}">
                    <a16:creationId xmlns:a16="http://schemas.microsoft.com/office/drawing/2014/main" id="{AD7D75AF-71E3-E057-BC65-A449D1586250}"/>
                  </a:ext>
                </a:extLst>
              </p:cNvPr>
              <p:cNvSpPr/>
              <p:nvPr/>
            </p:nvSpPr>
            <p:spPr>
              <a:xfrm>
                <a:off x="5741900" y="3025950"/>
                <a:ext cx="165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630" h="5139" extrusionOk="0">
                    <a:moveTo>
                      <a:pt x="2124" y="1"/>
                    </a:moveTo>
                    <a:cubicBezTo>
                      <a:pt x="1317" y="1"/>
                      <a:pt x="539" y="603"/>
                      <a:pt x="295" y="1390"/>
                    </a:cubicBezTo>
                    <a:cubicBezTo>
                      <a:pt x="1" y="2251"/>
                      <a:pt x="295" y="3236"/>
                      <a:pt x="924" y="3907"/>
                    </a:cubicBezTo>
                    <a:cubicBezTo>
                      <a:pt x="1533" y="4601"/>
                      <a:pt x="2434" y="4956"/>
                      <a:pt x="3337" y="5082"/>
                    </a:cubicBezTo>
                    <a:cubicBezTo>
                      <a:pt x="3594" y="5120"/>
                      <a:pt x="3851" y="5139"/>
                      <a:pt x="4108" y="5139"/>
                    </a:cubicBezTo>
                    <a:cubicBezTo>
                      <a:pt x="4985" y="5139"/>
                      <a:pt x="5851" y="4922"/>
                      <a:pt x="6630" y="4517"/>
                    </a:cubicBezTo>
                    <a:cubicBezTo>
                      <a:pt x="5938" y="3572"/>
                      <a:pt x="5413" y="3110"/>
                      <a:pt x="5413" y="3110"/>
                    </a:cubicBezTo>
                    <a:lnTo>
                      <a:pt x="3211" y="1810"/>
                    </a:lnTo>
                    <a:lnTo>
                      <a:pt x="3525" y="803"/>
                    </a:lnTo>
                    <a:lnTo>
                      <a:pt x="2414" y="27"/>
                    </a:lnTo>
                    <a:cubicBezTo>
                      <a:pt x="2318" y="9"/>
                      <a:pt x="2221" y="1"/>
                      <a:pt x="2124" y="1"/>
                    </a:cubicBezTo>
                    <a:close/>
                  </a:path>
                </a:pathLst>
              </a:custGeom>
              <a:solidFill>
                <a:srgbClr val="3825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581;p46">
                <a:extLst>
                  <a:ext uri="{FF2B5EF4-FFF2-40B4-BE49-F238E27FC236}">
                    <a16:creationId xmlns:a16="http://schemas.microsoft.com/office/drawing/2014/main" id="{D547183A-9787-4D81-7C7A-2218DF8324B1}"/>
                  </a:ext>
                </a:extLst>
              </p:cNvPr>
              <p:cNvSpPr/>
              <p:nvPr/>
            </p:nvSpPr>
            <p:spPr>
              <a:xfrm>
                <a:off x="5769175" y="3008250"/>
                <a:ext cx="17677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5043" extrusionOk="0">
                    <a:moveTo>
                      <a:pt x="3021" y="0"/>
                    </a:moveTo>
                    <a:cubicBezTo>
                      <a:pt x="3021" y="0"/>
                      <a:pt x="1217" y="839"/>
                      <a:pt x="420" y="1868"/>
                    </a:cubicBezTo>
                    <a:cubicBezTo>
                      <a:pt x="252" y="2098"/>
                      <a:pt x="127" y="2350"/>
                      <a:pt x="85" y="2602"/>
                    </a:cubicBezTo>
                    <a:cubicBezTo>
                      <a:pt x="1" y="3734"/>
                      <a:pt x="1785" y="4531"/>
                      <a:pt x="3169" y="4951"/>
                    </a:cubicBezTo>
                    <a:cubicBezTo>
                      <a:pt x="3359" y="5013"/>
                      <a:pt x="3551" y="5042"/>
                      <a:pt x="3740" y="5042"/>
                    </a:cubicBezTo>
                    <a:cubicBezTo>
                      <a:pt x="4450" y="5042"/>
                      <a:pt x="5115" y="4629"/>
                      <a:pt x="5413" y="3966"/>
                    </a:cubicBezTo>
                    <a:lnTo>
                      <a:pt x="7071" y="358"/>
                    </a:lnTo>
                    <a:lnTo>
                      <a:pt x="4742" y="16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582;p46">
                <a:extLst>
                  <a:ext uri="{FF2B5EF4-FFF2-40B4-BE49-F238E27FC236}">
                    <a16:creationId xmlns:a16="http://schemas.microsoft.com/office/drawing/2014/main" id="{88B71FFD-0B2F-D138-69ED-64957CE9ECA6}"/>
                  </a:ext>
                </a:extLst>
              </p:cNvPr>
              <p:cNvSpPr/>
              <p:nvPr/>
            </p:nvSpPr>
            <p:spPr>
              <a:xfrm>
                <a:off x="5779675" y="3008250"/>
                <a:ext cx="124325" cy="92375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3695" extrusionOk="0">
                    <a:moveTo>
                      <a:pt x="2601" y="0"/>
                    </a:moveTo>
                    <a:cubicBezTo>
                      <a:pt x="2601" y="0"/>
                      <a:pt x="797" y="839"/>
                      <a:pt x="0" y="1868"/>
                    </a:cubicBezTo>
                    <a:cubicBezTo>
                      <a:pt x="64" y="2372"/>
                      <a:pt x="316" y="2853"/>
                      <a:pt x="693" y="3189"/>
                    </a:cubicBezTo>
                    <a:cubicBezTo>
                      <a:pt x="1108" y="3526"/>
                      <a:pt x="1653" y="3694"/>
                      <a:pt x="2190" y="3694"/>
                    </a:cubicBezTo>
                    <a:cubicBezTo>
                      <a:pt x="2222" y="3694"/>
                      <a:pt x="2255" y="3694"/>
                      <a:pt x="2288" y="3692"/>
                    </a:cubicBezTo>
                    <a:cubicBezTo>
                      <a:pt x="2853" y="3672"/>
                      <a:pt x="3399" y="3441"/>
                      <a:pt x="3860" y="3105"/>
                    </a:cubicBezTo>
                    <a:cubicBezTo>
                      <a:pt x="4489" y="2665"/>
                      <a:pt x="4973" y="1930"/>
                      <a:pt x="4867" y="1175"/>
                    </a:cubicBezTo>
                    <a:cubicBezTo>
                      <a:pt x="4805" y="777"/>
                      <a:pt x="4615" y="420"/>
                      <a:pt x="4322" y="168"/>
                    </a:cubicBez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583;p46">
                <a:extLst>
                  <a:ext uri="{FF2B5EF4-FFF2-40B4-BE49-F238E27FC236}">
                    <a16:creationId xmlns:a16="http://schemas.microsoft.com/office/drawing/2014/main" id="{D2630EB1-CC15-4E2B-6769-AE4835756BAA}"/>
                  </a:ext>
                </a:extLst>
              </p:cNvPr>
              <p:cNvSpPr/>
              <p:nvPr/>
            </p:nvSpPr>
            <p:spPr>
              <a:xfrm>
                <a:off x="5810075" y="2785875"/>
                <a:ext cx="264900" cy="265850"/>
              </a:xfrm>
              <a:custGeom>
                <a:avLst/>
                <a:gdLst/>
                <a:ahLst/>
                <a:cxnLst/>
                <a:rect l="l" t="t" r="r" b="b"/>
                <a:pathLst>
                  <a:path w="10596" h="10634" extrusionOk="0">
                    <a:moveTo>
                      <a:pt x="4123" y="1"/>
                    </a:moveTo>
                    <a:cubicBezTo>
                      <a:pt x="4085" y="1"/>
                      <a:pt x="4053" y="8"/>
                      <a:pt x="4029" y="23"/>
                    </a:cubicBezTo>
                    <a:cubicBezTo>
                      <a:pt x="3441" y="400"/>
                      <a:pt x="3589" y="1785"/>
                      <a:pt x="3589" y="1785"/>
                    </a:cubicBezTo>
                    <a:cubicBezTo>
                      <a:pt x="3589" y="1785"/>
                      <a:pt x="2909" y="713"/>
                      <a:pt x="2482" y="713"/>
                    </a:cubicBezTo>
                    <a:cubicBezTo>
                      <a:pt x="2435" y="713"/>
                      <a:pt x="2390" y="727"/>
                      <a:pt x="2350" y="756"/>
                    </a:cubicBezTo>
                    <a:cubicBezTo>
                      <a:pt x="1953" y="1050"/>
                      <a:pt x="2057" y="2728"/>
                      <a:pt x="2057" y="2728"/>
                    </a:cubicBezTo>
                    <a:cubicBezTo>
                      <a:pt x="2057" y="2728"/>
                      <a:pt x="1" y="5161"/>
                      <a:pt x="588" y="6294"/>
                    </a:cubicBezTo>
                    <a:lnTo>
                      <a:pt x="4029" y="10028"/>
                    </a:lnTo>
                    <a:cubicBezTo>
                      <a:pt x="4029" y="10028"/>
                      <a:pt x="4840" y="10634"/>
                      <a:pt x="5833" y="10634"/>
                    </a:cubicBezTo>
                    <a:cubicBezTo>
                      <a:pt x="6223" y="10634"/>
                      <a:pt x="6641" y="10540"/>
                      <a:pt x="7049" y="10280"/>
                    </a:cubicBezTo>
                    <a:cubicBezTo>
                      <a:pt x="8498" y="9357"/>
                      <a:pt x="10595" y="6840"/>
                      <a:pt x="9966" y="5309"/>
                    </a:cubicBezTo>
                    <a:cubicBezTo>
                      <a:pt x="9382" y="3821"/>
                      <a:pt x="5003" y="1"/>
                      <a:pt x="41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584;p46">
                <a:extLst>
                  <a:ext uri="{FF2B5EF4-FFF2-40B4-BE49-F238E27FC236}">
                    <a16:creationId xmlns:a16="http://schemas.microsoft.com/office/drawing/2014/main" id="{924D16E3-A43C-172A-F9C6-A7268ADBFBB3}"/>
                  </a:ext>
                </a:extLst>
              </p:cNvPr>
              <p:cNvSpPr/>
              <p:nvPr/>
            </p:nvSpPr>
            <p:spPr>
              <a:xfrm>
                <a:off x="5820575" y="2876000"/>
                <a:ext cx="3045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2102" extrusionOk="0">
                    <a:moveTo>
                      <a:pt x="746" y="0"/>
                    </a:moveTo>
                    <a:cubicBezTo>
                      <a:pt x="729" y="0"/>
                      <a:pt x="711" y="1"/>
                      <a:pt x="694" y="4"/>
                    </a:cubicBezTo>
                    <a:cubicBezTo>
                      <a:pt x="462" y="46"/>
                      <a:pt x="294" y="278"/>
                      <a:pt x="210" y="487"/>
                    </a:cubicBezTo>
                    <a:cubicBezTo>
                      <a:pt x="84" y="759"/>
                      <a:pt x="0" y="1053"/>
                      <a:pt x="22" y="1368"/>
                    </a:cubicBezTo>
                    <a:cubicBezTo>
                      <a:pt x="64" y="1662"/>
                      <a:pt x="210" y="1956"/>
                      <a:pt x="462" y="2102"/>
                    </a:cubicBezTo>
                    <a:lnTo>
                      <a:pt x="882" y="1389"/>
                    </a:lnTo>
                    <a:cubicBezTo>
                      <a:pt x="1049" y="1137"/>
                      <a:pt x="1217" y="865"/>
                      <a:pt x="1217" y="571"/>
                    </a:cubicBezTo>
                    <a:cubicBezTo>
                      <a:pt x="1217" y="295"/>
                      <a:pt x="1014" y="0"/>
                      <a:pt x="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585;p46">
                <a:extLst>
                  <a:ext uri="{FF2B5EF4-FFF2-40B4-BE49-F238E27FC236}">
                    <a16:creationId xmlns:a16="http://schemas.microsoft.com/office/drawing/2014/main" id="{9134ECF1-00AA-2BD1-14AD-580BA721D344}"/>
                  </a:ext>
                </a:extLst>
              </p:cNvPr>
              <p:cNvSpPr/>
              <p:nvPr/>
            </p:nvSpPr>
            <p:spPr>
              <a:xfrm>
                <a:off x="5784400" y="2865425"/>
                <a:ext cx="204050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7950" extrusionOk="0">
                    <a:moveTo>
                      <a:pt x="3576" y="0"/>
                    </a:moveTo>
                    <a:cubicBezTo>
                      <a:pt x="3456" y="0"/>
                      <a:pt x="3334" y="53"/>
                      <a:pt x="3252" y="155"/>
                    </a:cubicBezTo>
                    <a:lnTo>
                      <a:pt x="776" y="3595"/>
                    </a:lnTo>
                    <a:cubicBezTo>
                      <a:pt x="1" y="4644"/>
                      <a:pt x="105" y="6113"/>
                      <a:pt x="986" y="7078"/>
                    </a:cubicBezTo>
                    <a:cubicBezTo>
                      <a:pt x="1515" y="7655"/>
                      <a:pt x="2244" y="7949"/>
                      <a:pt x="2984" y="7949"/>
                    </a:cubicBezTo>
                    <a:cubicBezTo>
                      <a:pt x="3534" y="7949"/>
                      <a:pt x="4091" y="7786"/>
                      <a:pt x="4574" y="7455"/>
                    </a:cubicBezTo>
                    <a:lnTo>
                      <a:pt x="6336" y="6239"/>
                    </a:lnTo>
                    <a:cubicBezTo>
                      <a:pt x="6548" y="6385"/>
                      <a:pt x="6825" y="6469"/>
                      <a:pt x="7096" y="6469"/>
                    </a:cubicBezTo>
                    <a:cubicBezTo>
                      <a:pt x="7172" y="6469"/>
                      <a:pt x="7248" y="6462"/>
                      <a:pt x="7321" y="6448"/>
                    </a:cubicBezTo>
                    <a:cubicBezTo>
                      <a:pt x="7657" y="6385"/>
                      <a:pt x="7972" y="6133"/>
                      <a:pt x="8056" y="5797"/>
                    </a:cubicBezTo>
                    <a:lnTo>
                      <a:pt x="8056" y="5777"/>
                    </a:lnTo>
                    <a:cubicBezTo>
                      <a:pt x="8161" y="5427"/>
                      <a:pt x="7843" y="5107"/>
                      <a:pt x="7504" y="5107"/>
                    </a:cubicBezTo>
                    <a:cubicBezTo>
                      <a:pt x="7436" y="5107"/>
                      <a:pt x="7367" y="5120"/>
                      <a:pt x="7301" y="5148"/>
                    </a:cubicBezTo>
                    <a:cubicBezTo>
                      <a:pt x="7107" y="5222"/>
                      <a:pt x="6945" y="5247"/>
                      <a:pt x="6816" y="5247"/>
                    </a:cubicBezTo>
                    <a:cubicBezTo>
                      <a:pt x="6584" y="5247"/>
                      <a:pt x="6462" y="5168"/>
                      <a:pt x="6462" y="5168"/>
                    </a:cubicBezTo>
                    <a:cubicBezTo>
                      <a:pt x="6168" y="4896"/>
                      <a:pt x="7007" y="4099"/>
                      <a:pt x="7637" y="3553"/>
                    </a:cubicBezTo>
                    <a:cubicBezTo>
                      <a:pt x="7888" y="3364"/>
                      <a:pt x="7783" y="2966"/>
                      <a:pt x="7489" y="2882"/>
                    </a:cubicBezTo>
                    <a:cubicBezTo>
                      <a:pt x="5665" y="2379"/>
                      <a:pt x="4448" y="930"/>
                      <a:pt x="3903" y="175"/>
                    </a:cubicBezTo>
                    <a:cubicBezTo>
                      <a:pt x="3827" y="58"/>
                      <a:pt x="3702" y="0"/>
                      <a:pt x="3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2586;p46">
                <a:extLst>
                  <a:ext uri="{FF2B5EF4-FFF2-40B4-BE49-F238E27FC236}">
                    <a16:creationId xmlns:a16="http://schemas.microsoft.com/office/drawing/2014/main" id="{8287A1AD-0298-F229-39D7-9AAFD0A97294}"/>
                  </a:ext>
                </a:extLst>
              </p:cNvPr>
              <p:cNvSpPr/>
              <p:nvPr/>
            </p:nvSpPr>
            <p:spPr>
              <a:xfrm>
                <a:off x="4994050" y="3371150"/>
                <a:ext cx="211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11938" extrusionOk="0">
                    <a:moveTo>
                      <a:pt x="1827" y="1"/>
                    </a:moveTo>
                    <a:cubicBezTo>
                      <a:pt x="1407" y="274"/>
                      <a:pt x="1008" y="546"/>
                      <a:pt x="610" y="820"/>
                    </a:cubicBezTo>
                    <a:cubicBezTo>
                      <a:pt x="1" y="8811"/>
                      <a:pt x="6987" y="11938"/>
                      <a:pt x="6987" y="11938"/>
                    </a:cubicBezTo>
                    <a:lnTo>
                      <a:pt x="8476" y="11099"/>
                    </a:lnTo>
                    <a:cubicBezTo>
                      <a:pt x="3315" y="9085"/>
                      <a:pt x="2078" y="2162"/>
                      <a:pt x="18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587;p46">
                <a:extLst>
                  <a:ext uri="{FF2B5EF4-FFF2-40B4-BE49-F238E27FC236}">
                    <a16:creationId xmlns:a16="http://schemas.microsoft.com/office/drawing/2014/main" id="{DB60E408-B628-EB65-EC1E-98553F78CABF}"/>
                  </a:ext>
                </a:extLst>
              </p:cNvPr>
              <p:cNvSpPr/>
              <p:nvPr/>
            </p:nvSpPr>
            <p:spPr>
              <a:xfrm>
                <a:off x="5076925" y="3683225"/>
                <a:ext cx="167850" cy="126400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5056" extrusionOk="0">
                    <a:moveTo>
                      <a:pt x="5308" y="0"/>
                    </a:moveTo>
                    <a:cubicBezTo>
                      <a:pt x="2246" y="1153"/>
                      <a:pt x="630" y="3713"/>
                      <a:pt x="0" y="4929"/>
                    </a:cubicBezTo>
                    <a:cubicBezTo>
                      <a:pt x="504" y="4993"/>
                      <a:pt x="1029" y="5035"/>
                      <a:pt x="1553" y="5055"/>
                    </a:cubicBezTo>
                    <a:cubicBezTo>
                      <a:pt x="2288" y="3944"/>
                      <a:pt x="4070" y="1553"/>
                      <a:pt x="6713" y="504"/>
                    </a:cubicBezTo>
                    <a:lnTo>
                      <a:pt x="5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588;p46">
                <a:extLst>
                  <a:ext uri="{FF2B5EF4-FFF2-40B4-BE49-F238E27FC236}">
                    <a16:creationId xmlns:a16="http://schemas.microsoft.com/office/drawing/2014/main" id="{6EE52A22-7B77-5A9A-11C6-B354680802A8}"/>
                  </a:ext>
                </a:extLst>
              </p:cNvPr>
              <p:cNvSpPr/>
              <p:nvPr/>
            </p:nvSpPr>
            <p:spPr>
              <a:xfrm>
                <a:off x="5667450" y="3903825"/>
                <a:ext cx="154200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6168" h="3975" extrusionOk="0">
                    <a:moveTo>
                      <a:pt x="883" y="0"/>
                    </a:moveTo>
                    <a:cubicBezTo>
                      <a:pt x="592" y="0"/>
                      <a:pt x="302" y="167"/>
                      <a:pt x="168" y="448"/>
                    </a:cubicBezTo>
                    <a:cubicBezTo>
                      <a:pt x="0" y="804"/>
                      <a:pt x="148" y="1246"/>
                      <a:pt x="503" y="1455"/>
                    </a:cubicBezTo>
                    <a:lnTo>
                      <a:pt x="4909" y="3889"/>
                    </a:lnTo>
                    <a:cubicBezTo>
                      <a:pt x="5019" y="3947"/>
                      <a:pt x="5140" y="3975"/>
                      <a:pt x="5259" y="3975"/>
                    </a:cubicBezTo>
                    <a:cubicBezTo>
                      <a:pt x="5527" y="3975"/>
                      <a:pt x="5793" y="3834"/>
                      <a:pt x="5938" y="3573"/>
                    </a:cubicBezTo>
                    <a:cubicBezTo>
                      <a:pt x="6167" y="3196"/>
                      <a:pt x="6021" y="2734"/>
                      <a:pt x="5644" y="2524"/>
                    </a:cubicBezTo>
                    <a:lnTo>
                      <a:pt x="1239" y="91"/>
                    </a:lnTo>
                    <a:cubicBezTo>
                      <a:pt x="1127" y="29"/>
                      <a:pt x="1005" y="0"/>
                      <a:pt x="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589;p46">
                <a:extLst>
                  <a:ext uri="{FF2B5EF4-FFF2-40B4-BE49-F238E27FC236}">
                    <a16:creationId xmlns:a16="http://schemas.microsoft.com/office/drawing/2014/main" id="{922D540F-CB61-DB2D-95CB-E2F3EDDB7185}"/>
                  </a:ext>
                </a:extLst>
              </p:cNvPr>
              <p:cNvSpPr/>
              <p:nvPr/>
            </p:nvSpPr>
            <p:spPr>
              <a:xfrm>
                <a:off x="6124250" y="2422950"/>
                <a:ext cx="229725" cy="205625"/>
              </a:xfrm>
              <a:custGeom>
                <a:avLst/>
                <a:gdLst/>
                <a:ahLst/>
                <a:cxnLst/>
                <a:rect l="l" t="t" r="r" b="b"/>
                <a:pathLst>
                  <a:path w="9189" h="8225" extrusionOk="0">
                    <a:moveTo>
                      <a:pt x="3526" y="0"/>
                    </a:moveTo>
                    <a:cubicBezTo>
                      <a:pt x="3009" y="0"/>
                      <a:pt x="1721" y="2415"/>
                      <a:pt x="1721" y="2415"/>
                    </a:cubicBezTo>
                    <a:lnTo>
                      <a:pt x="0" y="4197"/>
                    </a:lnTo>
                    <a:lnTo>
                      <a:pt x="2727" y="8225"/>
                    </a:lnTo>
                    <a:lnTo>
                      <a:pt x="3838" y="7491"/>
                    </a:lnTo>
                    <a:cubicBezTo>
                      <a:pt x="4037" y="7525"/>
                      <a:pt x="4275" y="7540"/>
                      <a:pt x="4532" y="7540"/>
                    </a:cubicBezTo>
                    <a:cubicBezTo>
                      <a:pt x="5716" y="7540"/>
                      <a:pt x="7324" y="7212"/>
                      <a:pt x="7530" y="6798"/>
                    </a:cubicBezTo>
                    <a:cubicBezTo>
                      <a:pt x="7782" y="6295"/>
                      <a:pt x="6378" y="6169"/>
                      <a:pt x="6378" y="6169"/>
                    </a:cubicBezTo>
                    <a:cubicBezTo>
                      <a:pt x="6378" y="6169"/>
                      <a:pt x="9189" y="4177"/>
                      <a:pt x="8685" y="3505"/>
                    </a:cubicBezTo>
                    <a:cubicBezTo>
                      <a:pt x="8612" y="3411"/>
                      <a:pt x="8497" y="3370"/>
                      <a:pt x="8356" y="3370"/>
                    </a:cubicBezTo>
                    <a:cubicBezTo>
                      <a:pt x="7524" y="3370"/>
                      <a:pt x="5748" y="4764"/>
                      <a:pt x="5748" y="4764"/>
                    </a:cubicBezTo>
                    <a:cubicBezTo>
                      <a:pt x="5748" y="4764"/>
                      <a:pt x="8286" y="2037"/>
                      <a:pt x="7636" y="1596"/>
                    </a:cubicBezTo>
                    <a:cubicBezTo>
                      <a:pt x="7583" y="1562"/>
                      <a:pt x="7521" y="1547"/>
                      <a:pt x="7451" y="1547"/>
                    </a:cubicBezTo>
                    <a:cubicBezTo>
                      <a:pt x="6677" y="1547"/>
                      <a:pt x="5006" y="3450"/>
                      <a:pt x="4875" y="3600"/>
                    </a:cubicBezTo>
                    <a:lnTo>
                      <a:pt x="4875" y="3600"/>
                    </a:lnTo>
                    <a:cubicBezTo>
                      <a:pt x="5029" y="3423"/>
                      <a:pt x="7290" y="782"/>
                      <a:pt x="6398" y="317"/>
                    </a:cubicBezTo>
                    <a:cubicBezTo>
                      <a:pt x="6330" y="282"/>
                      <a:pt x="6256" y="266"/>
                      <a:pt x="6177" y="266"/>
                    </a:cubicBezTo>
                    <a:cubicBezTo>
                      <a:pt x="5213" y="266"/>
                      <a:pt x="3545" y="2686"/>
                      <a:pt x="3545" y="2686"/>
                    </a:cubicBezTo>
                    <a:cubicBezTo>
                      <a:pt x="4216" y="1134"/>
                      <a:pt x="4070" y="65"/>
                      <a:pt x="3545" y="1"/>
                    </a:cubicBezTo>
                    <a:cubicBezTo>
                      <a:pt x="3538" y="1"/>
                      <a:pt x="3532" y="0"/>
                      <a:pt x="3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590;p46">
                <a:extLst>
                  <a:ext uri="{FF2B5EF4-FFF2-40B4-BE49-F238E27FC236}">
                    <a16:creationId xmlns:a16="http://schemas.microsoft.com/office/drawing/2014/main" id="{D9B00FBF-6DA4-8CBD-C015-35AE42646B15}"/>
                  </a:ext>
                </a:extLst>
              </p:cNvPr>
              <p:cNvSpPr/>
              <p:nvPr/>
            </p:nvSpPr>
            <p:spPr>
              <a:xfrm>
                <a:off x="6109025" y="2506450"/>
                <a:ext cx="103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5171" extrusionOk="0">
                    <a:moveTo>
                      <a:pt x="769" y="1"/>
                    </a:moveTo>
                    <a:cubicBezTo>
                      <a:pt x="664" y="1"/>
                      <a:pt x="558" y="26"/>
                      <a:pt x="462" y="82"/>
                    </a:cubicBezTo>
                    <a:cubicBezTo>
                      <a:pt x="126" y="270"/>
                      <a:pt x="0" y="711"/>
                      <a:pt x="210" y="1025"/>
                    </a:cubicBezTo>
                    <a:lnTo>
                      <a:pt x="2665" y="4822"/>
                    </a:lnTo>
                    <a:cubicBezTo>
                      <a:pt x="2809" y="5046"/>
                      <a:pt x="3053" y="5170"/>
                      <a:pt x="3298" y="5170"/>
                    </a:cubicBezTo>
                    <a:cubicBezTo>
                      <a:pt x="3443" y="5170"/>
                      <a:pt x="3589" y="5126"/>
                      <a:pt x="3714" y="5032"/>
                    </a:cubicBezTo>
                    <a:cubicBezTo>
                      <a:pt x="4050" y="4801"/>
                      <a:pt x="4134" y="4339"/>
                      <a:pt x="3902" y="4004"/>
                    </a:cubicBezTo>
                    <a:lnTo>
                      <a:pt x="1323" y="291"/>
                    </a:lnTo>
                    <a:cubicBezTo>
                      <a:pt x="1195" y="108"/>
                      <a:pt x="983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591;p46">
                <a:extLst>
                  <a:ext uri="{FF2B5EF4-FFF2-40B4-BE49-F238E27FC236}">
                    <a16:creationId xmlns:a16="http://schemas.microsoft.com/office/drawing/2014/main" id="{84FC57FA-07DD-6D4F-BE92-840467611B41}"/>
                  </a:ext>
                </a:extLst>
              </p:cNvPr>
              <p:cNvSpPr/>
              <p:nvPr/>
            </p:nvSpPr>
            <p:spPr>
              <a:xfrm>
                <a:off x="5891625" y="2948325"/>
                <a:ext cx="316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43" extrusionOk="0">
                    <a:moveTo>
                      <a:pt x="335" y="0"/>
                    </a:moveTo>
                    <a:cubicBezTo>
                      <a:pt x="149" y="0"/>
                      <a:pt x="0" y="192"/>
                      <a:pt x="95" y="383"/>
                    </a:cubicBezTo>
                    <a:cubicBezTo>
                      <a:pt x="201" y="551"/>
                      <a:pt x="431" y="699"/>
                      <a:pt x="579" y="803"/>
                    </a:cubicBezTo>
                    <a:cubicBezTo>
                      <a:pt x="767" y="929"/>
                      <a:pt x="914" y="1097"/>
                      <a:pt x="1102" y="1223"/>
                    </a:cubicBezTo>
                    <a:cubicBezTo>
                      <a:pt x="1121" y="1236"/>
                      <a:pt x="1139" y="1242"/>
                      <a:pt x="1156" y="1242"/>
                    </a:cubicBezTo>
                    <a:cubicBezTo>
                      <a:pt x="1218" y="1242"/>
                      <a:pt x="1266" y="1167"/>
                      <a:pt x="1250" y="1119"/>
                    </a:cubicBezTo>
                    <a:cubicBezTo>
                      <a:pt x="1208" y="909"/>
                      <a:pt x="1082" y="677"/>
                      <a:pt x="976" y="509"/>
                    </a:cubicBezTo>
                    <a:cubicBezTo>
                      <a:pt x="830" y="321"/>
                      <a:pt x="621" y="48"/>
                      <a:pt x="389" y="6"/>
                    </a:cubicBezTo>
                    <a:cubicBezTo>
                      <a:pt x="371" y="2"/>
                      <a:pt x="353" y="0"/>
                      <a:pt x="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592;p46">
                <a:extLst>
                  <a:ext uri="{FF2B5EF4-FFF2-40B4-BE49-F238E27FC236}">
                    <a16:creationId xmlns:a16="http://schemas.microsoft.com/office/drawing/2014/main" id="{A61F79CD-C1D2-5F65-09EF-BA56042D389F}"/>
                  </a:ext>
                </a:extLst>
              </p:cNvPr>
              <p:cNvSpPr/>
              <p:nvPr/>
            </p:nvSpPr>
            <p:spPr>
              <a:xfrm>
                <a:off x="5843250" y="2909575"/>
                <a:ext cx="353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976" extrusionOk="0">
                    <a:moveTo>
                      <a:pt x="82" y="0"/>
                    </a:moveTo>
                    <a:cubicBezTo>
                      <a:pt x="30" y="0"/>
                      <a:pt x="1" y="72"/>
                      <a:pt x="38" y="109"/>
                    </a:cubicBezTo>
                    <a:cubicBezTo>
                      <a:pt x="184" y="235"/>
                      <a:pt x="290" y="381"/>
                      <a:pt x="436" y="507"/>
                    </a:cubicBezTo>
                    <a:lnTo>
                      <a:pt x="835" y="906"/>
                    </a:lnTo>
                    <a:cubicBezTo>
                      <a:pt x="889" y="955"/>
                      <a:pt x="948" y="976"/>
                      <a:pt x="1006" y="976"/>
                    </a:cubicBezTo>
                    <a:cubicBezTo>
                      <a:pt x="1219" y="976"/>
                      <a:pt x="1411" y="694"/>
                      <a:pt x="1213" y="529"/>
                    </a:cubicBezTo>
                    <a:cubicBezTo>
                      <a:pt x="1045" y="403"/>
                      <a:pt x="877" y="297"/>
                      <a:pt x="688" y="193"/>
                    </a:cubicBezTo>
                    <a:cubicBezTo>
                      <a:pt x="500" y="87"/>
                      <a:pt x="310" y="67"/>
                      <a:pt x="100" y="4"/>
                    </a:cubicBezTo>
                    <a:cubicBezTo>
                      <a:pt x="94" y="1"/>
                      <a:pt x="88" y="0"/>
                      <a:pt x="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2593;p46">
                <a:extLst>
                  <a:ext uri="{FF2B5EF4-FFF2-40B4-BE49-F238E27FC236}">
                    <a16:creationId xmlns:a16="http://schemas.microsoft.com/office/drawing/2014/main" id="{24E59165-E000-4B6F-9199-4185B21105CC}"/>
                  </a:ext>
                </a:extLst>
              </p:cNvPr>
              <p:cNvSpPr/>
              <p:nvPr/>
            </p:nvSpPr>
            <p:spPr>
              <a:xfrm>
                <a:off x="5879850" y="2969975"/>
                <a:ext cx="2730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61" extrusionOk="0">
                    <a:moveTo>
                      <a:pt x="546" y="1"/>
                    </a:moveTo>
                    <a:cubicBezTo>
                      <a:pt x="1" y="1"/>
                      <a:pt x="1" y="860"/>
                      <a:pt x="546" y="860"/>
                    </a:cubicBezTo>
                    <a:cubicBezTo>
                      <a:pt x="1092" y="860"/>
                      <a:pt x="1092" y="1"/>
                      <a:pt x="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594;p46">
                <a:extLst>
                  <a:ext uri="{FF2B5EF4-FFF2-40B4-BE49-F238E27FC236}">
                    <a16:creationId xmlns:a16="http://schemas.microsoft.com/office/drawing/2014/main" id="{657E2A99-B82E-AE93-52DE-4FA9D93DAB70}"/>
                  </a:ext>
                </a:extLst>
              </p:cNvPr>
              <p:cNvSpPr/>
              <p:nvPr/>
            </p:nvSpPr>
            <p:spPr>
              <a:xfrm>
                <a:off x="5831600" y="2928525"/>
                <a:ext cx="273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40" extrusionOk="0">
                    <a:moveTo>
                      <a:pt x="546" y="1"/>
                    </a:moveTo>
                    <a:cubicBezTo>
                      <a:pt x="1" y="1"/>
                      <a:pt x="1" y="840"/>
                      <a:pt x="546" y="840"/>
                    </a:cubicBezTo>
                    <a:cubicBezTo>
                      <a:pt x="1092" y="840"/>
                      <a:pt x="1092" y="1"/>
                      <a:pt x="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595;p46">
                <a:extLst>
                  <a:ext uri="{FF2B5EF4-FFF2-40B4-BE49-F238E27FC236}">
                    <a16:creationId xmlns:a16="http://schemas.microsoft.com/office/drawing/2014/main" id="{B0E567A2-A5F6-8134-0810-542D5DBEBB4A}"/>
                  </a:ext>
                </a:extLst>
              </p:cNvPr>
              <p:cNvSpPr/>
              <p:nvPr/>
            </p:nvSpPr>
            <p:spPr>
              <a:xfrm>
                <a:off x="5833700" y="2956850"/>
                <a:ext cx="404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302" extrusionOk="0">
                    <a:moveTo>
                      <a:pt x="1615" y="1"/>
                    </a:moveTo>
                    <a:cubicBezTo>
                      <a:pt x="1615" y="1"/>
                      <a:pt x="1" y="462"/>
                      <a:pt x="63" y="778"/>
                    </a:cubicBezTo>
                    <a:cubicBezTo>
                      <a:pt x="105" y="1091"/>
                      <a:pt x="566" y="1301"/>
                      <a:pt x="566" y="1301"/>
                    </a:cubicBez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596;p46">
                <a:extLst>
                  <a:ext uri="{FF2B5EF4-FFF2-40B4-BE49-F238E27FC236}">
                    <a16:creationId xmlns:a16="http://schemas.microsoft.com/office/drawing/2014/main" id="{7523DEF1-C314-327C-F402-3FA8A6EDFCE9}"/>
                  </a:ext>
                </a:extLst>
              </p:cNvPr>
              <p:cNvSpPr/>
              <p:nvPr/>
            </p:nvSpPr>
            <p:spPr>
              <a:xfrm>
                <a:off x="5819525" y="3000575"/>
                <a:ext cx="6295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864" extrusionOk="0">
                    <a:moveTo>
                      <a:pt x="290" y="0"/>
                    </a:moveTo>
                    <a:cubicBezTo>
                      <a:pt x="193" y="0"/>
                      <a:pt x="96" y="5"/>
                      <a:pt x="1" y="14"/>
                    </a:cubicBezTo>
                    <a:cubicBezTo>
                      <a:pt x="1" y="349"/>
                      <a:pt x="1" y="811"/>
                      <a:pt x="126" y="1104"/>
                    </a:cubicBezTo>
                    <a:cubicBezTo>
                      <a:pt x="232" y="1398"/>
                      <a:pt x="462" y="1672"/>
                      <a:pt x="756" y="1798"/>
                    </a:cubicBezTo>
                    <a:cubicBezTo>
                      <a:pt x="877" y="1843"/>
                      <a:pt x="1004" y="1864"/>
                      <a:pt x="1131" y="1864"/>
                    </a:cubicBezTo>
                    <a:cubicBezTo>
                      <a:pt x="1356" y="1864"/>
                      <a:pt x="1583" y="1799"/>
                      <a:pt x="1784" y="1692"/>
                    </a:cubicBezTo>
                    <a:cubicBezTo>
                      <a:pt x="2078" y="1524"/>
                      <a:pt x="2308" y="1146"/>
                      <a:pt x="2518" y="875"/>
                    </a:cubicBezTo>
                    <a:cubicBezTo>
                      <a:pt x="1937" y="312"/>
                      <a:pt x="1105" y="0"/>
                      <a:pt x="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2597;p46">
                <a:extLst>
                  <a:ext uri="{FF2B5EF4-FFF2-40B4-BE49-F238E27FC236}">
                    <a16:creationId xmlns:a16="http://schemas.microsoft.com/office/drawing/2014/main" id="{0858D887-6F63-5AF2-0B0D-71FE156B94D7}"/>
                  </a:ext>
                </a:extLst>
              </p:cNvPr>
              <p:cNvSpPr/>
              <p:nvPr/>
            </p:nvSpPr>
            <p:spPr>
              <a:xfrm>
                <a:off x="5685275" y="3293025"/>
                <a:ext cx="87075" cy="87100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3484" extrusionOk="0">
                    <a:moveTo>
                      <a:pt x="1742" y="1"/>
                    </a:moveTo>
                    <a:cubicBezTo>
                      <a:pt x="777" y="1"/>
                      <a:pt x="0" y="776"/>
                      <a:pt x="0" y="1741"/>
                    </a:cubicBezTo>
                    <a:cubicBezTo>
                      <a:pt x="0" y="2706"/>
                      <a:pt x="777" y="3483"/>
                      <a:pt x="1742" y="3483"/>
                    </a:cubicBezTo>
                    <a:cubicBezTo>
                      <a:pt x="2707" y="3483"/>
                      <a:pt x="3483" y="2706"/>
                      <a:pt x="3483" y="1741"/>
                    </a:cubicBezTo>
                    <a:cubicBezTo>
                      <a:pt x="3483" y="776"/>
                      <a:pt x="2707" y="1"/>
                      <a:pt x="1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598;p46">
                <a:extLst>
                  <a:ext uri="{FF2B5EF4-FFF2-40B4-BE49-F238E27FC236}">
                    <a16:creationId xmlns:a16="http://schemas.microsoft.com/office/drawing/2014/main" id="{E56D2901-E5E8-DD81-8426-364A09EFD8F6}"/>
                  </a:ext>
                </a:extLst>
              </p:cNvPr>
              <p:cNvSpPr/>
              <p:nvPr/>
            </p:nvSpPr>
            <p:spPr>
              <a:xfrm>
                <a:off x="4696700" y="4293100"/>
                <a:ext cx="2835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428" extrusionOk="0">
                    <a:moveTo>
                      <a:pt x="484" y="1"/>
                    </a:moveTo>
                    <a:lnTo>
                      <a:pt x="1" y="588"/>
                    </a:lnTo>
                    <a:lnTo>
                      <a:pt x="379" y="1407"/>
                    </a:lnTo>
                    <a:lnTo>
                      <a:pt x="1134" y="142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2599;p46">
              <a:extLst>
                <a:ext uri="{FF2B5EF4-FFF2-40B4-BE49-F238E27FC236}">
                  <a16:creationId xmlns:a16="http://schemas.microsoft.com/office/drawing/2014/main" id="{C2D2307A-FD6D-C840-F256-B3F0B683E74D}"/>
                </a:ext>
              </a:extLst>
            </p:cNvPr>
            <p:cNvGrpSpPr/>
            <p:nvPr/>
          </p:nvGrpSpPr>
          <p:grpSpPr>
            <a:xfrm>
              <a:off x="4942502" y="1495515"/>
              <a:ext cx="354956" cy="354953"/>
              <a:chOff x="2522523" y="1875740"/>
              <a:chExt cx="448459" cy="448456"/>
            </a:xfrm>
          </p:grpSpPr>
          <p:sp>
            <p:nvSpPr>
              <p:cNvPr id="37" name="Google Shape;2600;p46">
                <a:extLst>
                  <a:ext uri="{FF2B5EF4-FFF2-40B4-BE49-F238E27FC236}">
                    <a16:creationId xmlns:a16="http://schemas.microsoft.com/office/drawing/2014/main" id="{EF91FA1F-DD44-3FAC-2929-50FBF75FE997}"/>
                  </a:ext>
                </a:extLst>
              </p:cNvPr>
              <p:cNvSpPr/>
              <p:nvPr/>
            </p:nvSpPr>
            <p:spPr>
              <a:xfrm flipH="1">
                <a:off x="2522526" y="1875740"/>
                <a:ext cx="448456" cy="448456"/>
              </a:xfrm>
              <a:custGeom>
                <a:avLst/>
                <a:gdLst/>
                <a:ahLst/>
                <a:cxnLst/>
                <a:rect l="l" t="t" r="r" b="b"/>
                <a:pathLst>
                  <a:path w="12164" h="12164" extrusionOk="0">
                    <a:moveTo>
                      <a:pt x="6081" y="0"/>
                    </a:moveTo>
                    <a:cubicBezTo>
                      <a:pt x="5280" y="0"/>
                      <a:pt x="4512" y="143"/>
                      <a:pt x="3817" y="428"/>
                    </a:cubicBezTo>
                    <a:cubicBezTo>
                      <a:pt x="2978" y="766"/>
                      <a:pt x="2248" y="1266"/>
                      <a:pt x="1641" y="1926"/>
                    </a:cubicBezTo>
                    <a:cubicBezTo>
                      <a:pt x="624" y="3014"/>
                      <a:pt x="0" y="4476"/>
                      <a:pt x="0" y="6081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3" y="7330"/>
                      <a:pt x="303" y="8186"/>
                      <a:pt x="731" y="8971"/>
                    </a:cubicBezTo>
                    <a:cubicBezTo>
                      <a:pt x="1499" y="10397"/>
                      <a:pt x="2835" y="11486"/>
                      <a:pt x="4424" y="11931"/>
                    </a:cubicBezTo>
                    <a:cubicBezTo>
                      <a:pt x="4959" y="12092"/>
                      <a:pt x="5511" y="12164"/>
                      <a:pt x="6081" y="12164"/>
                    </a:cubicBezTo>
                    <a:cubicBezTo>
                      <a:pt x="6492" y="12164"/>
                      <a:pt x="6885" y="12128"/>
                      <a:pt x="7259" y="12038"/>
                    </a:cubicBezTo>
                    <a:cubicBezTo>
                      <a:pt x="8899" y="11736"/>
                      <a:pt x="10291" y="10754"/>
                      <a:pt x="11165" y="9417"/>
                    </a:cubicBezTo>
                    <a:cubicBezTo>
                      <a:pt x="11700" y="8632"/>
                      <a:pt x="12021" y="7705"/>
                      <a:pt x="12128" y="6723"/>
                    </a:cubicBezTo>
                    <a:cubicBezTo>
                      <a:pt x="12145" y="6509"/>
                      <a:pt x="12164" y="6295"/>
                      <a:pt x="12164" y="6081"/>
                    </a:cubicBezTo>
                    <a:cubicBezTo>
                      <a:pt x="12164" y="4602"/>
                      <a:pt x="11646" y="3246"/>
                      <a:pt x="10773" y="2193"/>
                    </a:cubicBezTo>
                    <a:cubicBezTo>
                      <a:pt x="10184" y="1498"/>
                      <a:pt x="9434" y="928"/>
                      <a:pt x="8597" y="535"/>
                    </a:cubicBezTo>
                    <a:cubicBezTo>
                      <a:pt x="7829" y="196"/>
                      <a:pt x="6973" y="0"/>
                      <a:pt x="6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601;p46">
                <a:extLst>
                  <a:ext uri="{FF2B5EF4-FFF2-40B4-BE49-F238E27FC236}">
                    <a16:creationId xmlns:a16="http://schemas.microsoft.com/office/drawing/2014/main" id="{882FED49-3461-78D1-4229-DDC29A18D572}"/>
                  </a:ext>
                </a:extLst>
              </p:cNvPr>
              <p:cNvSpPr/>
              <p:nvPr/>
            </p:nvSpPr>
            <p:spPr>
              <a:xfrm flipH="1">
                <a:off x="2590252" y="1906598"/>
                <a:ext cx="353817" cy="353817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9597" extrusionOk="0">
                    <a:moveTo>
                      <a:pt x="4799" y="1"/>
                    </a:moveTo>
                    <a:cubicBezTo>
                      <a:pt x="4174" y="1"/>
                      <a:pt x="3568" y="126"/>
                      <a:pt x="3016" y="340"/>
                    </a:cubicBezTo>
                    <a:cubicBezTo>
                      <a:pt x="2355" y="607"/>
                      <a:pt x="1767" y="1000"/>
                      <a:pt x="1304" y="1517"/>
                    </a:cubicBezTo>
                    <a:cubicBezTo>
                      <a:pt x="483" y="2374"/>
                      <a:pt x="1" y="3532"/>
                      <a:pt x="1" y="4799"/>
                    </a:cubicBezTo>
                    <a:lnTo>
                      <a:pt x="1" y="5049"/>
                    </a:lnTo>
                    <a:cubicBezTo>
                      <a:pt x="37" y="5779"/>
                      <a:pt x="234" y="6476"/>
                      <a:pt x="572" y="7082"/>
                    </a:cubicBezTo>
                    <a:cubicBezTo>
                      <a:pt x="1178" y="8205"/>
                      <a:pt x="2231" y="9061"/>
                      <a:pt x="3497" y="9418"/>
                    </a:cubicBezTo>
                    <a:cubicBezTo>
                      <a:pt x="3908" y="9543"/>
                      <a:pt x="4353" y="9596"/>
                      <a:pt x="4799" y="9596"/>
                    </a:cubicBezTo>
                    <a:cubicBezTo>
                      <a:pt x="5120" y="9596"/>
                      <a:pt x="5441" y="9579"/>
                      <a:pt x="5727" y="9508"/>
                    </a:cubicBezTo>
                    <a:cubicBezTo>
                      <a:pt x="7028" y="9258"/>
                      <a:pt x="8117" y="8490"/>
                      <a:pt x="8811" y="7439"/>
                    </a:cubicBezTo>
                    <a:cubicBezTo>
                      <a:pt x="9222" y="6814"/>
                      <a:pt x="9489" y="6083"/>
                      <a:pt x="9579" y="5299"/>
                    </a:cubicBezTo>
                    <a:cubicBezTo>
                      <a:pt x="9596" y="5137"/>
                      <a:pt x="9596" y="4977"/>
                      <a:pt x="9596" y="4799"/>
                    </a:cubicBezTo>
                    <a:cubicBezTo>
                      <a:pt x="9596" y="3639"/>
                      <a:pt x="9187" y="2569"/>
                      <a:pt x="8490" y="1732"/>
                    </a:cubicBezTo>
                    <a:cubicBezTo>
                      <a:pt x="8027" y="1178"/>
                      <a:pt x="7456" y="733"/>
                      <a:pt x="6797" y="429"/>
                    </a:cubicBezTo>
                    <a:cubicBezTo>
                      <a:pt x="6190" y="143"/>
                      <a:pt x="5513" y="1"/>
                      <a:pt x="47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02;p46">
                <a:extLst>
                  <a:ext uri="{FF2B5EF4-FFF2-40B4-BE49-F238E27FC236}">
                    <a16:creationId xmlns:a16="http://schemas.microsoft.com/office/drawing/2014/main" id="{E134B026-0C21-1B54-35F6-65AB52FFFBB5}"/>
                  </a:ext>
                </a:extLst>
              </p:cNvPr>
              <p:cNvSpPr/>
              <p:nvPr/>
            </p:nvSpPr>
            <p:spPr>
              <a:xfrm flipH="1">
                <a:off x="2654031" y="2147013"/>
                <a:ext cx="51320" cy="9696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68" y="1"/>
                    </a:moveTo>
                    <a:cubicBezTo>
                      <a:pt x="57" y="1"/>
                      <a:pt x="46" y="3"/>
                      <a:pt x="36" y="7"/>
                    </a:cubicBezTo>
                    <a:cubicBezTo>
                      <a:pt x="1" y="26"/>
                      <a:pt x="1" y="79"/>
                      <a:pt x="18" y="114"/>
                    </a:cubicBezTo>
                    <a:lnTo>
                      <a:pt x="303" y="614"/>
                    </a:lnTo>
                    <a:lnTo>
                      <a:pt x="803" y="1791"/>
                    </a:lnTo>
                    <a:lnTo>
                      <a:pt x="1231" y="2594"/>
                    </a:lnTo>
                    <a:cubicBezTo>
                      <a:pt x="1249" y="2611"/>
                      <a:pt x="1266" y="2630"/>
                      <a:pt x="1302" y="2630"/>
                    </a:cubicBezTo>
                    <a:cubicBezTo>
                      <a:pt x="1302" y="2630"/>
                      <a:pt x="1321" y="2630"/>
                      <a:pt x="1338" y="2611"/>
                    </a:cubicBezTo>
                    <a:cubicBezTo>
                      <a:pt x="1373" y="2594"/>
                      <a:pt x="1392" y="2559"/>
                      <a:pt x="1356" y="2523"/>
                    </a:cubicBezTo>
                    <a:lnTo>
                      <a:pt x="945" y="1738"/>
                    </a:lnTo>
                    <a:lnTo>
                      <a:pt x="446" y="542"/>
                    </a:lnTo>
                    <a:lnTo>
                      <a:pt x="143" y="43"/>
                    </a:lnTo>
                    <a:cubicBezTo>
                      <a:pt x="130" y="17"/>
                      <a:pt x="9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603;p46">
                <a:extLst>
                  <a:ext uri="{FF2B5EF4-FFF2-40B4-BE49-F238E27FC236}">
                    <a16:creationId xmlns:a16="http://schemas.microsoft.com/office/drawing/2014/main" id="{84F46248-FD17-4536-7FBB-320A446269DE}"/>
                  </a:ext>
                </a:extLst>
              </p:cNvPr>
              <p:cNvSpPr/>
              <p:nvPr/>
            </p:nvSpPr>
            <p:spPr>
              <a:xfrm flipH="1">
                <a:off x="2583687" y="2058530"/>
                <a:ext cx="107174" cy="7927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215" extrusionOk="0">
                    <a:moveTo>
                      <a:pt x="2835" y="0"/>
                    </a:moveTo>
                    <a:lnTo>
                      <a:pt x="72" y="72"/>
                    </a:lnTo>
                    <a:cubicBezTo>
                      <a:pt x="36" y="72"/>
                      <a:pt x="0" y="107"/>
                      <a:pt x="0" y="143"/>
                    </a:cubicBezTo>
                    <a:cubicBezTo>
                      <a:pt x="0" y="179"/>
                      <a:pt x="36" y="214"/>
                      <a:pt x="72" y="214"/>
                    </a:cubicBezTo>
                    <a:lnTo>
                      <a:pt x="89" y="214"/>
                    </a:lnTo>
                    <a:lnTo>
                      <a:pt x="2835" y="160"/>
                    </a:lnTo>
                    <a:cubicBezTo>
                      <a:pt x="2871" y="160"/>
                      <a:pt x="2907" y="125"/>
                      <a:pt x="2907" y="72"/>
                    </a:cubicBezTo>
                    <a:cubicBezTo>
                      <a:pt x="2907" y="36"/>
                      <a:pt x="2871" y="0"/>
                      <a:pt x="2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604;p46">
                <a:extLst>
                  <a:ext uri="{FF2B5EF4-FFF2-40B4-BE49-F238E27FC236}">
                    <a16:creationId xmlns:a16="http://schemas.microsoft.com/office/drawing/2014/main" id="{0BAD5A38-6380-0820-2065-3B0896A748DD}"/>
                  </a:ext>
                </a:extLst>
              </p:cNvPr>
              <p:cNvSpPr/>
              <p:nvPr/>
            </p:nvSpPr>
            <p:spPr>
              <a:xfrm flipH="1">
                <a:off x="2739490" y="1937530"/>
                <a:ext cx="9917" cy="8553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20" extrusionOk="0">
                    <a:moveTo>
                      <a:pt x="178" y="1"/>
                    </a:moveTo>
                    <a:cubicBezTo>
                      <a:pt x="143" y="1"/>
                      <a:pt x="107" y="36"/>
                      <a:pt x="107" y="72"/>
                    </a:cubicBezTo>
                    <a:lnTo>
                      <a:pt x="0" y="2229"/>
                    </a:lnTo>
                    <a:cubicBezTo>
                      <a:pt x="0" y="2265"/>
                      <a:pt x="19" y="2301"/>
                      <a:pt x="71" y="2319"/>
                    </a:cubicBezTo>
                    <a:cubicBezTo>
                      <a:pt x="107" y="2319"/>
                      <a:pt x="143" y="2284"/>
                      <a:pt x="143" y="2229"/>
                    </a:cubicBezTo>
                    <a:lnTo>
                      <a:pt x="250" y="89"/>
                    </a:lnTo>
                    <a:cubicBezTo>
                      <a:pt x="268" y="36"/>
                      <a:pt x="233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605;p46">
                <a:extLst>
                  <a:ext uri="{FF2B5EF4-FFF2-40B4-BE49-F238E27FC236}">
                    <a16:creationId xmlns:a16="http://schemas.microsoft.com/office/drawing/2014/main" id="{8FDEE4CB-BCCA-92A9-D8CD-0B4DD988C731}"/>
                  </a:ext>
                </a:extLst>
              </p:cNvPr>
              <p:cNvSpPr/>
              <p:nvPr/>
            </p:nvSpPr>
            <p:spPr>
              <a:xfrm flipH="1">
                <a:off x="2819088" y="2042050"/>
                <a:ext cx="74988" cy="29678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805" extrusionOk="0">
                    <a:moveTo>
                      <a:pt x="126" y="1"/>
                    </a:moveTo>
                    <a:cubicBezTo>
                      <a:pt x="72" y="1"/>
                      <a:pt x="36" y="19"/>
                      <a:pt x="19" y="55"/>
                    </a:cubicBezTo>
                    <a:cubicBezTo>
                      <a:pt x="0" y="91"/>
                      <a:pt x="36" y="143"/>
                      <a:pt x="72" y="162"/>
                    </a:cubicBezTo>
                    <a:lnTo>
                      <a:pt x="1927" y="804"/>
                    </a:lnTo>
                    <a:lnTo>
                      <a:pt x="1962" y="804"/>
                    </a:lnTo>
                    <a:cubicBezTo>
                      <a:pt x="1981" y="804"/>
                      <a:pt x="2016" y="786"/>
                      <a:pt x="2034" y="750"/>
                    </a:cubicBezTo>
                    <a:cubicBezTo>
                      <a:pt x="2034" y="714"/>
                      <a:pt x="2016" y="679"/>
                      <a:pt x="1981" y="661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606;p46">
                <a:extLst>
                  <a:ext uri="{FF2B5EF4-FFF2-40B4-BE49-F238E27FC236}">
                    <a16:creationId xmlns:a16="http://schemas.microsoft.com/office/drawing/2014/main" id="{4B42C789-6477-2A32-65F9-C2A0AFC4DDC5}"/>
                  </a:ext>
                </a:extLst>
              </p:cNvPr>
              <p:cNvSpPr/>
              <p:nvPr/>
            </p:nvSpPr>
            <p:spPr>
              <a:xfrm flipH="1">
                <a:off x="2788819" y="2147013"/>
                <a:ext cx="57919" cy="79892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2167" extrusionOk="0">
                    <a:moveTo>
                      <a:pt x="1503" y="1"/>
                    </a:moveTo>
                    <a:cubicBezTo>
                      <a:pt x="1473" y="1"/>
                      <a:pt x="1441" y="17"/>
                      <a:pt x="1427" y="43"/>
                    </a:cubicBezTo>
                    <a:lnTo>
                      <a:pt x="19" y="2041"/>
                    </a:lnTo>
                    <a:cubicBezTo>
                      <a:pt x="1" y="2076"/>
                      <a:pt x="19" y="2131"/>
                      <a:pt x="55" y="2148"/>
                    </a:cubicBezTo>
                    <a:cubicBezTo>
                      <a:pt x="55" y="2148"/>
                      <a:pt x="72" y="2166"/>
                      <a:pt x="90" y="2166"/>
                    </a:cubicBezTo>
                    <a:cubicBezTo>
                      <a:pt x="108" y="2166"/>
                      <a:pt x="143" y="2148"/>
                      <a:pt x="143" y="2131"/>
                    </a:cubicBezTo>
                    <a:lnTo>
                      <a:pt x="1553" y="114"/>
                    </a:lnTo>
                    <a:cubicBezTo>
                      <a:pt x="1570" y="79"/>
                      <a:pt x="1553" y="43"/>
                      <a:pt x="1534" y="7"/>
                    </a:cubicBezTo>
                    <a:cubicBezTo>
                      <a:pt x="1525" y="3"/>
                      <a:pt x="1514" y="1"/>
                      <a:pt x="1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607;p46">
                <a:extLst>
                  <a:ext uri="{FF2B5EF4-FFF2-40B4-BE49-F238E27FC236}">
                    <a16:creationId xmlns:a16="http://schemas.microsoft.com/office/drawing/2014/main" id="{DE658BA9-29A7-CEB9-828C-37806E4D10C2}"/>
                  </a:ext>
                </a:extLst>
              </p:cNvPr>
              <p:cNvSpPr/>
              <p:nvPr/>
            </p:nvSpPr>
            <p:spPr>
              <a:xfrm flipH="1">
                <a:off x="2657313" y="1998657"/>
                <a:ext cx="178918" cy="169701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4603" extrusionOk="0">
                    <a:moveTo>
                      <a:pt x="2426" y="1"/>
                    </a:moveTo>
                    <a:lnTo>
                      <a:pt x="1" y="1767"/>
                    </a:lnTo>
                    <a:lnTo>
                      <a:pt x="928" y="4602"/>
                    </a:lnTo>
                    <a:lnTo>
                      <a:pt x="3925" y="4602"/>
                    </a:lnTo>
                    <a:lnTo>
                      <a:pt x="4852" y="1767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608;p46">
                <a:extLst>
                  <a:ext uri="{FF2B5EF4-FFF2-40B4-BE49-F238E27FC236}">
                    <a16:creationId xmlns:a16="http://schemas.microsoft.com/office/drawing/2014/main" id="{2D4B9CB5-640D-2B39-E4A7-FA12C9F8CF9C}"/>
                  </a:ext>
                </a:extLst>
              </p:cNvPr>
              <p:cNvSpPr/>
              <p:nvPr/>
            </p:nvSpPr>
            <p:spPr>
              <a:xfrm flipH="1">
                <a:off x="2653368" y="1875740"/>
                <a:ext cx="178217" cy="8549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319" extrusionOk="0">
                    <a:moveTo>
                      <a:pt x="2300" y="0"/>
                    </a:moveTo>
                    <a:cubicBezTo>
                      <a:pt x="1499" y="0"/>
                      <a:pt x="731" y="143"/>
                      <a:pt x="36" y="428"/>
                    </a:cubicBezTo>
                    <a:lnTo>
                      <a:pt x="0" y="571"/>
                    </a:lnTo>
                    <a:lnTo>
                      <a:pt x="2407" y="2319"/>
                    </a:lnTo>
                    <a:lnTo>
                      <a:pt x="4833" y="571"/>
                    </a:lnTo>
                    <a:lnTo>
                      <a:pt x="4816" y="535"/>
                    </a:lnTo>
                    <a:cubicBezTo>
                      <a:pt x="4048" y="196"/>
                      <a:pt x="3192" y="0"/>
                      <a:pt x="2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609;p46">
                <a:extLst>
                  <a:ext uri="{FF2B5EF4-FFF2-40B4-BE49-F238E27FC236}">
                    <a16:creationId xmlns:a16="http://schemas.microsoft.com/office/drawing/2014/main" id="{8E80E0EC-A6DF-7A14-F5A0-06A63DC09C91}"/>
                  </a:ext>
                </a:extLst>
              </p:cNvPr>
              <p:cNvSpPr/>
              <p:nvPr/>
            </p:nvSpPr>
            <p:spPr>
              <a:xfrm flipH="1">
                <a:off x="2876934" y="1946747"/>
                <a:ext cx="94049" cy="168374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567" extrusionOk="0">
                    <a:moveTo>
                      <a:pt x="1641" y="0"/>
                    </a:moveTo>
                    <a:cubicBezTo>
                      <a:pt x="624" y="1088"/>
                      <a:pt x="0" y="2550"/>
                      <a:pt x="0" y="4155"/>
                    </a:cubicBezTo>
                    <a:lnTo>
                      <a:pt x="0" y="4459"/>
                    </a:lnTo>
                    <a:lnTo>
                      <a:pt x="0" y="4476"/>
                    </a:lnTo>
                    <a:lnTo>
                      <a:pt x="143" y="4566"/>
                    </a:lnTo>
                    <a:lnTo>
                      <a:pt x="2550" y="2800"/>
                    </a:lnTo>
                    <a:lnTo>
                      <a:pt x="16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610;p46">
                <a:extLst>
                  <a:ext uri="{FF2B5EF4-FFF2-40B4-BE49-F238E27FC236}">
                    <a16:creationId xmlns:a16="http://schemas.microsoft.com/office/drawing/2014/main" id="{C2D51F9D-E728-2701-FC88-C3390BDD477E}"/>
                  </a:ext>
                </a:extLst>
              </p:cNvPr>
              <p:cNvSpPr/>
              <p:nvPr/>
            </p:nvSpPr>
            <p:spPr>
              <a:xfrm flipH="1">
                <a:off x="2799364" y="2205117"/>
                <a:ext cx="144705" cy="110529"/>
              </a:xfrm>
              <a:custGeom>
                <a:avLst/>
                <a:gdLst/>
                <a:ahLst/>
                <a:cxnLst/>
                <a:rect l="l" t="t" r="r" b="b"/>
                <a:pathLst>
                  <a:path w="3925" h="2998" extrusionOk="0">
                    <a:moveTo>
                      <a:pt x="1" y="1"/>
                    </a:moveTo>
                    <a:lnTo>
                      <a:pt x="1" y="37"/>
                    </a:lnTo>
                    <a:cubicBezTo>
                      <a:pt x="769" y="1463"/>
                      <a:pt x="2105" y="2552"/>
                      <a:pt x="3694" y="2997"/>
                    </a:cubicBezTo>
                    <a:lnTo>
                      <a:pt x="3925" y="2837"/>
                    </a:lnTo>
                    <a:lnTo>
                      <a:pt x="2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611;p46">
                <a:extLst>
                  <a:ext uri="{FF2B5EF4-FFF2-40B4-BE49-F238E27FC236}">
                    <a16:creationId xmlns:a16="http://schemas.microsoft.com/office/drawing/2014/main" id="{BDA142AD-5ED9-4372-0113-6EBFAFB0E213}"/>
                  </a:ext>
                </a:extLst>
              </p:cNvPr>
              <p:cNvSpPr/>
              <p:nvPr/>
            </p:nvSpPr>
            <p:spPr>
              <a:xfrm flipH="1">
                <a:off x="2559318" y="2211716"/>
                <a:ext cx="148023" cy="107874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2926" extrusionOk="0">
                    <a:moveTo>
                      <a:pt x="928" y="0"/>
                    </a:moveTo>
                    <a:lnTo>
                      <a:pt x="1" y="2854"/>
                    </a:lnTo>
                    <a:lnTo>
                      <a:pt x="108" y="2925"/>
                    </a:lnTo>
                    <a:cubicBezTo>
                      <a:pt x="1748" y="2623"/>
                      <a:pt x="3140" y="1641"/>
                      <a:pt x="4014" y="304"/>
                    </a:cubicBezTo>
                    <a:lnTo>
                      <a:pt x="39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12;p46">
                <a:extLst>
                  <a:ext uri="{FF2B5EF4-FFF2-40B4-BE49-F238E27FC236}">
                    <a16:creationId xmlns:a16="http://schemas.microsoft.com/office/drawing/2014/main" id="{2BF4698A-BB36-BCD6-22DC-8D7190CADF22}"/>
                  </a:ext>
                </a:extLst>
              </p:cNvPr>
              <p:cNvSpPr/>
              <p:nvPr/>
            </p:nvSpPr>
            <p:spPr>
              <a:xfrm flipH="1">
                <a:off x="2522523" y="1956591"/>
                <a:ext cx="94086" cy="169664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4602" extrusionOk="0">
                    <a:moveTo>
                      <a:pt x="911" y="0"/>
                    </a:moveTo>
                    <a:lnTo>
                      <a:pt x="1" y="2837"/>
                    </a:lnTo>
                    <a:lnTo>
                      <a:pt x="2409" y="4602"/>
                    </a:lnTo>
                    <a:lnTo>
                      <a:pt x="2516" y="4530"/>
                    </a:lnTo>
                    <a:cubicBezTo>
                      <a:pt x="2533" y="4316"/>
                      <a:pt x="2552" y="4102"/>
                      <a:pt x="2552" y="3888"/>
                    </a:cubicBezTo>
                    <a:cubicBezTo>
                      <a:pt x="2552" y="2409"/>
                      <a:pt x="2034" y="1053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8" name="Google Shape;343;p21">
            <a:extLst>
              <a:ext uri="{FF2B5EF4-FFF2-40B4-BE49-F238E27FC236}">
                <a16:creationId xmlns:a16="http://schemas.microsoft.com/office/drawing/2014/main" id="{DD333CF5-1E35-328E-3CDF-F6FE8E290261}"/>
              </a:ext>
            </a:extLst>
          </p:cNvPr>
          <p:cNvSpPr txBox="1"/>
          <p:nvPr/>
        </p:nvSpPr>
        <p:spPr>
          <a:xfrm>
            <a:off x="3428675" y="4373300"/>
            <a:ext cx="2286600" cy="46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Thank you! </a:t>
            </a:r>
            <a:endParaRPr sz="1800" dirty="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BIG Question</a:t>
            </a:r>
            <a:endParaRPr dirty="0"/>
          </a:p>
        </p:txBody>
      </p:sp>
      <p:grpSp>
        <p:nvGrpSpPr>
          <p:cNvPr id="975" name="Google Shape;975;p29"/>
          <p:cNvGrpSpPr/>
          <p:nvPr/>
        </p:nvGrpSpPr>
        <p:grpSpPr>
          <a:xfrm>
            <a:off x="888001" y="1162364"/>
            <a:ext cx="931921" cy="720952"/>
            <a:chOff x="713225" y="1330025"/>
            <a:chExt cx="1604823" cy="1241737"/>
          </a:xfrm>
        </p:grpSpPr>
        <p:sp>
          <p:nvSpPr>
            <p:cNvPr id="976" name="Google Shape;976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7BCEF-F451-A4BF-9CEC-A6FE1BC5F119}"/>
              </a:ext>
            </a:extLst>
          </p:cNvPr>
          <p:cNvGrpSpPr/>
          <p:nvPr/>
        </p:nvGrpSpPr>
        <p:grpSpPr>
          <a:xfrm>
            <a:off x="4072086" y="1172704"/>
            <a:ext cx="4948896" cy="3375786"/>
            <a:chOff x="3329538" y="1162363"/>
            <a:chExt cx="4948896" cy="3375786"/>
          </a:xfrm>
        </p:grpSpPr>
        <p:grpSp>
          <p:nvGrpSpPr>
            <p:cNvPr id="962" name="Google Shape;962;p29"/>
            <p:cNvGrpSpPr/>
            <p:nvPr/>
          </p:nvGrpSpPr>
          <p:grpSpPr>
            <a:xfrm rot="-5400000">
              <a:off x="4116093" y="375808"/>
              <a:ext cx="3375786" cy="4948896"/>
              <a:chOff x="5616181" y="1223810"/>
              <a:chExt cx="2261985" cy="3316065"/>
            </a:xfrm>
          </p:grpSpPr>
          <p:sp>
            <p:nvSpPr>
              <p:cNvPr id="963" name="Google Shape;963;p29"/>
              <p:cNvSpPr/>
              <p:nvPr/>
            </p:nvSpPr>
            <p:spPr>
              <a:xfrm>
                <a:off x="5616181" y="1223810"/>
                <a:ext cx="2261985" cy="3316065"/>
              </a:xfrm>
              <a:custGeom>
                <a:avLst/>
                <a:gdLst/>
                <a:ahLst/>
                <a:cxnLst/>
                <a:rect l="l" t="t" r="r" b="b"/>
                <a:pathLst>
                  <a:path w="142960" h="209546" extrusionOk="0">
                    <a:moveTo>
                      <a:pt x="0" y="0"/>
                    </a:moveTo>
                    <a:lnTo>
                      <a:pt x="0" y="209546"/>
                    </a:lnTo>
                    <a:lnTo>
                      <a:pt x="142960" y="209546"/>
                    </a:lnTo>
                    <a:lnTo>
                      <a:pt x="1429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5757792" y="1411162"/>
                <a:ext cx="1967939" cy="2952185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86552" extrusionOk="0">
                    <a:moveTo>
                      <a:pt x="0" y="1"/>
                    </a:moveTo>
                    <a:lnTo>
                      <a:pt x="0" y="186551"/>
                    </a:lnTo>
                    <a:lnTo>
                      <a:pt x="124376" y="186551"/>
                    </a:lnTo>
                    <a:lnTo>
                      <a:pt x="124376" y="1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5757792" y="1411162"/>
                <a:ext cx="1967939" cy="173031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0934" extrusionOk="0">
                    <a:moveTo>
                      <a:pt x="0" y="1"/>
                    </a:moveTo>
                    <a:lnTo>
                      <a:pt x="0" y="10934"/>
                    </a:lnTo>
                    <a:lnTo>
                      <a:pt x="124376" y="10934"/>
                    </a:lnTo>
                    <a:lnTo>
                      <a:pt x="1243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5757792" y="1740623"/>
                <a:ext cx="1967939" cy="173015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0933" extrusionOk="0">
                    <a:moveTo>
                      <a:pt x="0" y="0"/>
                    </a:moveTo>
                    <a:lnTo>
                      <a:pt x="0" y="10932"/>
                    </a:lnTo>
                    <a:lnTo>
                      <a:pt x="124376" y="10932"/>
                    </a:lnTo>
                    <a:lnTo>
                      <a:pt x="124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5757792" y="2069846"/>
                <a:ext cx="1967939" cy="172999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0932" extrusionOk="0">
                    <a:moveTo>
                      <a:pt x="0" y="0"/>
                    </a:moveTo>
                    <a:lnTo>
                      <a:pt x="0" y="10932"/>
                    </a:lnTo>
                    <a:lnTo>
                      <a:pt x="124376" y="10932"/>
                    </a:lnTo>
                    <a:lnTo>
                      <a:pt x="124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5757792" y="2399275"/>
                <a:ext cx="1967939" cy="173031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0934" extrusionOk="0">
                    <a:moveTo>
                      <a:pt x="0" y="0"/>
                    </a:moveTo>
                    <a:lnTo>
                      <a:pt x="0" y="10933"/>
                    </a:lnTo>
                    <a:lnTo>
                      <a:pt x="124376" y="10933"/>
                    </a:lnTo>
                    <a:lnTo>
                      <a:pt x="124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5757792" y="2728720"/>
                <a:ext cx="1967939" cy="173015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0933" extrusionOk="0">
                    <a:moveTo>
                      <a:pt x="0" y="0"/>
                    </a:moveTo>
                    <a:lnTo>
                      <a:pt x="0" y="10932"/>
                    </a:lnTo>
                    <a:lnTo>
                      <a:pt x="124376" y="10932"/>
                    </a:lnTo>
                    <a:lnTo>
                      <a:pt x="124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5757792" y="3057944"/>
                <a:ext cx="1967939" cy="173015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0933" extrusionOk="0">
                    <a:moveTo>
                      <a:pt x="0" y="0"/>
                    </a:moveTo>
                    <a:lnTo>
                      <a:pt x="0" y="10932"/>
                    </a:lnTo>
                    <a:lnTo>
                      <a:pt x="124376" y="10932"/>
                    </a:lnTo>
                    <a:lnTo>
                      <a:pt x="124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5757792" y="3387373"/>
                <a:ext cx="1967939" cy="173031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0934" extrusionOk="0">
                    <a:moveTo>
                      <a:pt x="0" y="0"/>
                    </a:moveTo>
                    <a:lnTo>
                      <a:pt x="0" y="10933"/>
                    </a:lnTo>
                    <a:lnTo>
                      <a:pt x="124376" y="10933"/>
                    </a:lnTo>
                    <a:lnTo>
                      <a:pt x="124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757792" y="3716817"/>
                <a:ext cx="1967939" cy="173015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0933" extrusionOk="0">
                    <a:moveTo>
                      <a:pt x="0" y="1"/>
                    </a:moveTo>
                    <a:lnTo>
                      <a:pt x="0" y="10933"/>
                    </a:lnTo>
                    <a:lnTo>
                      <a:pt x="124376" y="10933"/>
                    </a:lnTo>
                    <a:lnTo>
                      <a:pt x="1243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5757792" y="4046041"/>
                <a:ext cx="1967939" cy="173236"/>
              </a:xfrm>
              <a:custGeom>
                <a:avLst/>
                <a:gdLst/>
                <a:ahLst/>
                <a:cxnLst/>
                <a:rect l="l" t="t" r="r" b="b"/>
                <a:pathLst>
                  <a:path w="124376" h="10947" extrusionOk="0">
                    <a:moveTo>
                      <a:pt x="0" y="0"/>
                    </a:moveTo>
                    <a:lnTo>
                      <a:pt x="0" y="10947"/>
                    </a:lnTo>
                    <a:lnTo>
                      <a:pt x="124376" y="10947"/>
                    </a:lnTo>
                    <a:lnTo>
                      <a:pt x="124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5750925" y="1404326"/>
                <a:ext cx="1981642" cy="2965858"/>
              </a:xfrm>
              <a:custGeom>
                <a:avLst/>
                <a:gdLst/>
                <a:ahLst/>
                <a:cxnLst/>
                <a:rect l="l" t="t" r="r" b="b"/>
                <a:pathLst>
                  <a:path w="125242" h="187416" extrusionOk="0">
                    <a:moveTo>
                      <a:pt x="4065" y="866"/>
                    </a:moveTo>
                    <a:cubicBezTo>
                      <a:pt x="4065" y="1382"/>
                      <a:pt x="3966" y="2360"/>
                      <a:pt x="3311" y="3156"/>
                    </a:cubicBezTo>
                    <a:cubicBezTo>
                      <a:pt x="2780" y="3812"/>
                      <a:pt x="1956" y="4231"/>
                      <a:pt x="867" y="4385"/>
                    </a:cubicBezTo>
                    <a:lnTo>
                      <a:pt x="867" y="866"/>
                    </a:lnTo>
                    <a:close/>
                    <a:moveTo>
                      <a:pt x="124376" y="866"/>
                    </a:moveTo>
                    <a:lnTo>
                      <a:pt x="124376" y="4385"/>
                    </a:lnTo>
                    <a:cubicBezTo>
                      <a:pt x="123287" y="4231"/>
                      <a:pt x="122464" y="3812"/>
                      <a:pt x="121933" y="3156"/>
                    </a:cubicBezTo>
                    <a:cubicBezTo>
                      <a:pt x="121291" y="2374"/>
                      <a:pt x="121180" y="1382"/>
                      <a:pt x="121180" y="866"/>
                    </a:cubicBezTo>
                    <a:close/>
                    <a:moveTo>
                      <a:pt x="81987" y="866"/>
                    </a:moveTo>
                    <a:lnTo>
                      <a:pt x="81987" y="12539"/>
                    </a:lnTo>
                    <a:lnTo>
                      <a:pt x="43256" y="12539"/>
                    </a:lnTo>
                    <a:lnTo>
                      <a:pt x="43256" y="866"/>
                    </a:lnTo>
                    <a:close/>
                    <a:moveTo>
                      <a:pt x="101785" y="866"/>
                    </a:moveTo>
                    <a:lnTo>
                      <a:pt x="101785" y="32421"/>
                    </a:lnTo>
                    <a:lnTo>
                      <a:pt x="23444" y="32421"/>
                    </a:lnTo>
                    <a:lnTo>
                      <a:pt x="23444" y="866"/>
                    </a:lnTo>
                    <a:lnTo>
                      <a:pt x="42390" y="866"/>
                    </a:lnTo>
                    <a:lnTo>
                      <a:pt x="42390" y="13404"/>
                    </a:lnTo>
                    <a:lnTo>
                      <a:pt x="82853" y="13404"/>
                    </a:lnTo>
                    <a:lnTo>
                      <a:pt x="82853" y="866"/>
                    </a:lnTo>
                    <a:close/>
                    <a:moveTo>
                      <a:pt x="76961" y="33287"/>
                    </a:moveTo>
                    <a:cubicBezTo>
                      <a:pt x="73540" y="37727"/>
                      <a:pt x="68248" y="40352"/>
                      <a:pt x="62622" y="40352"/>
                    </a:cubicBezTo>
                    <a:cubicBezTo>
                      <a:pt x="56995" y="40352"/>
                      <a:pt x="51704" y="37727"/>
                      <a:pt x="48282" y="33287"/>
                    </a:cubicBezTo>
                    <a:close/>
                    <a:moveTo>
                      <a:pt x="62622" y="75620"/>
                    </a:moveTo>
                    <a:cubicBezTo>
                      <a:pt x="72451" y="75620"/>
                      <a:pt x="80466" y="83508"/>
                      <a:pt x="80703" y="93282"/>
                    </a:cubicBezTo>
                    <a:lnTo>
                      <a:pt x="63795" y="93282"/>
                    </a:lnTo>
                    <a:cubicBezTo>
                      <a:pt x="63627" y="92794"/>
                      <a:pt x="63166" y="92444"/>
                      <a:pt x="62622" y="92444"/>
                    </a:cubicBezTo>
                    <a:cubicBezTo>
                      <a:pt x="62077" y="92444"/>
                      <a:pt x="61617" y="92794"/>
                      <a:pt x="61449" y="93282"/>
                    </a:cubicBezTo>
                    <a:lnTo>
                      <a:pt x="44540" y="93282"/>
                    </a:lnTo>
                    <a:cubicBezTo>
                      <a:pt x="44778" y="83508"/>
                      <a:pt x="52793" y="75620"/>
                      <a:pt x="62622" y="75620"/>
                    </a:cubicBezTo>
                    <a:close/>
                    <a:moveTo>
                      <a:pt x="120314" y="866"/>
                    </a:moveTo>
                    <a:cubicBezTo>
                      <a:pt x="120314" y="1522"/>
                      <a:pt x="120453" y="2695"/>
                      <a:pt x="121249" y="3700"/>
                    </a:cubicBezTo>
                    <a:cubicBezTo>
                      <a:pt x="121961" y="4566"/>
                      <a:pt x="123008" y="5083"/>
                      <a:pt x="124376" y="5251"/>
                    </a:cubicBezTo>
                    <a:lnTo>
                      <a:pt x="124376" y="93282"/>
                    </a:lnTo>
                    <a:lnTo>
                      <a:pt x="81555" y="93282"/>
                    </a:lnTo>
                    <a:cubicBezTo>
                      <a:pt x="81331" y="83020"/>
                      <a:pt x="72926" y="74755"/>
                      <a:pt x="62622" y="74755"/>
                    </a:cubicBezTo>
                    <a:cubicBezTo>
                      <a:pt x="52318" y="74755"/>
                      <a:pt x="43913" y="83020"/>
                      <a:pt x="43675" y="93282"/>
                    </a:cubicBezTo>
                    <a:lnTo>
                      <a:pt x="867" y="93282"/>
                    </a:lnTo>
                    <a:lnTo>
                      <a:pt x="867" y="5251"/>
                    </a:lnTo>
                    <a:cubicBezTo>
                      <a:pt x="2235" y="5083"/>
                      <a:pt x="3283" y="4566"/>
                      <a:pt x="3981" y="3700"/>
                    </a:cubicBezTo>
                    <a:cubicBezTo>
                      <a:pt x="4791" y="2695"/>
                      <a:pt x="4930" y="1522"/>
                      <a:pt x="4930" y="866"/>
                    </a:cubicBezTo>
                    <a:lnTo>
                      <a:pt x="22578" y="866"/>
                    </a:lnTo>
                    <a:lnTo>
                      <a:pt x="22578" y="33287"/>
                    </a:lnTo>
                    <a:lnTo>
                      <a:pt x="47208" y="33287"/>
                    </a:lnTo>
                    <a:cubicBezTo>
                      <a:pt x="50768" y="38257"/>
                      <a:pt x="56507" y="41217"/>
                      <a:pt x="62622" y="41217"/>
                    </a:cubicBezTo>
                    <a:cubicBezTo>
                      <a:pt x="68737" y="41217"/>
                      <a:pt x="74475" y="38257"/>
                      <a:pt x="78022" y="33287"/>
                    </a:cubicBezTo>
                    <a:lnTo>
                      <a:pt x="102651" y="33287"/>
                    </a:lnTo>
                    <a:lnTo>
                      <a:pt x="102651" y="866"/>
                    </a:lnTo>
                    <a:close/>
                    <a:moveTo>
                      <a:pt x="80703" y="94134"/>
                    </a:moveTo>
                    <a:cubicBezTo>
                      <a:pt x="80466" y="103908"/>
                      <a:pt x="72451" y="111796"/>
                      <a:pt x="62622" y="111796"/>
                    </a:cubicBezTo>
                    <a:cubicBezTo>
                      <a:pt x="52793" y="111796"/>
                      <a:pt x="44778" y="103908"/>
                      <a:pt x="44540" y="94134"/>
                    </a:cubicBezTo>
                    <a:lnTo>
                      <a:pt x="61449" y="94134"/>
                    </a:lnTo>
                    <a:cubicBezTo>
                      <a:pt x="61617" y="94622"/>
                      <a:pt x="62077" y="94972"/>
                      <a:pt x="62622" y="94972"/>
                    </a:cubicBezTo>
                    <a:cubicBezTo>
                      <a:pt x="63166" y="94972"/>
                      <a:pt x="63627" y="94622"/>
                      <a:pt x="63795" y="94134"/>
                    </a:cubicBezTo>
                    <a:close/>
                    <a:moveTo>
                      <a:pt x="62622" y="147065"/>
                    </a:moveTo>
                    <a:cubicBezTo>
                      <a:pt x="68248" y="147065"/>
                      <a:pt x="73540" y="149690"/>
                      <a:pt x="76961" y="154130"/>
                    </a:cubicBezTo>
                    <a:lnTo>
                      <a:pt x="48282" y="154130"/>
                    </a:lnTo>
                    <a:cubicBezTo>
                      <a:pt x="51704" y="149690"/>
                      <a:pt x="56995" y="147065"/>
                      <a:pt x="62622" y="147065"/>
                    </a:cubicBezTo>
                    <a:close/>
                    <a:moveTo>
                      <a:pt x="867" y="183031"/>
                    </a:moveTo>
                    <a:cubicBezTo>
                      <a:pt x="1956" y="183186"/>
                      <a:pt x="2765" y="183604"/>
                      <a:pt x="3311" y="184260"/>
                    </a:cubicBezTo>
                    <a:cubicBezTo>
                      <a:pt x="3953" y="185042"/>
                      <a:pt x="4050" y="186034"/>
                      <a:pt x="4065" y="186550"/>
                    </a:cubicBezTo>
                    <a:lnTo>
                      <a:pt x="867" y="186550"/>
                    </a:lnTo>
                    <a:lnTo>
                      <a:pt x="867" y="183031"/>
                    </a:lnTo>
                    <a:close/>
                    <a:moveTo>
                      <a:pt x="81987" y="174877"/>
                    </a:moveTo>
                    <a:lnTo>
                      <a:pt x="81987" y="186550"/>
                    </a:lnTo>
                    <a:lnTo>
                      <a:pt x="43256" y="186550"/>
                    </a:lnTo>
                    <a:lnTo>
                      <a:pt x="43256" y="174877"/>
                    </a:lnTo>
                    <a:close/>
                    <a:moveTo>
                      <a:pt x="101785" y="154995"/>
                    </a:moveTo>
                    <a:lnTo>
                      <a:pt x="101785" y="186550"/>
                    </a:lnTo>
                    <a:lnTo>
                      <a:pt x="82853" y="186550"/>
                    </a:lnTo>
                    <a:lnTo>
                      <a:pt x="82853" y="174012"/>
                    </a:lnTo>
                    <a:lnTo>
                      <a:pt x="42390" y="174012"/>
                    </a:lnTo>
                    <a:lnTo>
                      <a:pt x="42390" y="186550"/>
                    </a:lnTo>
                    <a:lnTo>
                      <a:pt x="23444" y="186550"/>
                    </a:lnTo>
                    <a:lnTo>
                      <a:pt x="23444" y="154995"/>
                    </a:lnTo>
                    <a:close/>
                    <a:moveTo>
                      <a:pt x="124376" y="94134"/>
                    </a:moveTo>
                    <a:lnTo>
                      <a:pt x="124376" y="182166"/>
                    </a:lnTo>
                    <a:cubicBezTo>
                      <a:pt x="123008" y="182333"/>
                      <a:pt x="121961" y="182850"/>
                      <a:pt x="121249" y="183716"/>
                    </a:cubicBezTo>
                    <a:cubicBezTo>
                      <a:pt x="120453" y="184721"/>
                      <a:pt x="120314" y="185894"/>
                      <a:pt x="120314" y="186550"/>
                    </a:cubicBezTo>
                    <a:lnTo>
                      <a:pt x="102651" y="186550"/>
                    </a:lnTo>
                    <a:lnTo>
                      <a:pt x="102651" y="154130"/>
                    </a:lnTo>
                    <a:lnTo>
                      <a:pt x="78022" y="154130"/>
                    </a:lnTo>
                    <a:cubicBezTo>
                      <a:pt x="74475" y="149159"/>
                      <a:pt x="68737" y="146199"/>
                      <a:pt x="62622" y="146199"/>
                    </a:cubicBezTo>
                    <a:cubicBezTo>
                      <a:pt x="56507" y="146199"/>
                      <a:pt x="50768" y="149159"/>
                      <a:pt x="47208" y="154130"/>
                    </a:cubicBezTo>
                    <a:lnTo>
                      <a:pt x="22578" y="154130"/>
                    </a:lnTo>
                    <a:lnTo>
                      <a:pt x="22578" y="186550"/>
                    </a:lnTo>
                    <a:lnTo>
                      <a:pt x="4930" y="186550"/>
                    </a:lnTo>
                    <a:cubicBezTo>
                      <a:pt x="4930" y="185894"/>
                      <a:pt x="4791" y="184721"/>
                      <a:pt x="3981" y="183716"/>
                    </a:cubicBezTo>
                    <a:cubicBezTo>
                      <a:pt x="3283" y="182850"/>
                      <a:pt x="2235" y="182333"/>
                      <a:pt x="867" y="182166"/>
                    </a:cubicBezTo>
                    <a:lnTo>
                      <a:pt x="867" y="94134"/>
                    </a:lnTo>
                    <a:lnTo>
                      <a:pt x="43675" y="94134"/>
                    </a:lnTo>
                    <a:cubicBezTo>
                      <a:pt x="43913" y="104396"/>
                      <a:pt x="52318" y="112662"/>
                      <a:pt x="62622" y="112662"/>
                    </a:cubicBezTo>
                    <a:cubicBezTo>
                      <a:pt x="72926" y="112662"/>
                      <a:pt x="81331" y="104396"/>
                      <a:pt x="81555" y="94134"/>
                    </a:cubicBezTo>
                    <a:close/>
                    <a:moveTo>
                      <a:pt x="124376" y="183031"/>
                    </a:moveTo>
                    <a:lnTo>
                      <a:pt x="124376" y="186550"/>
                    </a:lnTo>
                    <a:lnTo>
                      <a:pt x="121180" y="186550"/>
                    </a:lnTo>
                    <a:cubicBezTo>
                      <a:pt x="121180" y="186034"/>
                      <a:pt x="121277" y="185056"/>
                      <a:pt x="121919" y="184260"/>
                    </a:cubicBezTo>
                    <a:cubicBezTo>
                      <a:pt x="122464" y="183604"/>
                      <a:pt x="123287" y="183186"/>
                      <a:pt x="124376" y="183031"/>
                    </a:cubicBezTo>
                    <a:close/>
                    <a:moveTo>
                      <a:pt x="1" y="1"/>
                    </a:moveTo>
                    <a:lnTo>
                      <a:pt x="1" y="187416"/>
                    </a:lnTo>
                    <a:lnTo>
                      <a:pt x="125242" y="187416"/>
                    </a:lnTo>
                    <a:lnTo>
                      <a:pt x="1252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2" name="Google Shape;982;p29"/>
            <p:cNvGrpSpPr/>
            <p:nvPr/>
          </p:nvGrpSpPr>
          <p:grpSpPr>
            <a:xfrm>
              <a:off x="4509272" y="2957984"/>
              <a:ext cx="573403" cy="443548"/>
              <a:chOff x="713225" y="1330025"/>
              <a:chExt cx="1604823" cy="1241737"/>
            </a:xfrm>
          </p:grpSpPr>
          <p:sp>
            <p:nvSpPr>
              <p:cNvPr id="983" name="Google Shape;983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9" name="Google Shape;989;p29"/>
            <p:cNvGrpSpPr/>
            <p:nvPr/>
          </p:nvGrpSpPr>
          <p:grpSpPr>
            <a:xfrm>
              <a:off x="4509272" y="2299449"/>
              <a:ext cx="573403" cy="443548"/>
              <a:chOff x="713225" y="1330025"/>
              <a:chExt cx="1604823" cy="1241737"/>
            </a:xfrm>
          </p:grpSpPr>
          <p:sp>
            <p:nvSpPr>
              <p:cNvPr id="990" name="Google Shape;990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29"/>
            <p:cNvGrpSpPr/>
            <p:nvPr/>
          </p:nvGrpSpPr>
          <p:grpSpPr>
            <a:xfrm>
              <a:off x="4509272" y="1640947"/>
              <a:ext cx="573403" cy="443548"/>
              <a:chOff x="713225" y="1330025"/>
              <a:chExt cx="1604823" cy="1241737"/>
            </a:xfrm>
          </p:grpSpPr>
          <p:sp>
            <p:nvSpPr>
              <p:cNvPr id="997" name="Google Shape;997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3" name="Google Shape;1003;p29"/>
            <p:cNvGrpSpPr/>
            <p:nvPr/>
          </p:nvGrpSpPr>
          <p:grpSpPr>
            <a:xfrm>
              <a:off x="5417651" y="2606771"/>
              <a:ext cx="573403" cy="443548"/>
              <a:chOff x="713225" y="1330025"/>
              <a:chExt cx="1604823" cy="1241737"/>
            </a:xfrm>
          </p:grpSpPr>
          <p:sp>
            <p:nvSpPr>
              <p:cNvPr id="1004" name="Google Shape;1004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29"/>
            <p:cNvGrpSpPr/>
            <p:nvPr/>
          </p:nvGrpSpPr>
          <p:grpSpPr>
            <a:xfrm>
              <a:off x="5760674" y="3678932"/>
              <a:ext cx="573403" cy="443548"/>
              <a:chOff x="713225" y="1330025"/>
              <a:chExt cx="1604823" cy="1241737"/>
            </a:xfrm>
          </p:grpSpPr>
          <p:sp>
            <p:nvSpPr>
              <p:cNvPr id="1011" name="Google Shape;1011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7" name="Google Shape;1017;p29"/>
            <p:cNvGrpSpPr/>
            <p:nvPr/>
          </p:nvGrpSpPr>
          <p:grpSpPr>
            <a:xfrm>
              <a:off x="5760674" y="1640947"/>
              <a:ext cx="573403" cy="443548"/>
              <a:chOff x="713225" y="1330025"/>
              <a:chExt cx="1604823" cy="1241737"/>
            </a:xfrm>
          </p:grpSpPr>
          <p:sp>
            <p:nvSpPr>
              <p:cNvPr id="1018" name="Google Shape;1018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29"/>
            <p:cNvGrpSpPr/>
            <p:nvPr/>
          </p:nvGrpSpPr>
          <p:grpSpPr>
            <a:xfrm>
              <a:off x="6975109" y="2170865"/>
              <a:ext cx="573403" cy="443548"/>
              <a:chOff x="713225" y="1330025"/>
              <a:chExt cx="1604823" cy="1241737"/>
            </a:xfrm>
          </p:grpSpPr>
          <p:sp>
            <p:nvSpPr>
              <p:cNvPr id="1025" name="Google Shape;1025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29"/>
            <p:cNvGrpSpPr/>
            <p:nvPr/>
          </p:nvGrpSpPr>
          <p:grpSpPr>
            <a:xfrm>
              <a:off x="7225992" y="3050344"/>
              <a:ext cx="573403" cy="443548"/>
              <a:chOff x="713225" y="1330025"/>
              <a:chExt cx="1604823" cy="1241737"/>
            </a:xfrm>
          </p:grpSpPr>
          <p:sp>
            <p:nvSpPr>
              <p:cNvPr id="1032" name="Google Shape;1032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29"/>
            <p:cNvGrpSpPr/>
            <p:nvPr/>
          </p:nvGrpSpPr>
          <p:grpSpPr>
            <a:xfrm>
              <a:off x="3732254" y="2606784"/>
              <a:ext cx="573403" cy="443548"/>
              <a:chOff x="713225" y="1330025"/>
              <a:chExt cx="1604823" cy="1241737"/>
            </a:xfrm>
          </p:grpSpPr>
          <p:sp>
            <p:nvSpPr>
              <p:cNvPr id="1039" name="Google Shape;1039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29"/>
            <p:cNvGrpSpPr/>
            <p:nvPr/>
          </p:nvGrpSpPr>
          <p:grpSpPr>
            <a:xfrm>
              <a:off x="6306059" y="2628720"/>
              <a:ext cx="573403" cy="443548"/>
              <a:chOff x="713225" y="1330025"/>
              <a:chExt cx="1604823" cy="1241737"/>
            </a:xfrm>
          </p:grpSpPr>
          <p:sp>
            <p:nvSpPr>
              <p:cNvPr id="1046" name="Google Shape;1046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2" name="Google Shape;1052;p29"/>
            <p:cNvGrpSpPr/>
            <p:nvPr/>
          </p:nvGrpSpPr>
          <p:grpSpPr>
            <a:xfrm>
              <a:off x="4509272" y="3616501"/>
              <a:ext cx="573403" cy="443548"/>
              <a:chOff x="713225" y="1330025"/>
              <a:chExt cx="1604823" cy="1241737"/>
            </a:xfrm>
          </p:grpSpPr>
          <p:sp>
            <p:nvSpPr>
              <p:cNvPr id="1053" name="Google Shape;1053;p29"/>
              <p:cNvSpPr/>
              <p:nvPr/>
            </p:nvSpPr>
            <p:spPr>
              <a:xfrm>
                <a:off x="1733950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2965" y="0"/>
                    </a:moveTo>
                    <a:lnTo>
                      <a:pt x="1" y="12963"/>
                    </a:lnTo>
                    <a:lnTo>
                      <a:pt x="19963" y="32909"/>
                    </a:lnTo>
                    <a:lnTo>
                      <a:pt x="32910" y="19962"/>
                    </a:lnTo>
                    <a:lnTo>
                      <a:pt x="12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2059257" y="1661541"/>
                <a:ext cx="258791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5046" extrusionOk="0">
                    <a:moveTo>
                      <a:pt x="13489" y="0"/>
                    </a:moveTo>
                    <a:lnTo>
                      <a:pt x="1" y="13488"/>
                    </a:lnTo>
                    <a:lnTo>
                      <a:pt x="1558" y="15045"/>
                    </a:lnTo>
                    <a:lnTo>
                      <a:pt x="15046" y="1556"/>
                    </a:lnTo>
                    <a:lnTo>
                      <a:pt x="13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731268" y="1336234"/>
                <a:ext cx="566052" cy="566052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32910" extrusionOk="0">
                    <a:moveTo>
                      <a:pt x="19946" y="0"/>
                    </a:moveTo>
                    <a:lnTo>
                      <a:pt x="1" y="19962"/>
                    </a:lnTo>
                    <a:lnTo>
                      <a:pt x="12948" y="32909"/>
                    </a:lnTo>
                    <a:lnTo>
                      <a:pt x="32910" y="12963"/>
                    </a:lnTo>
                    <a:lnTo>
                      <a:pt x="19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713225" y="1661541"/>
                <a:ext cx="258499" cy="258791"/>
              </a:xfrm>
              <a:custGeom>
                <a:avLst/>
                <a:gdLst/>
                <a:ahLst/>
                <a:cxnLst/>
                <a:rect l="l" t="t" r="r" b="b"/>
                <a:pathLst>
                  <a:path w="15029" h="15046" extrusionOk="0">
                    <a:moveTo>
                      <a:pt x="1557" y="0"/>
                    </a:moveTo>
                    <a:lnTo>
                      <a:pt x="1" y="1556"/>
                    </a:lnTo>
                    <a:lnTo>
                      <a:pt x="13488" y="15045"/>
                    </a:lnTo>
                    <a:lnTo>
                      <a:pt x="15029" y="13488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1074325" y="1336234"/>
                <a:ext cx="882635" cy="1235528"/>
              </a:xfrm>
              <a:custGeom>
                <a:avLst/>
                <a:gdLst/>
                <a:ahLst/>
                <a:cxnLst/>
                <a:rect l="l" t="t" r="r" b="b"/>
                <a:pathLst>
                  <a:path w="51316" h="71833" extrusionOk="0">
                    <a:moveTo>
                      <a:pt x="1" y="0"/>
                    </a:moveTo>
                    <a:lnTo>
                      <a:pt x="1" y="71833"/>
                    </a:lnTo>
                    <a:lnTo>
                      <a:pt x="51315" y="71833"/>
                    </a:lnTo>
                    <a:lnTo>
                      <a:pt x="51315" y="0"/>
                    </a:lnTo>
                    <a:lnTo>
                      <a:pt x="34926" y="0"/>
                    </a:lnTo>
                    <a:cubicBezTo>
                      <a:pt x="32861" y="2900"/>
                      <a:pt x="29485" y="4819"/>
                      <a:pt x="25650" y="4819"/>
                    </a:cubicBezTo>
                    <a:cubicBezTo>
                      <a:pt x="21831" y="4819"/>
                      <a:pt x="18455" y="2900"/>
                      <a:pt x="16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1329713" y="1330025"/>
                <a:ext cx="371847" cy="107964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6277" extrusionOk="0">
                    <a:moveTo>
                      <a:pt x="1" y="1"/>
                    </a:moveTo>
                    <a:cubicBezTo>
                      <a:pt x="2149" y="3737"/>
                      <a:pt x="6180" y="6277"/>
                      <a:pt x="10802" y="6277"/>
                    </a:cubicBezTo>
                    <a:cubicBezTo>
                      <a:pt x="15439" y="6277"/>
                      <a:pt x="19471" y="3737"/>
                      <a:pt x="21619" y="1"/>
                    </a:cubicBezTo>
                    <a:lnTo>
                      <a:pt x="18979" y="1"/>
                    </a:lnTo>
                    <a:cubicBezTo>
                      <a:pt x="17095" y="2475"/>
                      <a:pt x="14145" y="4065"/>
                      <a:pt x="10802" y="4065"/>
                    </a:cubicBezTo>
                    <a:cubicBezTo>
                      <a:pt x="7474" y="4065"/>
                      <a:pt x="4509" y="2475"/>
                      <a:pt x="2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9" name="Google Shape;1059;p29"/>
          <p:cNvGrpSpPr/>
          <p:nvPr/>
        </p:nvGrpSpPr>
        <p:grpSpPr>
          <a:xfrm>
            <a:off x="888012" y="3114621"/>
            <a:ext cx="931921" cy="720828"/>
            <a:chOff x="713225" y="1330025"/>
            <a:chExt cx="1604823" cy="1241737"/>
          </a:xfrm>
        </p:grpSpPr>
        <p:sp>
          <p:nvSpPr>
            <p:cNvPr id="1060" name="Google Shape;1060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29"/>
          <p:cNvGrpSpPr/>
          <p:nvPr/>
        </p:nvGrpSpPr>
        <p:grpSpPr>
          <a:xfrm>
            <a:off x="298192" y="4076196"/>
            <a:ext cx="3738549" cy="653584"/>
            <a:chOff x="514257" y="4076196"/>
            <a:chExt cx="2650218" cy="653584"/>
          </a:xfrm>
        </p:grpSpPr>
        <p:sp>
          <p:nvSpPr>
            <p:cNvPr id="1067" name="Google Shape;1067;p29"/>
            <p:cNvSpPr txBox="1"/>
            <p:nvPr/>
          </p:nvSpPr>
          <p:spPr>
            <a:xfrm>
              <a:off x="514257" y="4076196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8" name="Google Shape;1068;p29"/>
            <p:cNvSpPr txBox="1"/>
            <p:nvPr/>
          </p:nvSpPr>
          <p:spPr>
            <a:xfrm>
              <a:off x="817336" y="4257880"/>
              <a:ext cx="2347139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"How accurately can the winner of Euro 2024 be predicted using a custom ELO rating system, Expected Goals metric, and Poisson distribution?"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1069" name="Google Shape;1069;p29"/>
          <p:cNvGrpSpPr/>
          <p:nvPr/>
        </p:nvGrpSpPr>
        <p:grpSpPr>
          <a:xfrm>
            <a:off x="298192" y="2214122"/>
            <a:ext cx="3493223" cy="471900"/>
            <a:chOff x="298192" y="2214122"/>
            <a:chExt cx="3493223" cy="471900"/>
          </a:xfrm>
        </p:grpSpPr>
        <p:sp>
          <p:nvSpPr>
            <p:cNvPr id="1070" name="Google Shape;1070;p29"/>
            <p:cNvSpPr txBox="1"/>
            <p:nvPr/>
          </p:nvSpPr>
          <p:spPr>
            <a:xfrm>
              <a:off x="298192" y="2262269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1" name="Google Shape;1071;p29"/>
            <p:cNvSpPr txBox="1"/>
            <p:nvPr/>
          </p:nvSpPr>
          <p:spPr>
            <a:xfrm>
              <a:off x="807191" y="2214122"/>
              <a:ext cx="2984224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Euro 2024 tournament background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616181" y="1223810"/>
            <a:ext cx="2261985" cy="3316065"/>
            <a:chOff x="5616181" y="1223810"/>
            <a:chExt cx="2261985" cy="3316065"/>
          </a:xfrm>
        </p:grpSpPr>
        <p:sp>
          <p:nvSpPr>
            <p:cNvPr id="119" name="Google Shape;119;p18"/>
            <p:cNvSpPr/>
            <p:nvPr/>
          </p:nvSpPr>
          <p:spPr>
            <a:xfrm>
              <a:off x="5616181" y="1223810"/>
              <a:ext cx="2261985" cy="3316065"/>
            </a:xfrm>
            <a:custGeom>
              <a:avLst/>
              <a:gdLst/>
              <a:ahLst/>
              <a:cxnLst/>
              <a:rect l="l" t="t" r="r" b="b"/>
              <a:pathLst>
                <a:path w="142960" h="209546" extrusionOk="0">
                  <a:moveTo>
                    <a:pt x="0" y="0"/>
                  </a:moveTo>
                  <a:lnTo>
                    <a:pt x="0" y="209546"/>
                  </a:lnTo>
                  <a:lnTo>
                    <a:pt x="142960" y="209546"/>
                  </a:lnTo>
                  <a:lnTo>
                    <a:pt x="142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757792" y="1411162"/>
              <a:ext cx="1967939" cy="2952185"/>
            </a:xfrm>
            <a:custGeom>
              <a:avLst/>
              <a:gdLst/>
              <a:ahLst/>
              <a:cxnLst/>
              <a:rect l="l" t="t" r="r" b="b"/>
              <a:pathLst>
                <a:path w="124376" h="186552" extrusionOk="0">
                  <a:moveTo>
                    <a:pt x="0" y="1"/>
                  </a:moveTo>
                  <a:lnTo>
                    <a:pt x="0" y="186551"/>
                  </a:lnTo>
                  <a:lnTo>
                    <a:pt x="124376" y="186551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757792" y="1411162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1"/>
                  </a:moveTo>
                  <a:lnTo>
                    <a:pt x="0" y="10934"/>
                  </a:lnTo>
                  <a:lnTo>
                    <a:pt x="124376" y="10934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757792" y="1740623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757792" y="2069846"/>
              <a:ext cx="1967939" cy="172999"/>
            </a:xfrm>
            <a:custGeom>
              <a:avLst/>
              <a:gdLst/>
              <a:ahLst/>
              <a:cxnLst/>
              <a:rect l="l" t="t" r="r" b="b"/>
              <a:pathLst>
                <a:path w="124376" h="10932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757792" y="2399275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757792" y="2728720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757792" y="3057944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57792" y="3387373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757792" y="3716817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1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757792" y="4046041"/>
              <a:ext cx="1967939" cy="173236"/>
            </a:xfrm>
            <a:custGeom>
              <a:avLst/>
              <a:gdLst/>
              <a:ahLst/>
              <a:cxnLst/>
              <a:rect l="l" t="t" r="r" b="b"/>
              <a:pathLst>
                <a:path w="124376" h="10947" extrusionOk="0">
                  <a:moveTo>
                    <a:pt x="0" y="0"/>
                  </a:moveTo>
                  <a:lnTo>
                    <a:pt x="0" y="10947"/>
                  </a:lnTo>
                  <a:lnTo>
                    <a:pt x="124376" y="10947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750925" y="1404326"/>
              <a:ext cx="1981642" cy="2965858"/>
            </a:xfrm>
            <a:custGeom>
              <a:avLst/>
              <a:gdLst/>
              <a:ahLst/>
              <a:cxnLst/>
              <a:rect l="l" t="t" r="r" b="b"/>
              <a:pathLst>
                <a:path w="125242" h="187416" extrusionOk="0">
                  <a:moveTo>
                    <a:pt x="4065" y="866"/>
                  </a:moveTo>
                  <a:cubicBezTo>
                    <a:pt x="4065" y="1382"/>
                    <a:pt x="3966" y="2360"/>
                    <a:pt x="3311" y="3156"/>
                  </a:cubicBezTo>
                  <a:cubicBezTo>
                    <a:pt x="2780" y="3812"/>
                    <a:pt x="1956" y="4231"/>
                    <a:pt x="867" y="4385"/>
                  </a:cubicBezTo>
                  <a:lnTo>
                    <a:pt x="867" y="866"/>
                  </a:lnTo>
                  <a:close/>
                  <a:moveTo>
                    <a:pt x="124376" y="866"/>
                  </a:moveTo>
                  <a:lnTo>
                    <a:pt x="124376" y="4385"/>
                  </a:lnTo>
                  <a:cubicBezTo>
                    <a:pt x="123287" y="4231"/>
                    <a:pt x="122464" y="3812"/>
                    <a:pt x="121933" y="3156"/>
                  </a:cubicBezTo>
                  <a:cubicBezTo>
                    <a:pt x="121291" y="2374"/>
                    <a:pt x="121180" y="1382"/>
                    <a:pt x="121180" y="866"/>
                  </a:cubicBezTo>
                  <a:close/>
                  <a:moveTo>
                    <a:pt x="81987" y="866"/>
                  </a:moveTo>
                  <a:lnTo>
                    <a:pt x="81987" y="12539"/>
                  </a:lnTo>
                  <a:lnTo>
                    <a:pt x="43256" y="12539"/>
                  </a:lnTo>
                  <a:lnTo>
                    <a:pt x="43256" y="866"/>
                  </a:lnTo>
                  <a:close/>
                  <a:moveTo>
                    <a:pt x="101785" y="866"/>
                  </a:moveTo>
                  <a:lnTo>
                    <a:pt x="101785" y="32421"/>
                  </a:lnTo>
                  <a:lnTo>
                    <a:pt x="23444" y="32421"/>
                  </a:lnTo>
                  <a:lnTo>
                    <a:pt x="23444" y="866"/>
                  </a:lnTo>
                  <a:lnTo>
                    <a:pt x="42390" y="866"/>
                  </a:lnTo>
                  <a:lnTo>
                    <a:pt x="42390" y="13404"/>
                  </a:lnTo>
                  <a:lnTo>
                    <a:pt x="82853" y="13404"/>
                  </a:lnTo>
                  <a:lnTo>
                    <a:pt x="82853" y="866"/>
                  </a:lnTo>
                  <a:close/>
                  <a:moveTo>
                    <a:pt x="76961" y="33287"/>
                  </a:moveTo>
                  <a:cubicBezTo>
                    <a:pt x="73540" y="37727"/>
                    <a:pt x="68248" y="40352"/>
                    <a:pt x="62622" y="40352"/>
                  </a:cubicBezTo>
                  <a:cubicBezTo>
                    <a:pt x="56995" y="40352"/>
                    <a:pt x="51704" y="37727"/>
                    <a:pt x="48282" y="33287"/>
                  </a:cubicBezTo>
                  <a:close/>
                  <a:moveTo>
                    <a:pt x="62622" y="75620"/>
                  </a:moveTo>
                  <a:cubicBezTo>
                    <a:pt x="72451" y="75620"/>
                    <a:pt x="80466" y="83508"/>
                    <a:pt x="80703" y="93282"/>
                  </a:cubicBezTo>
                  <a:lnTo>
                    <a:pt x="63795" y="93282"/>
                  </a:lnTo>
                  <a:cubicBezTo>
                    <a:pt x="63627" y="92794"/>
                    <a:pt x="63166" y="92444"/>
                    <a:pt x="62622" y="92444"/>
                  </a:cubicBezTo>
                  <a:cubicBezTo>
                    <a:pt x="62077" y="92444"/>
                    <a:pt x="61617" y="92794"/>
                    <a:pt x="61449" y="93282"/>
                  </a:cubicBezTo>
                  <a:lnTo>
                    <a:pt x="44540" y="93282"/>
                  </a:lnTo>
                  <a:cubicBezTo>
                    <a:pt x="44778" y="83508"/>
                    <a:pt x="52793" y="75620"/>
                    <a:pt x="62622" y="75620"/>
                  </a:cubicBezTo>
                  <a:close/>
                  <a:moveTo>
                    <a:pt x="120314" y="866"/>
                  </a:moveTo>
                  <a:cubicBezTo>
                    <a:pt x="120314" y="1522"/>
                    <a:pt x="120453" y="2695"/>
                    <a:pt x="121249" y="3700"/>
                  </a:cubicBezTo>
                  <a:cubicBezTo>
                    <a:pt x="121961" y="4566"/>
                    <a:pt x="123008" y="5083"/>
                    <a:pt x="124376" y="5251"/>
                  </a:cubicBezTo>
                  <a:lnTo>
                    <a:pt x="124376" y="93282"/>
                  </a:lnTo>
                  <a:lnTo>
                    <a:pt x="81555" y="93282"/>
                  </a:lnTo>
                  <a:cubicBezTo>
                    <a:pt x="81331" y="83020"/>
                    <a:pt x="72926" y="74755"/>
                    <a:pt x="62622" y="74755"/>
                  </a:cubicBezTo>
                  <a:cubicBezTo>
                    <a:pt x="52318" y="74755"/>
                    <a:pt x="43913" y="83020"/>
                    <a:pt x="43675" y="93282"/>
                  </a:cubicBezTo>
                  <a:lnTo>
                    <a:pt x="867" y="93282"/>
                  </a:lnTo>
                  <a:lnTo>
                    <a:pt x="867" y="5251"/>
                  </a:lnTo>
                  <a:cubicBezTo>
                    <a:pt x="2235" y="5083"/>
                    <a:pt x="3283" y="4566"/>
                    <a:pt x="3981" y="3700"/>
                  </a:cubicBezTo>
                  <a:cubicBezTo>
                    <a:pt x="4791" y="2695"/>
                    <a:pt x="4930" y="1522"/>
                    <a:pt x="4930" y="866"/>
                  </a:cubicBezTo>
                  <a:lnTo>
                    <a:pt x="22578" y="866"/>
                  </a:lnTo>
                  <a:lnTo>
                    <a:pt x="22578" y="33287"/>
                  </a:lnTo>
                  <a:lnTo>
                    <a:pt x="47208" y="33287"/>
                  </a:lnTo>
                  <a:cubicBezTo>
                    <a:pt x="50768" y="38257"/>
                    <a:pt x="56507" y="41217"/>
                    <a:pt x="62622" y="41217"/>
                  </a:cubicBezTo>
                  <a:cubicBezTo>
                    <a:pt x="68737" y="41217"/>
                    <a:pt x="74475" y="38257"/>
                    <a:pt x="78022" y="33287"/>
                  </a:cubicBezTo>
                  <a:lnTo>
                    <a:pt x="102651" y="33287"/>
                  </a:lnTo>
                  <a:lnTo>
                    <a:pt x="102651" y="866"/>
                  </a:lnTo>
                  <a:close/>
                  <a:moveTo>
                    <a:pt x="80703" y="94134"/>
                  </a:moveTo>
                  <a:cubicBezTo>
                    <a:pt x="80466" y="103908"/>
                    <a:pt x="72451" y="111796"/>
                    <a:pt x="62622" y="111796"/>
                  </a:cubicBezTo>
                  <a:cubicBezTo>
                    <a:pt x="52793" y="111796"/>
                    <a:pt x="44778" y="103908"/>
                    <a:pt x="44540" y="94134"/>
                  </a:cubicBezTo>
                  <a:lnTo>
                    <a:pt x="61449" y="94134"/>
                  </a:lnTo>
                  <a:cubicBezTo>
                    <a:pt x="61617" y="94622"/>
                    <a:pt x="62077" y="94972"/>
                    <a:pt x="62622" y="94972"/>
                  </a:cubicBezTo>
                  <a:cubicBezTo>
                    <a:pt x="63166" y="94972"/>
                    <a:pt x="63627" y="94622"/>
                    <a:pt x="63795" y="94134"/>
                  </a:cubicBezTo>
                  <a:close/>
                  <a:moveTo>
                    <a:pt x="62622" y="147065"/>
                  </a:moveTo>
                  <a:cubicBezTo>
                    <a:pt x="68248" y="147065"/>
                    <a:pt x="73540" y="149690"/>
                    <a:pt x="76961" y="154130"/>
                  </a:cubicBezTo>
                  <a:lnTo>
                    <a:pt x="48282" y="154130"/>
                  </a:lnTo>
                  <a:cubicBezTo>
                    <a:pt x="51704" y="149690"/>
                    <a:pt x="56995" y="147065"/>
                    <a:pt x="62622" y="147065"/>
                  </a:cubicBezTo>
                  <a:close/>
                  <a:moveTo>
                    <a:pt x="867" y="183031"/>
                  </a:moveTo>
                  <a:cubicBezTo>
                    <a:pt x="1956" y="183186"/>
                    <a:pt x="2765" y="183604"/>
                    <a:pt x="3311" y="184260"/>
                  </a:cubicBezTo>
                  <a:cubicBezTo>
                    <a:pt x="3953" y="185042"/>
                    <a:pt x="4050" y="186034"/>
                    <a:pt x="4065" y="186550"/>
                  </a:cubicBezTo>
                  <a:lnTo>
                    <a:pt x="867" y="186550"/>
                  </a:lnTo>
                  <a:lnTo>
                    <a:pt x="867" y="183031"/>
                  </a:lnTo>
                  <a:close/>
                  <a:moveTo>
                    <a:pt x="81987" y="174877"/>
                  </a:moveTo>
                  <a:lnTo>
                    <a:pt x="81987" y="186550"/>
                  </a:lnTo>
                  <a:lnTo>
                    <a:pt x="43256" y="186550"/>
                  </a:lnTo>
                  <a:lnTo>
                    <a:pt x="43256" y="174877"/>
                  </a:lnTo>
                  <a:close/>
                  <a:moveTo>
                    <a:pt x="101785" y="154995"/>
                  </a:moveTo>
                  <a:lnTo>
                    <a:pt x="101785" y="186550"/>
                  </a:lnTo>
                  <a:lnTo>
                    <a:pt x="82853" y="186550"/>
                  </a:lnTo>
                  <a:lnTo>
                    <a:pt x="82853" y="174012"/>
                  </a:lnTo>
                  <a:lnTo>
                    <a:pt x="42390" y="174012"/>
                  </a:lnTo>
                  <a:lnTo>
                    <a:pt x="42390" y="186550"/>
                  </a:lnTo>
                  <a:lnTo>
                    <a:pt x="23444" y="186550"/>
                  </a:lnTo>
                  <a:lnTo>
                    <a:pt x="23444" y="154995"/>
                  </a:lnTo>
                  <a:close/>
                  <a:moveTo>
                    <a:pt x="124376" y="94134"/>
                  </a:moveTo>
                  <a:lnTo>
                    <a:pt x="124376" y="182166"/>
                  </a:lnTo>
                  <a:cubicBezTo>
                    <a:pt x="123008" y="182333"/>
                    <a:pt x="121961" y="182850"/>
                    <a:pt x="121249" y="183716"/>
                  </a:cubicBezTo>
                  <a:cubicBezTo>
                    <a:pt x="120453" y="184721"/>
                    <a:pt x="120314" y="185894"/>
                    <a:pt x="120314" y="186550"/>
                  </a:cubicBezTo>
                  <a:lnTo>
                    <a:pt x="102651" y="186550"/>
                  </a:lnTo>
                  <a:lnTo>
                    <a:pt x="102651" y="154130"/>
                  </a:lnTo>
                  <a:lnTo>
                    <a:pt x="78022" y="154130"/>
                  </a:lnTo>
                  <a:cubicBezTo>
                    <a:pt x="74475" y="149159"/>
                    <a:pt x="68737" y="146199"/>
                    <a:pt x="62622" y="146199"/>
                  </a:cubicBezTo>
                  <a:cubicBezTo>
                    <a:pt x="56507" y="146199"/>
                    <a:pt x="50768" y="149159"/>
                    <a:pt x="47208" y="154130"/>
                  </a:cubicBezTo>
                  <a:lnTo>
                    <a:pt x="22578" y="154130"/>
                  </a:lnTo>
                  <a:lnTo>
                    <a:pt x="22578" y="186550"/>
                  </a:lnTo>
                  <a:lnTo>
                    <a:pt x="4930" y="186550"/>
                  </a:lnTo>
                  <a:cubicBezTo>
                    <a:pt x="4930" y="185894"/>
                    <a:pt x="4791" y="184721"/>
                    <a:pt x="3981" y="183716"/>
                  </a:cubicBezTo>
                  <a:cubicBezTo>
                    <a:pt x="3283" y="182850"/>
                    <a:pt x="2235" y="182333"/>
                    <a:pt x="867" y="182166"/>
                  </a:cubicBezTo>
                  <a:lnTo>
                    <a:pt x="867" y="94134"/>
                  </a:lnTo>
                  <a:lnTo>
                    <a:pt x="43675" y="94134"/>
                  </a:lnTo>
                  <a:cubicBezTo>
                    <a:pt x="43913" y="104396"/>
                    <a:pt x="52318" y="112662"/>
                    <a:pt x="62622" y="112662"/>
                  </a:cubicBezTo>
                  <a:cubicBezTo>
                    <a:pt x="72926" y="112662"/>
                    <a:pt x="81331" y="104396"/>
                    <a:pt x="81555" y="94134"/>
                  </a:cubicBezTo>
                  <a:close/>
                  <a:moveTo>
                    <a:pt x="124376" y="183031"/>
                  </a:moveTo>
                  <a:lnTo>
                    <a:pt x="124376" y="186550"/>
                  </a:lnTo>
                  <a:lnTo>
                    <a:pt x="121180" y="186550"/>
                  </a:lnTo>
                  <a:cubicBezTo>
                    <a:pt x="121180" y="186034"/>
                    <a:pt x="121277" y="185056"/>
                    <a:pt x="121919" y="184260"/>
                  </a:cubicBezTo>
                  <a:cubicBezTo>
                    <a:pt x="122464" y="183604"/>
                    <a:pt x="123287" y="183186"/>
                    <a:pt x="124376" y="183031"/>
                  </a:cubicBezTo>
                  <a:close/>
                  <a:moveTo>
                    <a:pt x="1" y="1"/>
                  </a:moveTo>
                  <a:lnTo>
                    <a:pt x="1" y="187416"/>
                  </a:lnTo>
                  <a:lnTo>
                    <a:pt x="125242" y="187416"/>
                  </a:lnTo>
                  <a:lnTo>
                    <a:pt x="12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6721193" y="3991682"/>
            <a:ext cx="40901" cy="40892"/>
          </a:xfrm>
          <a:custGeom>
            <a:avLst/>
            <a:gdLst/>
            <a:ahLst/>
            <a:cxnLst/>
            <a:rect l="l" t="t" r="r" b="b"/>
            <a:pathLst>
              <a:path w="2585" h="2584" extrusionOk="0">
                <a:moveTo>
                  <a:pt x="1300" y="1"/>
                </a:moveTo>
                <a:cubicBezTo>
                  <a:pt x="587" y="1"/>
                  <a:pt x="1" y="573"/>
                  <a:pt x="1" y="1285"/>
                </a:cubicBezTo>
                <a:cubicBezTo>
                  <a:pt x="1" y="1997"/>
                  <a:pt x="587" y="2583"/>
                  <a:pt x="1300" y="2583"/>
                </a:cubicBezTo>
                <a:cubicBezTo>
                  <a:pt x="2012" y="2583"/>
                  <a:pt x="2585" y="1997"/>
                  <a:pt x="2585" y="1285"/>
                </a:cubicBezTo>
                <a:cubicBezTo>
                  <a:pt x="2585" y="573"/>
                  <a:pt x="2012" y="1"/>
                  <a:pt x="1300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721193" y="1741952"/>
            <a:ext cx="40901" cy="40876"/>
          </a:xfrm>
          <a:custGeom>
            <a:avLst/>
            <a:gdLst/>
            <a:ahLst/>
            <a:cxnLst/>
            <a:rect l="l" t="t" r="r" b="b"/>
            <a:pathLst>
              <a:path w="2585" h="2583" extrusionOk="0">
                <a:moveTo>
                  <a:pt x="1300" y="0"/>
                </a:moveTo>
                <a:cubicBezTo>
                  <a:pt x="587" y="0"/>
                  <a:pt x="1" y="586"/>
                  <a:pt x="1" y="1298"/>
                </a:cubicBezTo>
                <a:cubicBezTo>
                  <a:pt x="1" y="2011"/>
                  <a:pt x="587" y="2583"/>
                  <a:pt x="1300" y="2583"/>
                </a:cubicBezTo>
                <a:cubicBezTo>
                  <a:pt x="2012" y="2583"/>
                  <a:pt x="2585" y="2011"/>
                  <a:pt x="2585" y="1298"/>
                </a:cubicBezTo>
                <a:cubicBezTo>
                  <a:pt x="2585" y="586"/>
                  <a:pt x="2012" y="0"/>
                  <a:pt x="1300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1067000" y="1342007"/>
            <a:ext cx="3546712" cy="695400"/>
            <a:chOff x="1067000" y="1418207"/>
            <a:chExt cx="3546712" cy="695400"/>
          </a:xfrm>
        </p:grpSpPr>
        <p:sp>
          <p:nvSpPr>
            <p:cNvPr id="134" name="Google Shape;134;p18"/>
            <p:cNvSpPr txBox="1"/>
            <p:nvPr/>
          </p:nvSpPr>
          <p:spPr>
            <a:xfrm>
              <a:off x="3789312" y="1669088"/>
              <a:ext cx="824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Aim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1067000" y="1418207"/>
              <a:ext cx="2646000" cy="69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Predict tournament winner before it began</a:t>
              </a:r>
            </a:p>
          </p:txBody>
        </p:sp>
      </p:grpSp>
      <p:grpSp>
        <p:nvGrpSpPr>
          <p:cNvPr id="136" name="Google Shape;136;p18"/>
          <p:cNvGrpSpPr/>
          <p:nvPr/>
        </p:nvGrpSpPr>
        <p:grpSpPr>
          <a:xfrm>
            <a:off x="1066625" y="3754157"/>
            <a:ext cx="3546987" cy="695400"/>
            <a:chOff x="1066625" y="3677957"/>
            <a:chExt cx="3546987" cy="695400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3789212" y="3915188"/>
              <a:ext cx="824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action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1066625" y="3677957"/>
              <a:ext cx="2646300" cy="69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Compare predictions with actual results</a:t>
              </a:r>
              <a:endParaRPr sz="12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1067000" y="2548074"/>
            <a:ext cx="3919985" cy="695400"/>
            <a:chOff x="1067000" y="2548074"/>
            <a:chExt cx="3920095" cy="695400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3863412" y="2803927"/>
              <a:ext cx="1123683" cy="176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Key components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067000" y="2548074"/>
              <a:ext cx="2646000" cy="69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ELO rating, EELO rating, Expected Goals(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), Poisson distribution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" name="Google Shape;142;p18"/>
          <p:cNvSpPr/>
          <p:nvPr/>
        </p:nvSpPr>
        <p:spPr>
          <a:xfrm>
            <a:off x="5955250" y="1559450"/>
            <a:ext cx="267300" cy="267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613525" y="2758700"/>
            <a:ext cx="267300" cy="2673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966875" y="3968207"/>
            <a:ext cx="267300" cy="2673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8"/>
          <p:cNvCxnSpPr>
            <a:stCxn id="142" idx="2"/>
            <a:endCxn id="134" idx="3"/>
          </p:cNvCxnSpPr>
          <p:nvPr/>
        </p:nvCxnSpPr>
        <p:spPr>
          <a:xfrm flipH="1">
            <a:off x="4613650" y="1693100"/>
            <a:ext cx="1341600" cy="6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8"/>
          <p:cNvCxnSpPr>
            <a:cxnSpLocks/>
            <a:stCxn id="143" idx="2"/>
            <a:endCxn id="140" idx="3"/>
          </p:cNvCxnSpPr>
          <p:nvPr/>
        </p:nvCxnSpPr>
        <p:spPr>
          <a:xfrm rot="10800000">
            <a:off x="4986985" y="2892338"/>
            <a:ext cx="1626540" cy="1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8"/>
          <p:cNvCxnSpPr>
            <a:stCxn id="144" idx="2"/>
            <a:endCxn id="137" idx="3"/>
          </p:cNvCxnSpPr>
          <p:nvPr/>
        </p:nvCxnSpPr>
        <p:spPr>
          <a:xfrm rot="10800000">
            <a:off x="4613675" y="4091657"/>
            <a:ext cx="2353200" cy="102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Step1: Data Collection</a:t>
            </a:r>
            <a:endParaRPr dirty="0"/>
          </a:p>
        </p:txBody>
      </p:sp>
      <p:grpSp>
        <p:nvGrpSpPr>
          <p:cNvPr id="228" name="Google Shape;228;p20"/>
          <p:cNvGrpSpPr/>
          <p:nvPr/>
        </p:nvGrpSpPr>
        <p:grpSpPr>
          <a:xfrm>
            <a:off x="987560" y="1753086"/>
            <a:ext cx="553514" cy="643428"/>
            <a:chOff x="686865" y="1936563"/>
            <a:chExt cx="840381" cy="1005993"/>
          </a:xfrm>
        </p:grpSpPr>
        <p:sp>
          <p:nvSpPr>
            <p:cNvPr id="229" name="Google Shape;229;p20"/>
            <p:cNvSpPr/>
            <p:nvPr/>
          </p:nvSpPr>
          <p:spPr>
            <a:xfrm>
              <a:off x="686865" y="1936563"/>
              <a:ext cx="312915" cy="420386"/>
            </a:xfrm>
            <a:custGeom>
              <a:avLst/>
              <a:gdLst/>
              <a:ahLst/>
              <a:cxnLst/>
              <a:rect l="l" t="t" r="r" b="b"/>
              <a:pathLst>
                <a:path w="16049" h="21561" extrusionOk="0">
                  <a:moveTo>
                    <a:pt x="15506" y="0"/>
                  </a:moveTo>
                  <a:cubicBezTo>
                    <a:pt x="15506" y="0"/>
                    <a:pt x="9406" y="3062"/>
                    <a:pt x="8838" y="3605"/>
                  </a:cubicBezTo>
                  <a:cubicBezTo>
                    <a:pt x="8267" y="4175"/>
                    <a:pt x="7020" y="5422"/>
                    <a:pt x="6316" y="5610"/>
                  </a:cubicBezTo>
                  <a:cubicBezTo>
                    <a:pt x="5611" y="5801"/>
                    <a:pt x="3659" y="6641"/>
                    <a:pt x="2603" y="8647"/>
                  </a:cubicBezTo>
                  <a:cubicBezTo>
                    <a:pt x="1464" y="10761"/>
                    <a:pt x="1464" y="13526"/>
                    <a:pt x="1464" y="14638"/>
                  </a:cubicBezTo>
                  <a:cubicBezTo>
                    <a:pt x="1464" y="16156"/>
                    <a:pt x="569" y="16970"/>
                    <a:pt x="1" y="18839"/>
                  </a:cubicBezTo>
                  <a:cubicBezTo>
                    <a:pt x="1" y="18839"/>
                    <a:pt x="2245" y="21560"/>
                    <a:pt x="7874" y="21560"/>
                  </a:cubicBezTo>
                  <a:cubicBezTo>
                    <a:pt x="8244" y="21560"/>
                    <a:pt x="8627" y="21549"/>
                    <a:pt x="9026" y="21524"/>
                  </a:cubicBezTo>
                  <a:cubicBezTo>
                    <a:pt x="9026" y="21524"/>
                    <a:pt x="10139" y="18434"/>
                    <a:pt x="10139" y="17566"/>
                  </a:cubicBezTo>
                  <a:cubicBezTo>
                    <a:pt x="10139" y="16699"/>
                    <a:pt x="9271" y="12658"/>
                    <a:pt x="10844" y="11140"/>
                  </a:cubicBezTo>
                  <a:cubicBezTo>
                    <a:pt x="12388" y="9622"/>
                    <a:pt x="16048" y="4175"/>
                    <a:pt x="16048" y="2386"/>
                  </a:cubicBezTo>
                  <a:cubicBezTo>
                    <a:pt x="16048" y="2386"/>
                    <a:pt x="15506" y="1356"/>
                    <a:pt x="15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214350" y="1936563"/>
              <a:ext cx="312896" cy="420386"/>
            </a:xfrm>
            <a:custGeom>
              <a:avLst/>
              <a:gdLst/>
              <a:ahLst/>
              <a:cxnLst/>
              <a:rect l="l" t="t" r="r" b="b"/>
              <a:pathLst>
                <a:path w="16048" h="21561" extrusionOk="0">
                  <a:moveTo>
                    <a:pt x="542" y="0"/>
                  </a:moveTo>
                  <a:cubicBezTo>
                    <a:pt x="542" y="1301"/>
                    <a:pt x="0" y="2386"/>
                    <a:pt x="0" y="2386"/>
                  </a:cubicBezTo>
                  <a:cubicBezTo>
                    <a:pt x="0" y="4175"/>
                    <a:pt x="3658" y="9622"/>
                    <a:pt x="5205" y="11140"/>
                  </a:cubicBezTo>
                  <a:cubicBezTo>
                    <a:pt x="6777" y="12658"/>
                    <a:pt x="5910" y="16699"/>
                    <a:pt x="5910" y="17566"/>
                  </a:cubicBezTo>
                  <a:cubicBezTo>
                    <a:pt x="5910" y="18434"/>
                    <a:pt x="7020" y="21524"/>
                    <a:pt x="7020" y="21524"/>
                  </a:cubicBezTo>
                  <a:cubicBezTo>
                    <a:pt x="7419" y="21549"/>
                    <a:pt x="7803" y="21560"/>
                    <a:pt x="8172" y="21560"/>
                  </a:cubicBezTo>
                  <a:cubicBezTo>
                    <a:pt x="13804" y="21560"/>
                    <a:pt x="16048" y="18839"/>
                    <a:pt x="16048" y="18839"/>
                  </a:cubicBezTo>
                  <a:cubicBezTo>
                    <a:pt x="15477" y="16970"/>
                    <a:pt x="14556" y="16156"/>
                    <a:pt x="14556" y="14638"/>
                  </a:cubicBezTo>
                  <a:cubicBezTo>
                    <a:pt x="14556" y="13526"/>
                    <a:pt x="14556" y="10761"/>
                    <a:pt x="13445" y="8647"/>
                  </a:cubicBezTo>
                  <a:cubicBezTo>
                    <a:pt x="12387" y="6641"/>
                    <a:pt x="10435" y="5801"/>
                    <a:pt x="9731" y="5610"/>
                  </a:cubicBezTo>
                  <a:cubicBezTo>
                    <a:pt x="9026" y="5422"/>
                    <a:pt x="7779" y="4175"/>
                    <a:pt x="7211" y="3605"/>
                  </a:cubicBezTo>
                  <a:cubicBezTo>
                    <a:pt x="6640" y="3062"/>
                    <a:pt x="542" y="0"/>
                    <a:pt x="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834305" y="1983065"/>
              <a:ext cx="545462" cy="959491"/>
            </a:xfrm>
            <a:custGeom>
              <a:avLst/>
              <a:gdLst/>
              <a:ahLst/>
              <a:cxnLst/>
              <a:rect l="l" t="t" r="r" b="b"/>
              <a:pathLst>
                <a:path w="27976" h="49211" extrusionOk="0">
                  <a:moveTo>
                    <a:pt x="8486" y="1"/>
                  </a:moveTo>
                  <a:cubicBezTo>
                    <a:pt x="8486" y="1545"/>
                    <a:pt x="5368" y="3850"/>
                    <a:pt x="3011" y="7834"/>
                  </a:cubicBezTo>
                  <a:cubicBezTo>
                    <a:pt x="625" y="11846"/>
                    <a:pt x="1005" y="13472"/>
                    <a:pt x="1005" y="13472"/>
                  </a:cubicBezTo>
                  <a:cubicBezTo>
                    <a:pt x="1005" y="14151"/>
                    <a:pt x="2006" y="15832"/>
                    <a:pt x="2006" y="15832"/>
                  </a:cubicBezTo>
                  <a:cubicBezTo>
                    <a:pt x="2006" y="16808"/>
                    <a:pt x="976" y="18785"/>
                    <a:pt x="976" y="18785"/>
                  </a:cubicBezTo>
                  <a:cubicBezTo>
                    <a:pt x="1330" y="22229"/>
                    <a:pt x="2928" y="27189"/>
                    <a:pt x="2928" y="27189"/>
                  </a:cubicBezTo>
                  <a:cubicBezTo>
                    <a:pt x="2440" y="29357"/>
                    <a:pt x="2848" y="34182"/>
                    <a:pt x="2848" y="34182"/>
                  </a:cubicBezTo>
                  <a:cubicBezTo>
                    <a:pt x="2306" y="34725"/>
                    <a:pt x="1464" y="38873"/>
                    <a:pt x="1464" y="40309"/>
                  </a:cubicBezTo>
                  <a:cubicBezTo>
                    <a:pt x="1464" y="41747"/>
                    <a:pt x="1" y="45216"/>
                    <a:pt x="1" y="45216"/>
                  </a:cubicBezTo>
                  <a:cubicBezTo>
                    <a:pt x="2173" y="48920"/>
                    <a:pt x="10631" y="49210"/>
                    <a:pt x="13226" y="49210"/>
                  </a:cubicBezTo>
                  <a:cubicBezTo>
                    <a:pt x="13708" y="49210"/>
                    <a:pt x="13988" y="49200"/>
                    <a:pt x="13988" y="49200"/>
                  </a:cubicBezTo>
                  <a:cubicBezTo>
                    <a:pt x="13988" y="49200"/>
                    <a:pt x="14268" y="49210"/>
                    <a:pt x="14750" y="49210"/>
                  </a:cubicBezTo>
                  <a:cubicBezTo>
                    <a:pt x="17346" y="49210"/>
                    <a:pt x="25805" y="48920"/>
                    <a:pt x="27976" y="45216"/>
                  </a:cubicBezTo>
                  <a:cubicBezTo>
                    <a:pt x="27976" y="45216"/>
                    <a:pt x="26512" y="41747"/>
                    <a:pt x="26512" y="40309"/>
                  </a:cubicBezTo>
                  <a:cubicBezTo>
                    <a:pt x="26512" y="38873"/>
                    <a:pt x="25673" y="34725"/>
                    <a:pt x="25130" y="34182"/>
                  </a:cubicBezTo>
                  <a:cubicBezTo>
                    <a:pt x="25130" y="34182"/>
                    <a:pt x="25536" y="29357"/>
                    <a:pt x="25048" y="27189"/>
                  </a:cubicBezTo>
                  <a:cubicBezTo>
                    <a:pt x="25048" y="27189"/>
                    <a:pt x="26648" y="22229"/>
                    <a:pt x="27000" y="18785"/>
                  </a:cubicBezTo>
                  <a:cubicBezTo>
                    <a:pt x="27000" y="18785"/>
                    <a:pt x="25970" y="16808"/>
                    <a:pt x="25970" y="15832"/>
                  </a:cubicBezTo>
                  <a:cubicBezTo>
                    <a:pt x="25970" y="15832"/>
                    <a:pt x="26974" y="14151"/>
                    <a:pt x="26974" y="13472"/>
                  </a:cubicBezTo>
                  <a:cubicBezTo>
                    <a:pt x="26974" y="13472"/>
                    <a:pt x="27353" y="11846"/>
                    <a:pt x="24994" y="7834"/>
                  </a:cubicBezTo>
                  <a:cubicBezTo>
                    <a:pt x="22608" y="3850"/>
                    <a:pt x="19492" y="1545"/>
                    <a:pt x="19492" y="1"/>
                  </a:cubicBezTo>
                  <a:cubicBezTo>
                    <a:pt x="19492" y="1"/>
                    <a:pt x="17811" y="3984"/>
                    <a:pt x="13988" y="3984"/>
                  </a:cubicBezTo>
                  <a:cubicBezTo>
                    <a:pt x="10167" y="3984"/>
                    <a:pt x="8486" y="1"/>
                    <a:pt x="8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972269" y="1936563"/>
              <a:ext cx="267974" cy="140596"/>
            </a:xfrm>
            <a:custGeom>
              <a:avLst/>
              <a:gdLst/>
              <a:ahLst/>
              <a:cxnLst/>
              <a:rect l="l" t="t" r="r" b="b"/>
              <a:pathLst>
                <a:path w="13744" h="7211" extrusionOk="0">
                  <a:moveTo>
                    <a:pt x="868" y="0"/>
                  </a:moveTo>
                  <a:cubicBezTo>
                    <a:pt x="868" y="0"/>
                    <a:pt x="515" y="163"/>
                    <a:pt x="1" y="434"/>
                  </a:cubicBezTo>
                  <a:cubicBezTo>
                    <a:pt x="1" y="434"/>
                    <a:pt x="326" y="3333"/>
                    <a:pt x="2440" y="5231"/>
                  </a:cubicBezTo>
                  <a:cubicBezTo>
                    <a:pt x="4201" y="6803"/>
                    <a:pt x="5828" y="7211"/>
                    <a:pt x="6912" y="7211"/>
                  </a:cubicBezTo>
                  <a:cubicBezTo>
                    <a:pt x="7996" y="7211"/>
                    <a:pt x="10410" y="6560"/>
                    <a:pt x="12117" y="4472"/>
                  </a:cubicBezTo>
                  <a:cubicBezTo>
                    <a:pt x="13609" y="2629"/>
                    <a:pt x="13743" y="380"/>
                    <a:pt x="13743" y="380"/>
                  </a:cubicBezTo>
                  <a:cubicBezTo>
                    <a:pt x="13255" y="135"/>
                    <a:pt x="12958" y="0"/>
                    <a:pt x="12958" y="0"/>
                  </a:cubicBezTo>
                  <a:cubicBezTo>
                    <a:pt x="12958" y="1464"/>
                    <a:pt x="12416" y="2386"/>
                    <a:pt x="12416" y="2386"/>
                  </a:cubicBezTo>
                  <a:lnTo>
                    <a:pt x="12416" y="2412"/>
                  </a:lnTo>
                  <a:cubicBezTo>
                    <a:pt x="12362" y="2520"/>
                    <a:pt x="10681" y="6369"/>
                    <a:pt x="6912" y="6369"/>
                  </a:cubicBezTo>
                  <a:cubicBezTo>
                    <a:pt x="3091" y="6369"/>
                    <a:pt x="1410" y="2386"/>
                    <a:pt x="1410" y="2386"/>
                  </a:cubicBezTo>
                  <a:cubicBezTo>
                    <a:pt x="1410" y="2386"/>
                    <a:pt x="868" y="141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834305" y="2853043"/>
              <a:ext cx="545462" cy="89513"/>
            </a:xfrm>
            <a:custGeom>
              <a:avLst/>
              <a:gdLst/>
              <a:ahLst/>
              <a:cxnLst/>
              <a:rect l="l" t="t" r="r" b="b"/>
              <a:pathLst>
                <a:path w="27976" h="4591" extrusionOk="0">
                  <a:moveTo>
                    <a:pt x="27759" y="0"/>
                  </a:moveTo>
                  <a:cubicBezTo>
                    <a:pt x="27759" y="0"/>
                    <a:pt x="27000" y="3904"/>
                    <a:pt x="13988" y="3904"/>
                  </a:cubicBezTo>
                  <a:cubicBezTo>
                    <a:pt x="1438" y="3904"/>
                    <a:pt x="191" y="80"/>
                    <a:pt x="191" y="80"/>
                  </a:cubicBezTo>
                  <a:cubicBezTo>
                    <a:pt x="83" y="380"/>
                    <a:pt x="1" y="596"/>
                    <a:pt x="1" y="596"/>
                  </a:cubicBezTo>
                  <a:cubicBezTo>
                    <a:pt x="2173" y="4300"/>
                    <a:pt x="10631" y="4590"/>
                    <a:pt x="13226" y="4590"/>
                  </a:cubicBezTo>
                  <a:cubicBezTo>
                    <a:pt x="13708" y="4590"/>
                    <a:pt x="13988" y="4580"/>
                    <a:pt x="13988" y="4580"/>
                  </a:cubicBezTo>
                  <a:cubicBezTo>
                    <a:pt x="13988" y="4580"/>
                    <a:pt x="14268" y="4590"/>
                    <a:pt x="14750" y="4590"/>
                  </a:cubicBezTo>
                  <a:cubicBezTo>
                    <a:pt x="17346" y="4590"/>
                    <a:pt x="25805" y="4300"/>
                    <a:pt x="27976" y="596"/>
                  </a:cubicBezTo>
                  <a:cubicBezTo>
                    <a:pt x="27976" y="596"/>
                    <a:pt x="27895" y="351"/>
                    <a:pt x="27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20"/>
          <p:cNvGrpSpPr/>
          <p:nvPr/>
        </p:nvGrpSpPr>
        <p:grpSpPr>
          <a:xfrm>
            <a:off x="914186" y="3840889"/>
            <a:ext cx="699208" cy="637813"/>
            <a:chOff x="4154047" y="1464782"/>
            <a:chExt cx="1601973" cy="1080668"/>
          </a:xfrm>
        </p:grpSpPr>
        <p:sp>
          <p:nvSpPr>
            <p:cNvPr id="263" name="Google Shape;263;p20"/>
            <p:cNvSpPr/>
            <p:nvPr/>
          </p:nvSpPr>
          <p:spPr>
            <a:xfrm>
              <a:off x="4154047" y="1807587"/>
              <a:ext cx="1601973" cy="737863"/>
            </a:xfrm>
            <a:custGeom>
              <a:avLst/>
              <a:gdLst/>
              <a:ahLst/>
              <a:cxnLst/>
              <a:rect l="l" t="t" r="r" b="b"/>
              <a:pathLst>
                <a:path w="82163" h="37844" extrusionOk="0">
                  <a:moveTo>
                    <a:pt x="39694" y="1"/>
                  </a:moveTo>
                  <a:cubicBezTo>
                    <a:pt x="32110" y="1"/>
                    <a:pt x="22367" y="122"/>
                    <a:pt x="14502" y="4310"/>
                  </a:cubicBezTo>
                  <a:cubicBezTo>
                    <a:pt x="5014" y="9352"/>
                    <a:pt x="0" y="20169"/>
                    <a:pt x="0" y="27568"/>
                  </a:cubicBezTo>
                  <a:cubicBezTo>
                    <a:pt x="0" y="34996"/>
                    <a:pt x="3633" y="36217"/>
                    <a:pt x="6912" y="36948"/>
                  </a:cubicBezTo>
                  <a:cubicBezTo>
                    <a:pt x="9948" y="37653"/>
                    <a:pt x="23718" y="37843"/>
                    <a:pt x="41067" y="37843"/>
                  </a:cubicBezTo>
                  <a:cubicBezTo>
                    <a:pt x="58444" y="37843"/>
                    <a:pt x="72187" y="37653"/>
                    <a:pt x="75251" y="36948"/>
                  </a:cubicBezTo>
                  <a:cubicBezTo>
                    <a:pt x="78530" y="36217"/>
                    <a:pt x="82163" y="34996"/>
                    <a:pt x="82163" y="27568"/>
                  </a:cubicBezTo>
                  <a:cubicBezTo>
                    <a:pt x="82163" y="20169"/>
                    <a:pt x="77149" y="9352"/>
                    <a:pt x="67661" y="4310"/>
                  </a:cubicBezTo>
                  <a:cubicBezTo>
                    <a:pt x="59795" y="122"/>
                    <a:pt x="50053" y="1"/>
                    <a:pt x="42445" y="1"/>
                  </a:cubicBezTo>
                  <a:cubicBezTo>
                    <a:pt x="41977" y="1"/>
                    <a:pt x="41518" y="1"/>
                    <a:pt x="41067" y="1"/>
                  </a:cubicBezTo>
                  <a:cubicBezTo>
                    <a:pt x="40618" y="1"/>
                    <a:pt x="40160" y="1"/>
                    <a:pt x="39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4154047" y="2288006"/>
              <a:ext cx="1601973" cy="257445"/>
            </a:xfrm>
            <a:custGeom>
              <a:avLst/>
              <a:gdLst/>
              <a:ahLst/>
              <a:cxnLst/>
              <a:rect l="l" t="t" r="r" b="b"/>
              <a:pathLst>
                <a:path w="82163" h="13204" extrusionOk="0">
                  <a:moveTo>
                    <a:pt x="217" y="1"/>
                  </a:moveTo>
                  <a:cubicBezTo>
                    <a:pt x="54" y="1005"/>
                    <a:pt x="0" y="2007"/>
                    <a:pt x="0" y="2928"/>
                  </a:cubicBezTo>
                  <a:cubicBezTo>
                    <a:pt x="0" y="10356"/>
                    <a:pt x="3633" y="11577"/>
                    <a:pt x="6912" y="12308"/>
                  </a:cubicBezTo>
                  <a:cubicBezTo>
                    <a:pt x="9948" y="13013"/>
                    <a:pt x="23718" y="13203"/>
                    <a:pt x="41067" y="13203"/>
                  </a:cubicBezTo>
                  <a:cubicBezTo>
                    <a:pt x="58444" y="13203"/>
                    <a:pt x="72187" y="13013"/>
                    <a:pt x="75251" y="12308"/>
                  </a:cubicBezTo>
                  <a:cubicBezTo>
                    <a:pt x="78530" y="11577"/>
                    <a:pt x="82163" y="10356"/>
                    <a:pt x="82163" y="2928"/>
                  </a:cubicBezTo>
                  <a:cubicBezTo>
                    <a:pt x="82163" y="2007"/>
                    <a:pt x="82082" y="1031"/>
                    <a:pt x="81946" y="1"/>
                  </a:cubicBezTo>
                  <a:cubicBezTo>
                    <a:pt x="81946" y="1"/>
                    <a:pt x="71456" y="8242"/>
                    <a:pt x="41067" y="8242"/>
                  </a:cubicBezTo>
                  <a:cubicBezTo>
                    <a:pt x="10707" y="8242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4765020" y="2049122"/>
              <a:ext cx="359924" cy="227282"/>
            </a:xfrm>
            <a:custGeom>
              <a:avLst/>
              <a:gdLst/>
              <a:ahLst/>
              <a:cxnLst/>
              <a:rect l="l" t="t" r="r" b="b"/>
              <a:pathLst>
                <a:path w="18460" h="11657" extrusionOk="0">
                  <a:moveTo>
                    <a:pt x="2007" y="0"/>
                  </a:moveTo>
                  <a:cubicBezTo>
                    <a:pt x="894" y="0"/>
                    <a:pt x="1" y="922"/>
                    <a:pt x="1" y="2006"/>
                  </a:cubicBezTo>
                  <a:lnTo>
                    <a:pt x="1" y="9650"/>
                  </a:lnTo>
                  <a:cubicBezTo>
                    <a:pt x="1" y="10763"/>
                    <a:pt x="894" y="11656"/>
                    <a:pt x="2007" y="11656"/>
                  </a:cubicBezTo>
                  <a:lnTo>
                    <a:pt x="16454" y="11656"/>
                  </a:lnTo>
                  <a:cubicBezTo>
                    <a:pt x="17538" y="11656"/>
                    <a:pt x="18460" y="10763"/>
                    <a:pt x="18460" y="9650"/>
                  </a:cubicBezTo>
                  <a:lnTo>
                    <a:pt x="18460" y="2006"/>
                  </a:lnTo>
                  <a:cubicBezTo>
                    <a:pt x="18460" y="922"/>
                    <a:pt x="17538" y="0"/>
                    <a:pt x="16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764475" y="2049122"/>
              <a:ext cx="360470" cy="227828"/>
            </a:xfrm>
            <a:custGeom>
              <a:avLst/>
              <a:gdLst/>
              <a:ahLst/>
              <a:cxnLst/>
              <a:rect l="l" t="t" r="r" b="b"/>
              <a:pathLst>
                <a:path w="18488" h="11685" extrusionOk="0">
                  <a:moveTo>
                    <a:pt x="16482" y="28"/>
                  </a:moveTo>
                  <a:cubicBezTo>
                    <a:pt x="17024" y="28"/>
                    <a:pt x="17512" y="245"/>
                    <a:pt x="17866" y="596"/>
                  </a:cubicBezTo>
                  <a:cubicBezTo>
                    <a:pt x="18245" y="976"/>
                    <a:pt x="18462" y="1464"/>
                    <a:pt x="18462" y="2006"/>
                  </a:cubicBezTo>
                  <a:lnTo>
                    <a:pt x="18462" y="9650"/>
                  </a:lnTo>
                  <a:cubicBezTo>
                    <a:pt x="18462" y="10193"/>
                    <a:pt x="18245" y="10681"/>
                    <a:pt x="17866" y="11060"/>
                  </a:cubicBezTo>
                  <a:cubicBezTo>
                    <a:pt x="17512" y="11414"/>
                    <a:pt x="17024" y="11630"/>
                    <a:pt x="16482" y="11630"/>
                  </a:cubicBezTo>
                  <a:lnTo>
                    <a:pt x="2035" y="11630"/>
                  </a:lnTo>
                  <a:cubicBezTo>
                    <a:pt x="1492" y="11630"/>
                    <a:pt x="1005" y="11414"/>
                    <a:pt x="625" y="11060"/>
                  </a:cubicBezTo>
                  <a:cubicBezTo>
                    <a:pt x="272" y="10681"/>
                    <a:pt x="55" y="10193"/>
                    <a:pt x="55" y="9650"/>
                  </a:cubicBezTo>
                  <a:lnTo>
                    <a:pt x="55" y="2006"/>
                  </a:lnTo>
                  <a:cubicBezTo>
                    <a:pt x="55" y="1464"/>
                    <a:pt x="272" y="976"/>
                    <a:pt x="625" y="596"/>
                  </a:cubicBezTo>
                  <a:cubicBezTo>
                    <a:pt x="1005" y="245"/>
                    <a:pt x="1492" y="28"/>
                    <a:pt x="2035" y="28"/>
                  </a:cubicBezTo>
                  <a:close/>
                  <a:moveTo>
                    <a:pt x="2035" y="0"/>
                  </a:moveTo>
                  <a:cubicBezTo>
                    <a:pt x="922" y="0"/>
                    <a:pt x="0" y="896"/>
                    <a:pt x="0" y="2006"/>
                  </a:cubicBezTo>
                  <a:lnTo>
                    <a:pt x="0" y="9650"/>
                  </a:lnTo>
                  <a:cubicBezTo>
                    <a:pt x="0" y="10763"/>
                    <a:pt x="922" y="11685"/>
                    <a:pt x="2035" y="11685"/>
                  </a:cubicBezTo>
                  <a:lnTo>
                    <a:pt x="16482" y="11685"/>
                  </a:lnTo>
                  <a:cubicBezTo>
                    <a:pt x="17594" y="11685"/>
                    <a:pt x="18488" y="10763"/>
                    <a:pt x="18488" y="9650"/>
                  </a:cubicBezTo>
                  <a:lnTo>
                    <a:pt x="18488" y="2006"/>
                  </a:lnTo>
                  <a:cubicBezTo>
                    <a:pt x="18488" y="896"/>
                    <a:pt x="17594" y="0"/>
                    <a:pt x="16482" y="0"/>
                  </a:cubicBezTo>
                  <a:close/>
                </a:path>
              </a:pathLst>
            </a:custGeom>
            <a:solidFill>
              <a:srgbClr val="15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603289" y="1464782"/>
              <a:ext cx="690796" cy="437017"/>
            </a:xfrm>
            <a:custGeom>
              <a:avLst/>
              <a:gdLst/>
              <a:ahLst/>
              <a:cxnLst/>
              <a:rect l="l" t="t" r="r" b="b"/>
              <a:pathLst>
                <a:path w="35430" h="22414" extrusionOk="0">
                  <a:moveTo>
                    <a:pt x="17438" y="1"/>
                  </a:moveTo>
                  <a:cubicBezTo>
                    <a:pt x="15073" y="1"/>
                    <a:pt x="12732" y="413"/>
                    <a:pt x="10653" y="1236"/>
                  </a:cubicBezTo>
                  <a:cubicBezTo>
                    <a:pt x="6045" y="3053"/>
                    <a:pt x="3037" y="7091"/>
                    <a:pt x="1519" y="11728"/>
                  </a:cubicBezTo>
                  <a:cubicBezTo>
                    <a:pt x="543" y="14601"/>
                    <a:pt x="1" y="17800"/>
                    <a:pt x="81" y="20862"/>
                  </a:cubicBezTo>
                  <a:cubicBezTo>
                    <a:pt x="100" y="21368"/>
                    <a:pt x="1275" y="21670"/>
                    <a:pt x="2056" y="21670"/>
                  </a:cubicBezTo>
                  <a:cubicBezTo>
                    <a:pt x="2446" y="21670"/>
                    <a:pt x="2737" y="21595"/>
                    <a:pt x="2737" y="21432"/>
                  </a:cubicBezTo>
                  <a:cubicBezTo>
                    <a:pt x="2549" y="15169"/>
                    <a:pt x="4663" y="7716"/>
                    <a:pt x="9840" y="3838"/>
                  </a:cubicBezTo>
                  <a:cubicBezTo>
                    <a:pt x="12234" y="2042"/>
                    <a:pt x="15445" y="1024"/>
                    <a:pt x="18597" y="1024"/>
                  </a:cubicBezTo>
                  <a:cubicBezTo>
                    <a:pt x="20868" y="1024"/>
                    <a:pt x="23109" y="1553"/>
                    <a:pt x="24994" y="2700"/>
                  </a:cubicBezTo>
                  <a:cubicBezTo>
                    <a:pt x="28761" y="5005"/>
                    <a:pt x="30713" y="9288"/>
                    <a:pt x="31608" y="13463"/>
                  </a:cubicBezTo>
                  <a:cubicBezTo>
                    <a:pt x="32176" y="16091"/>
                    <a:pt x="32448" y="18910"/>
                    <a:pt x="32231" y="21595"/>
                  </a:cubicBezTo>
                  <a:cubicBezTo>
                    <a:pt x="32194" y="22073"/>
                    <a:pt x="33406" y="22414"/>
                    <a:pt x="34205" y="22414"/>
                  </a:cubicBezTo>
                  <a:cubicBezTo>
                    <a:pt x="34584" y="22414"/>
                    <a:pt x="34870" y="22337"/>
                    <a:pt x="34887" y="22163"/>
                  </a:cubicBezTo>
                  <a:cubicBezTo>
                    <a:pt x="35429" y="15440"/>
                    <a:pt x="33586" y="7145"/>
                    <a:pt x="27813" y="3053"/>
                  </a:cubicBezTo>
                  <a:cubicBezTo>
                    <a:pt x="24915" y="1016"/>
                    <a:pt x="21148" y="1"/>
                    <a:pt x="17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566302" y="1877369"/>
              <a:ext cx="74013" cy="667029"/>
            </a:xfrm>
            <a:custGeom>
              <a:avLst/>
              <a:gdLst/>
              <a:ahLst/>
              <a:cxnLst/>
              <a:rect l="l" t="t" r="r" b="b"/>
              <a:pathLst>
                <a:path w="3796" h="34211" extrusionOk="0">
                  <a:moveTo>
                    <a:pt x="0" y="0"/>
                  </a:moveTo>
                  <a:lnTo>
                    <a:pt x="0" y="34210"/>
                  </a:lnTo>
                  <a:lnTo>
                    <a:pt x="3795" y="3421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4640295" y="1877369"/>
              <a:ext cx="37006" cy="667029"/>
            </a:xfrm>
            <a:custGeom>
              <a:avLst/>
              <a:gdLst/>
              <a:ahLst/>
              <a:cxnLst/>
              <a:rect l="l" t="t" r="r" b="b"/>
              <a:pathLst>
                <a:path w="1898" h="34211" extrusionOk="0">
                  <a:moveTo>
                    <a:pt x="0" y="0"/>
                  </a:moveTo>
                  <a:lnTo>
                    <a:pt x="0" y="34210"/>
                  </a:lnTo>
                  <a:lnTo>
                    <a:pt x="1898" y="342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524519" y="1864676"/>
              <a:ext cx="198251" cy="131608"/>
            </a:xfrm>
            <a:custGeom>
              <a:avLst/>
              <a:gdLst/>
              <a:ahLst/>
              <a:cxnLst/>
              <a:rect l="l" t="t" r="r" b="b"/>
              <a:pathLst>
                <a:path w="10168" h="6750" extrusionOk="0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49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49" y="1274"/>
                  </a:cubicBezTo>
                  <a:close/>
                  <a:moveTo>
                    <a:pt x="2549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49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249163" y="1877369"/>
              <a:ext cx="74519" cy="667029"/>
            </a:xfrm>
            <a:custGeom>
              <a:avLst/>
              <a:gdLst/>
              <a:ahLst/>
              <a:cxnLst/>
              <a:rect l="l" t="t" r="r" b="b"/>
              <a:pathLst>
                <a:path w="3822" h="34211" extrusionOk="0">
                  <a:moveTo>
                    <a:pt x="0" y="0"/>
                  </a:moveTo>
                  <a:lnTo>
                    <a:pt x="0" y="34210"/>
                  </a:lnTo>
                  <a:lnTo>
                    <a:pt x="3821" y="34210"/>
                  </a:lnTo>
                  <a:lnTo>
                    <a:pt x="3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211611" y="1877369"/>
              <a:ext cx="37572" cy="667029"/>
            </a:xfrm>
            <a:custGeom>
              <a:avLst/>
              <a:gdLst/>
              <a:ahLst/>
              <a:cxnLst/>
              <a:rect l="l" t="t" r="r" b="b"/>
              <a:pathLst>
                <a:path w="1927" h="34211" extrusionOk="0">
                  <a:moveTo>
                    <a:pt x="1" y="0"/>
                  </a:moveTo>
                  <a:lnTo>
                    <a:pt x="1" y="34210"/>
                  </a:lnTo>
                  <a:lnTo>
                    <a:pt x="1926" y="34210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167215" y="1864676"/>
              <a:ext cx="198231" cy="131608"/>
            </a:xfrm>
            <a:custGeom>
              <a:avLst/>
              <a:gdLst/>
              <a:ahLst/>
              <a:cxnLst/>
              <a:rect l="l" t="t" r="r" b="b"/>
              <a:pathLst>
                <a:path w="10167" h="6750" extrusionOk="0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23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23" y="1274"/>
                  </a:cubicBezTo>
                  <a:close/>
                  <a:moveTo>
                    <a:pt x="2523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23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0"/>
          <p:cNvGrpSpPr/>
          <p:nvPr/>
        </p:nvGrpSpPr>
        <p:grpSpPr>
          <a:xfrm>
            <a:off x="957181" y="2890270"/>
            <a:ext cx="604205" cy="613686"/>
            <a:chOff x="4441557" y="3802786"/>
            <a:chExt cx="941320" cy="1071368"/>
          </a:xfrm>
        </p:grpSpPr>
        <p:sp>
          <p:nvSpPr>
            <p:cNvPr id="275" name="Google Shape;275;p20"/>
            <p:cNvSpPr/>
            <p:nvPr/>
          </p:nvSpPr>
          <p:spPr>
            <a:xfrm>
              <a:off x="4855372" y="3858802"/>
              <a:ext cx="113690" cy="163876"/>
            </a:xfrm>
            <a:custGeom>
              <a:avLst/>
              <a:gdLst/>
              <a:ahLst/>
              <a:cxnLst/>
              <a:rect l="l" t="t" r="r" b="b"/>
              <a:pathLst>
                <a:path w="5831" h="8405" extrusionOk="0">
                  <a:moveTo>
                    <a:pt x="1" y="1"/>
                  </a:moveTo>
                  <a:lnTo>
                    <a:pt x="1" y="8404"/>
                  </a:lnTo>
                  <a:lnTo>
                    <a:pt x="5830" y="840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786663" y="3802786"/>
              <a:ext cx="251108" cy="79296"/>
            </a:xfrm>
            <a:custGeom>
              <a:avLst/>
              <a:gdLst/>
              <a:ahLst/>
              <a:cxnLst/>
              <a:rect l="l" t="t" r="r" b="b"/>
              <a:pathLst>
                <a:path w="12879" h="4067" extrusionOk="0">
                  <a:moveTo>
                    <a:pt x="2035" y="1"/>
                  </a:moveTo>
                  <a:cubicBezTo>
                    <a:pt x="923" y="1"/>
                    <a:pt x="1" y="922"/>
                    <a:pt x="1" y="2035"/>
                  </a:cubicBezTo>
                  <a:cubicBezTo>
                    <a:pt x="1" y="3145"/>
                    <a:pt x="923" y="4067"/>
                    <a:pt x="2035" y="4067"/>
                  </a:cubicBezTo>
                  <a:lnTo>
                    <a:pt x="10844" y="4067"/>
                  </a:lnTo>
                  <a:cubicBezTo>
                    <a:pt x="11983" y="4067"/>
                    <a:pt x="12878" y="3145"/>
                    <a:pt x="12878" y="2035"/>
                  </a:cubicBezTo>
                  <a:cubicBezTo>
                    <a:pt x="12878" y="922"/>
                    <a:pt x="11983" y="1"/>
                    <a:pt x="10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441557" y="3933361"/>
              <a:ext cx="941320" cy="940793"/>
            </a:xfrm>
            <a:custGeom>
              <a:avLst/>
              <a:gdLst/>
              <a:ahLst/>
              <a:cxnLst/>
              <a:rect l="l" t="t" r="r" b="b"/>
              <a:pathLst>
                <a:path w="48279" h="48252" extrusionOk="0">
                  <a:moveTo>
                    <a:pt x="24153" y="0"/>
                  </a:moveTo>
                  <a:cubicBezTo>
                    <a:pt x="10816" y="0"/>
                    <a:pt x="1" y="10789"/>
                    <a:pt x="1" y="24126"/>
                  </a:cubicBezTo>
                  <a:cubicBezTo>
                    <a:pt x="1" y="37435"/>
                    <a:pt x="10816" y="48252"/>
                    <a:pt x="24153" y="48252"/>
                  </a:cubicBezTo>
                  <a:cubicBezTo>
                    <a:pt x="37464" y="48252"/>
                    <a:pt x="48279" y="37435"/>
                    <a:pt x="48279" y="24126"/>
                  </a:cubicBezTo>
                  <a:cubicBezTo>
                    <a:pt x="48279" y="10789"/>
                    <a:pt x="37464" y="0"/>
                    <a:pt x="24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508667" y="3999945"/>
              <a:ext cx="807099" cy="807625"/>
            </a:xfrm>
            <a:custGeom>
              <a:avLst/>
              <a:gdLst/>
              <a:ahLst/>
              <a:cxnLst/>
              <a:rect l="l" t="t" r="r" b="b"/>
              <a:pathLst>
                <a:path w="41395" h="41422" extrusionOk="0">
                  <a:moveTo>
                    <a:pt x="20711" y="1"/>
                  </a:moveTo>
                  <a:cubicBezTo>
                    <a:pt x="9271" y="1"/>
                    <a:pt x="0" y="9272"/>
                    <a:pt x="0" y="20711"/>
                  </a:cubicBezTo>
                  <a:cubicBezTo>
                    <a:pt x="0" y="32151"/>
                    <a:pt x="9271" y="41421"/>
                    <a:pt x="20711" y="41421"/>
                  </a:cubicBezTo>
                  <a:cubicBezTo>
                    <a:pt x="32124" y="41421"/>
                    <a:pt x="41395" y="32151"/>
                    <a:pt x="41395" y="20711"/>
                  </a:cubicBezTo>
                  <a:cubicBezTo>
                    <a:pt x="41395" y="9272"/>
                    <a:pt x="32124" y="1"/>
                    <a:pt x="20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872842" y="4364645"/>
              <a:ext cx="78750" cy="78243"/>
            </a:xfrm>
            <a:custGeom>
              <a:avLst/>
              <a:gdLst/>
              <a:ahLst/>
              <a:cxnLst/>
              <a:rect l="l" t="t" r="r" b="b"/>
              <a:pathLst>
                <a:path w="4039" h="4013" extrusionOk="0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735930" y="4227227"/>
              <a:ext cx="352573" cy="353080"/>
            </a:xfrm>
            <a:custGeom>
              <a:avLst/>
              <a:gdLst/>
              <a:ahLst/>
              <a:cxnLst/>
              <a:rect l="l" t="t" r="r" b="b"/>
              <a:pathLst>
                <a:path w="18083" h="18109" extrusionOk="0">
                  <a:moveTo>
                    <a:pt x="9055" y="0"/>
                  </a:moveTo>
                  <a:cubicBezTo>
                    <a:pt x="4067" y="0"/>
                    <a:pt x="1" y="4066"/>
                    <a:pt x="1" y="9054"/>
                  </a:cubicBezTo>
                  <a:cubicBezTo>
                    <a:pt x="1" y="14042"/>
                    <a:pt x="4067" y="18108"/>
                    <a:pt x="9055" y="18108"/>
                  </a:cubicBezTo>
                  <a:cubicBezTo>
                    <a:pt x="14042" y="18108"/>
                    <a:pt x="18083" y="14042"/>
                    <a:pt x="18083" y="9054"/>
                  </a:cubicBezTo>
                  <a:cubicBezTo>
                    <a:pt x="18083" y="4066"/>
                    <a:pt x="14042" y="0"/>
                    <a:pt x="9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908230" y="4301629"/>
              <a:ext cx="223617" cy="108192"/>
            </a:xfrm>
            <a:custGeom>
              <a:avLst/>
              <a:gdLst/>
              <a:ahLst/>
              <a:cxnLst/>
              <a:rect l="l" t="t" r="r" b="b"/>
              <a:pathLst>
                <a:path w="11469" h="5549" extrusionOk="0">
                  <a:moveTo>
                    <a:pt x="11113" y="0"/>
                  </a:moveTo>
                  <a:cubicBezTo>
                    <a:pt x="11070" y="0"/>
                    <a:pt x="11025" y="11"/>
                    <a:pt x="10980" y="33"/>
                  </a:cubicBezTo>
                  <a:lnTo>
                    <a:pt x="1410" y="3963"/>
                  </a:lnTo>
                  <a:cubicBezTo>
                    <a:pt x="597" y="4316"/>
                    <a:pt x="1" y="4913"/>
                    <a:pt x="163" y="5292"/>
                  </a:cubicBezTo>
                  <a:cubicBezTo>
                    <a:pt x="238" y="5466"/>
                    <a:pt x="459" y="5548"/>
                    <a:pt x="753" y="5548"/>
                  </a:cubicBezTo>
                  <a:cubicBezTo>
                    <a:pt x="1102" y="5548"/>
                    <a:pt x="1553" y="5431"/>
                    <a:pt x="1981" y="5210"/>
                  </a:cubicBezTo>
                  <a:lnTo>
                    <a:pt x="11223" y="602"/>
                  </a:lnTo>
                  <a:cubicBezTo>
                    <a:pt x="11386" y="521"/>
                    <a:pt x="11468" y="330"/>
                    <a:pt x="11386" y="168"/>
                  </a:cubicBezTo>
                  <a:cubicBezTo>
                    <a:pt x="11328" y="70"/>
                    <a:pt x="11227" y="0"/>
                    <a:pt x="1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793565" y="4314634"/>
              <a:ext cx="122639" cy="94134"/>
            </a:xfrm>
            <a:custGeom>
              <a:avLst/>
              <a:gdLst/>
              <a:ahLst/>
              <a:cxnLst/>
              <a:rect l="l" t="t" r="r" b="b"/>
              <a:pathLst>
                <a:path w="6290" h="4828" extrusionOk="0">
                  <a:moveTo>
                    <a:pt x="534" y="1"/>
                  </a:moveTo>
                  <a:cubicBezTo>
                    <a:pt x="395" y="1"/>
                    <a:pt x="260" y="66"/>
                    <a:pt x="163" y="180"/>
                  </a:cubicBezTo>
                  <a:cubicBezTo>
                    <a:pt x="0" y="396"/>
                    <a:pt x="55" y="694"/>
                    <a:pt x="243" y="856"/>
                  </a:cubicBezTo>
                  <a:lnTo>
                    <a:pt x="4689" y="4489"/>
                  </a:lnTo>
                  <a:cubicBezTo>
                    <a:pt x="4970" y="4708"/>
                    <a:pt x="5297" y="4828"/>
                    <a:pt x="5570" y="4828"/>
                  </a:cubicBezTo>
                  <a:cubicBezTo>
                    <a:pt x="5770" y="4828"/>
                    <a:pt x="5942" y="4763"/>
                    <a:pt x="6044" y="4625"/>
                  </a:cubicBezTo>
                  <a:cubicBezTo>
                    <a:pt x="6289" y="4300"/>
                    <a:pt x="6044" y="3704"/>
                    <a:pt x="5530" y="3350"/>
                  </a:cubicBezTo>
                  <a:lnTo>
                    <a:pt x="814" y="97"/>
                  </a:lnTo>
                  <a:cubicBezTo>
                    <a:pt x="726" y="31"/>
                    <a:pt x="62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872842" y="4364645"/>
              <a:ext cx="78750" cy="78243"/>
            </a:xfrm>
            <a:custGeom>
              <a:avLst/>
              <a:gdLst/>
              <a:ahLst/>
              <a:cxnLst/>
              <a:rect l="l" t="t" r="r" b="b"/>
              <a:pathLst>
                <a:path w="4039" h="4013" extrusionOk="0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864887" y="4356690"/>
              <a:ext cx="94660" cy="94095"/>
            </a:xfrm>
            <a:custGeom>
              <a:avLst/>
              <a:gdLst/>
              <a:ahLst/>
              <a:cxnLst/>
              <a:rect l="l" t="t" r="r" b="b"/>
              <a:pathLst>
                <a:path w="4855" h="4826" extrusionOk="0">
                  <a:moveTo>
                    <a:pt x="2441" y="0"/>
                  </a:moveTo>
                  <a:cubicBezTo>
                    <a:pt x="1085" y="0"/>
                    <a:pt x="1" y="1085"/>
                    <a:pt x="1" y="2414"/>
                  </a:cubicBezTo>
                  <a:cubicBezTo>
                    <a:pt x="1" y="3741"/>
                    <a:pt x="1085" y="4826"/>
                    <a:pt x="2441" y="4826"/>
                  </a:cubicBezTo>
                  <a:cubicBezTo>
                    <a:pt x="3770" y="4826"/>
                    <a:pt x="4854" y="3741"/>
                    <a:pt x="4854" y="2414"/>
                  </a:cubicBezTo>
                  <a:cubicBezTo>
                    <a:pt x="4854" y="1085"/>
                    <a:pt x="3770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4888693" y="4379951"/>
              <a:ext cx="47047" cy="47067"/>
            </a:xfrm>
            <a:custGeom>
              <a:avLst/>
              <a:gdLst/>
              <a:ahLst/>
              <a:cxnLst/>
              <a:rect l="l" t="t" r="r" b="b"/>
              <a:pathLst>
                <a:path w="2413" h="2414" extrusionOk="0">
                  <a:moveTo>
                    <a:pt x="1220" y="0"/>
                  </a:moveTo>
                  <a:cubicBezTo>
                    <a:pt x="543" y="0"/>
                    <a:pt x="1" y="542"/>
                    <a:pt x="1" y="1221"/>
                  </a:cubicBezTo>
                  <a:cubicBezTo>
                    <a:pt x="1" y="1898"/>
                    <a:pt x="543" y="2414"/>
                    <a:pt x="1220" y="2414"/>
                  </a:cubicBezTo>
                  <a:cubicBezTo>
                    <a:pt x="1870" y="2414"/>
                    <a:pt x="2412" y="1898"/>
                    <a:pt x="2412" y="1221"/>
                  </a:cubicBezTo>
                  <a:cubicBezTo>
                    <a:pt x="2412" y="542"/>
                    <a:pt x="1870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4770304" y="4403016"/>
              <a:ext cx="143794" cy="185226"/>
            </a:xfrm>
            <a:custGeom>
              <a:avLst/>
              <a:gdLst/>
              <a:ahLst/>
              <a:cxnLst/>
              <a:rect l="l" t="t" r="r" b="b"/>
              <a:pathLst>
                <a:path w="7375" h="9500" extrusionOk="0">
                  <a:moveTo>
                    <a:pt x="7161" y="0"/>
                  </a:moveTo>
                  <a:cubicBezTo>
                    <a:pt x="7105" y="0"/>
                    <a:pt x="7050" y="20"/>
                    <a:pt x="7021" y="64"/>
                  </a:cubicBezTo>
                  <a:lnTo>
                    <a:pt x="55" y="9200"/>
                  </a:lnTo>
                  <a:cubicBezTo>
                    <a:pt x="1" y="9281"/>
                    <a:pt x="1" y="9389"/>
                    <a:pt x="81" y="9472"/>
                  </a:cubicBezTo>
                  <a:cubicBezTo>
                    <a:pt x="110" y="9491"/>
                    <a:pt x="145" y="9499"/>
                    <a:pt x="181" y="9499"/>
                  </a:cubicBezTo>
                  <a:cubicBezTo>
                    <a:pt x="248" y="9499"/>
                    <a:pt x="317" y="9469"/>
                    <a:pt x="352" y="9417"/>
                  </a:cubicBezTo>
                  <a:lnTo>
                    <a:pt x="7320" y="309"/>
                  </a:lnTo>
                  <a:cubicBezTo>
                    <a:pt x="7374" y="227"/>
                    <a:pt x="7374" y="92"/>
                    <a:pt x="7292" y="38"/>
                  </a:cubicBezTo>
                  <a:cubicBezTo>
                    <a:pt x="7255" y="14"/>
                    <a:pt x="7208" y="0"/>
                    <a:pt x="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742267" y="4124768"/>
              <a:ext cx="36519" cy="31898"/>
            </a:xfrm>
            <a:custGeom>
              <a:avLst/>
              <a:gdLst/>
              <a:ahLst/>
              <a:cxnLst/>
              <a:rect l="l" t="t" r="r" b="b"/>
              <a:pathLst>
                <a:path w="1873" h="1636" extrusionOk="0">
                  <a:moveTo>
                    <a:pt x="926" y="1"/>
                  </a:moveTo>
                  <a:cubicBezTo>
                    <a:pt x="789" y="1"/>
                    <a:pt x="649" y="34"/>
                    <a:pt x="517" y="105"/>
                  </a:cubicBezTo>
                  <a:cubicBezTo>
                    <a:pt x="138" y="321"/>
                    <a:pt x="1" y="835"/>
                    <a:pt x="218" y="1215"/>
                  </a:cubicBezTo>
                  <a:cubicBezTo>
                    <a:pt x="380" y="1485"/>
                    <a:pt x="649" y="1635"/>
                    <a:pt x="922" y="1635"/>
                  </a:cubicBezTo>
                  <a:cubicBezTo>
                    <a:pt x="1062" y="1635"/>
                    <a:pt x="1202" y="1596"/>
                    <a:pt x="1330" y="1514"/>
                  </a:cubicBezTo>
                  <a:cubicBezTo>
                    <a:pt x="1736" y="1297"/>
                    <a:pt x="1872" y="809"/>
                    <a:pt x="1627" y="402"/>
                  </a:cubicBezTo>
                  <a:cubicBezTo>
                    <a:pt x="1481" y="145"/>
                    <a:pt x="1211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157193" y="4235767"/>
              <a:ext cx="36460" cy="32054"/>
            </a:xfrm>
            <a:custGeom>
              <a:avLst/>
              <a:gdLst/>
              <a:ahLst/>
              <a:cxnLst/>
              <a:rect l="l" t="t" r="r" b="b"/>
              <a:pathLst>
                <a:path w="1870" h="1644" extrusionOk="0">
                  <a:moveTo>
                    <a:pt x="925" y="0"/>
                  </a:moveTo>
                  <a:cubicBezTo>
                    <a:pt x="788" y="0"/>
                    <a:pt x="647" y="34"/>
                    <a:pt x="515" y="104"/>
                  </a:cubicBezTo>
                  <a:cubicBezTo>
                    <a:pt x="135" y="347"/>
                    <a:pt x="1" y="835"/>
                    <a:pt x="217" y="1243"/>
                  </a:cubicBezTo>
                  <a:cubicBezTo>
                    <a:pt x="364" y="1499"/>
                    <a:pt x="646" y="1644"/>
                    <a:pt x="931" y="1644"/>
                  </a:cubicBezTo>
                  <a:cubicBezTo>
                    <a:pt x="1067" y="1644"/>
                    <a:pt x="1205" y="1610"/>
                    <a:pt x="1328" y="1540"/>
                  </a:cubicBezTo>
                  <a:cubicBezTo>
                    <a:pt x="1735" y="1297"/>
                    <a:pt x="1870" y="809"/>
                    <a:pt x="1627" y="401"/>
                  </a:cubicBezTo>
                  <a:cubicBezTo>
                    <a:pt x="1481" y="145"/>
                    <a:pt x="1210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046194" y="4650654"/>
              <a:ext cx="35973" cy="32073"/>
            </a:xfrm>
            <a:custGeom>
              <a:avLst/>
              <a:gdLst/>
              <a:ahLst/>
              <a:cxnLst/>
              <a:rect l="l" t="t" r="r" b="b"/>
              <a:pathLst>
                <a:path w="1845" h="1645" extrusionOk="0">
                  <a:moveTo>
                    <a:pt x="911" y="0"/>
                  </a:moveTo>
                  <a:cubicBezTo>
                    <a:pt x="774" y="0"/>
                    <a:pt x="638" y="34"/>
                    <a:pt x="515" y="104"/>
                  </a:cubicBezTo>
                  <a:cubicBezTo>
                    <a:pt x="109" y="349"/>
                    <a:pt x="1" y="837"/>
                    <a:pt x="218" y="1242"/>
                  </a:cubicBezTo>
                  <a:cubicBezTo>
                    <a:pt x="365" y="1499"/>
                    <a:pt x="648" y="1645"/>
                    <a:pt x="933" y="1645"/>
                  </a:cubicBezTo>
                  <a:cubicBezTo>
                    <a:pt x="1069" y="1645"/>
                    <a:pt x="1206" y="1612"/>
                    <a:pt x="1328" y="1541"/>
                  </a:cubicBezTo>
                  <a:cubicBezTo>
                    <a:pt x="1708" y="1296"/>
                    <a:pt x="1844" y="809"/>
                    <a:pt x="1627" y="403"/>
                  </a:cubicBezTo>
                  <a:cubicBezTo>
                    <a:pt x="1481" y="146"/>
                    <a:pt x="1197" y="0"/>
                    <a:pt x="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4631287" y="4539655"/>
              <a:ext cx="35953" cy="31898"/>
            </a:xfrm>
            <a:custGeom>
              <a:avLst/>
              <a:gdLst/>
              <a:ahLst/>
              <a:cxnLst/>
              <a:rect l="l" t="t" r="r" b="b"/>
              <a:pathLst>
                <a:path w="1844" h="1636" extrusionOk="0">
                  <a:moveTo>
                    <a:pt x="912" y="1"/>
                  </a:moveTo>
                  <a:cubicBezTo>
                    <a:pt x="776" y="1"/>
                    <a:pt x="639" y="34"/>
                    <a:pt x="516" y="104"/>
                  </a:cubicBezTo>
                  <a:cubicBezTo>
                    <a:pt x="137" y="321"/>
                    <a:pt x="0" y="837"/>
                    <a:pt x="217" y="1217"/>
                  </a:cubicBezTo>
                  <a:cubicBezTo>
                    <a:pt x="361" y="1485"/>
                    <a:pt x="636" y="1636"/>
                    <a:pt x="915" y="1636"/>
                  </a:cubicBezTo>
                  <a:cubicBezTo>
                    <a:pt x="1058" y="1636"/>
                    <a:pt x="1201" y="1596"/>
                    <a:pt x="1330" y="1514"/>
                  </a:cubicBezTo>
                  <a:cubicBezTo>
                    <a:pt x="1735" y="1297"/>
                    <a:pt x="1844" y="783"/>
                    <a:pt x="1627" y="403"/>
                  </a:cubicBezTo>
                  <a:cubicBezTo>
                    <a:pt x="1480" y="146"/>
                    <a:pt x="1197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4631287" y="4235767"/>
              <a:ext cx="35953" cy="32054"/>
            </a:xfrm>
            <a:custGeom>
              <a:avLst/>
              <a:gdLst/>
              <a:ahLst/>
              <a:cxnLst/>
              <a:rect l="l" t="t" r="r" b="b"/>
              <a:pathLst>
                <a:path w="1844" h="1644" extrusionOk="0">
                  <a:moveTo>
                    <a:pt x="932" y="0"/>
                  </a:moveTo>
                  <a:cubicBezTo>
                    <a:pt x="647" y="0"/>
                    <a:pt x="364" y="145"/>
                    <a:pt x="217" y="401"/>
                  </a:cubicBezTo>
                  <a:cubicBezTo>
                    <a:pt x="0" y="809"/>
                    <a:pt x="137" y="1297"/>
                    <a:pt x="516" y="1540"/>
                  </a:cubicBezTo>
                  <a:cubicBezTo>
                    <a:pt x="640" y="1610"/>
                    <a:pt x="777" y="1644"/>
                    <a:pt x="914" y="1644"/>
                  </a:cubicBezTo>
                  <a:cubicBezTo>
                    <a:pt x="1198" y="1644"/>
                    <a:pt x="1480" y="1499"/>
                    <a:pt x="1627" y="1243"/>
                  </a:cubicBezTo>
                  <a:cubicBezTo>
                    <a:pt x="1844" y="835"/>
                    <a:pt x="1735" y="347"/>
                    <a:pt x="1330" y="104"/>
                  </a:cubicBezTo>
                  <a:cubicBezTo>
                    <a:pt x="1207" y="34"/>
                    <a:pt x="1069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046194" y="4124768"/>
              <a:ext cx="35973" cy="31898"/>
            </a:xfrm>
            <a:custGeom>
              <a:avLst/>
              <a:gdLst/>
              <a:ahLst/>
              <a:cxnLst/>
              <a:rect l="l" t="t" r="r" b="b"/>
              <a:pathLst>
                <a:path w="1845" h="1636" extrusionOk="0">
                  <a:moveTo>
                    <a:pt x="931" y="1"/>
                  </a:moveTo>
                  <a:cubicBezTo>
                    <a:pt x="646" y="1"/>
                    <a:pt x="364" y="145"/>
                    <a:pt x="218" y="402"/>
                  </a:cubicBezTo>
                  <a:cubicBezTo>
                    <a:pt x="1" y="809"/>
                    <a:pt x="109" y="1297"/>
                    <a:pt x="515" y="1514"/>
                  </a:cubicBezTo>
                  <a:cubicBezTo>
                    <a:pt x="643" y="1596"/>
                    <a:pt x="787" y="1635"/>
                    <a:pt x="929" y="1635"/>
                  </a:cubicBezTo>
                  <a:cubicBezTo>
                    <a:pt x="1209" y="1635"/>
                    <a:pt x="1484" y="1485"/>
                    <a:pt x="1627" y="1215"/>
                  </a:cubicBezTo>
                  <a:cubicBezTo>
                    <a:pt x="1844" y="835"/>
                    <a:pt x="1708" y="321"/>
                    <a:pt x="1328" y="105"/>
                  </a:cubicBezTo>
                  <a:cubicBezTo>
                    <a:pt x="1205" y="34"/>
                    <a:pt x="1068" y="1"/>
                    <a:pt x="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157193" y="4539655"/>
              <a:ext cx="36460" cy="31898"/>
            </a:xfrm>
            <a:custGeom>
              <a:avLst/>
              <a:gdLst/>
              <a:ahLst/>
              <a:cxnLst/>
              <a:rect l="l" t="t" r="r" b="b"/>
              <a:pathLst>
                <a:path w="1870" h="1636" extrusionOk="0">
                  <a:moveTo>
                    <a:pt x="932" y="1"/>
                  </a:moveTo>
                  <a:cubicBezTo>
                    <a:pt x="647" y="1"/>
                    <a:pt x="364" y="146"/>
                    <a:pt x="217" y="403"/>
                  </a:cubicBezTo>
                  <a:cubicBezTo>
                    <a:pt x="1" y="783"/>
                    <a:pt x="135" y="1297"/>
                    <a:pt x="515" y="1514"/>
                  </a:cubicBezTo>
                  <a:cubicBezTo>
                    <a:pt x="652" y="1596"/>
                    <a:pt x="799" y="1636"/>
                    <a:pt x="942" y="1636"/>
                  </a:cubicBezTo>
                  <a:cubicBezTo>
                    <a:pt x="1221" y="1636"/>
                    <a:pt x="1483" y="1485"/>
                    <a:pt x="1627" y="1217"/>
                  </a:cubicBezTo>
                  <a:cubicBezTo>
                    <a:pt x="1870" y="837"/>
                    <a:pt x="1735" y="321"/>
                    <a:pt x="1328" y="104"/>
                  </a:cubicBezTo>
                  <a:cubicBezTo>
                    <a:pt x="1205" y="34"/>
                    <a:pt x="1069" y="1"/>
                    <a:pt x="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4742267" y="4650654"/>
              <a:ext cx="36519" cy="32073"/>
            </a:xfrm>
            <a:custGeom>
              <a:avLst/>
              <a:gdLst/>
              <a:ahLst/>
              <a:cxnLst/>
              <a:rect l="l" t="t" r="r" b="b"/>
              <a:pathLst>
                <a:path w="1873" h="1645" extrusionOk="0">
                  <a:moveTo>
                    <a:pt x="940" y="0"/>
                  </a:moveTo>
                  <a:cubicBezTo>
                    <a:pt x="661" y="0"/>
                    <a:pt x="384" y="146"/>
                    <a:pt x="218" y="403"/>
                  </a:cubicBezTo>
                  <a:cubicBezTo>
                    <a:pt x="1" y="809"/>
                    <a:pt x="138" y="1296"/>
                    <a:pt x="517" y="1541"/>
                  </a:cubicBezTo>
                  <a:cubicBezTo>
                    <a:pt x="648" y="1612"/>
                    <a:pt x="788" y="1645"/>
                    <a:pt x="924" y="1645"/>
                  </a:cubicBezTo>
                  <a:cubicBezTo>
                    <a:pt x="1210" y="1645"/>
                    <a:pt x="1481" y="1499"/>
                    <a:pt x="1627" y="1242"/>
                  </a:cubicBezTo>
                  <a:cubicBezTo>
                    <a:pt x="1872" y="837"/>
                    <a:pt x="1736" y="349"/>
                    <a:pt x="1330" y="104"/>
                  </a:cubicBezTo>
                  <a:cubicBezTo>
                    <a:pt x="1208" y="34"/>
                    <a:pt x="1074" y="0"/>
                    <a:pt x="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892378" y="4081854"/>
              <a:ext cx="39677" cy="39677"/>
            </a:xfrm>
            <a:custGeom>
              <a:avLst/>
              <a:gdLst/>
              <a:ahLst/>
              <a:cxnLst/>
              <a:rect l="l" t="t" r="r" b="b"/>
              <a:pathLst>
                <a:path w="2035" h="2035" extrusionOk="0">
                  <a:moveTo>
                    <a:pt x="1031" y="0"/>
                  </a:moveTo>
                  <a:cubicBezTo>
                    <a:pt x="462" y="0"/>
                    <a:pt x="1" y="462"/>
                    <a:pt x="1" y="1004"/>
                  </a:cubicBezTo>
                  <a:cubicBezTo>
                    <a:pt x="1" y="1573"/>
                    <a:pt x="462" y="2035"/>
                    <a:pt x="1031" y="2035"/>
                  </a:cubicBezTo>
                  <a:cubicBezTo>
                    <a:pt x="1573" y="2035"/>
                    <a:pt x="2035" y="1573"/>
                    <a:pt x="2035" y="1004"/>
                  </a:cubicBezTo>
                  <a:cubicBezTo>
                    <a:pt x="2035" y="462"/>
                    <a:pt x="1573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194706" y="4383655"/>
              <a:ext cx="39131" cy="39638"/>
            </a:xfrm>
            <a:custGeom>
              <a:avLst/>
              <a:gdLst/>
              <a:ahLst/>
              <a:cxnLst/>
              <a:rect l="l" t="t" r="r" b="b"/>
              <a:pathLst>
                <a:path w="2007" h="2033" extrusionOk="0">
                  <a:moveTo>
                    <a:pt x="1004" y="1"/>
                  </a:moveTo>
                  <a:cubicBezTo>
                    <a:pt x="434" y="1"/>
                    <a:pt x="0" y="461"/>
                    <a:pt x="0" y="1031"/>
                  </a:cubicBezTo>
                  <a:cubicBezTo>
                    <a:pt x="0" y="1599"/>
                    <a:pt x="434" y="2033"/>
                    <a:pt x="1004" y="2033"/>
                  </a:cubicBezTo>
                  <a:cubicBezTo>
                    <a:pt x="1572" y="2033"/>
                    <a:pt x="2006" y="1599"/>
                    <a:pt x="2006" y="1031"/>
                  </a:cubicBezTo>
                  <a:cubicBezTo>
                    <a:pt x="2006" y="461"/>
                    <a:pt x="1572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892378" y="4685984"/>
              <a:ext cx="39677" cy="39638"/>
            </a:xfrm>
            <a:custGeom>
              <a:avLst/>
              <a:gdLst/>
              <a:ahLst/>
              <a:cxnLst/>
              <a:rect l="l" t="t" r="r" b="b"/>
              <a:pathLst>
                <a:path w="2035" h="2033" extrusionOk="0">
                  <a:moveTo>
                    <a:pt x="1031" y="1"/>
                  </a:moveTo>
                  <a:cubicBezTo>
                    <a:pt x="462" y="1"/>
                    <a:pt x="1" y="460"/>
                    <a:pt x="1" y="1002"/>
                  </a:cubicBezTo>
                  <a:cubicBezTo>
                    <a:pt x="1" y="1573"/>
                    <a:pt x="462" y="2033"/>
                    <a:pt x="1031" y="2033"/>
                  </a:cubicBezTo>
                  <a:cubicBezTo>
                    <a:pt x="1573" y="2033"/>
                    <a:pt x="2035" y="1573"/>
                    <a:pt x="2035" y="1002"/>
                  </a:cubicBezTo>
                  <a:cubicBezTo>
                    <a:pt x="2035" y="460"/>
                    <a:pt x="1573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4590615" y="4383655"/>
              <a:ext cx="39638" cy="39638"/>
            </a:xfrm>
            <a:custGeom>
              <a:avLst/>
              <a:gdLst/>
              <a:ahLst/>
              <a:cxnLst/>
              <a:rect l="l" t="t" r="r" b="b"/>
              <a:pathLst>
                <a:path w="2033" h="2033" extrusionOk="0">
                  <a:moveTo>
                    <a:pt x="1002" y="1"/>
                  </a:moveTo>
                  <a:cubicBezTo>
                    <a:pt x="460" y="1"/>
                    <a:pt x="0" y="461"/>
                    <a:pt x="0" y="1031"/>
                  </a:cubicBezTo>
                  <a:cubicBezTo>
                    <a:pt x="0" y="1573"/>
                    <a:pt x="460" y="2033"/>
                    <a:pt x="1002" y="2033"/>
                  </a:cubicBezTo>
                  <a:cubicBezTo>
                    <a:pt x="1572" y="2033"/>
                    <a:pt x="2032" y="1573"/>
                    <a:pt x="2032" y="1031"/>
                  </a:cubicBezTo>
                  <a:cubicBezTo>
                    <a:pt x="2032" y="461"/>
                    <a:pt x="1572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20"/>
          <p:cNvGrpSpPr/>
          <p:nvPr/>
        </p:nvGrpSpPr>
        <p:grpSpPr>
          <a:xfrm>
            <a:off x="643225" y="1068164"/>
            <a:ext cx="3432488" cy="1261560"/>
            <a:chOff x="828334" y="1265263"/>
            <a:chExt cx="3432488" cy="1261560"/>
          </a:xfrm>
        </p:grpSpPr>
        <p:sp>
          <p:nvSpPr>
            <p:cNvPr id="318" name="Google Shape;318;p20"/>
            <p:cNvSpPr txBox="1"/>
            <p:nvPr/>
          </p:nvSpPr>
          <p:spPr>
            <a:xfrm>
              <a:off x="828334" y="1265263"/>
              <a:ext cx="2448548" cy="3650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Source &amp; Scoop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2002497" y="2084623"/>
              <a:ext cx="2258325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Source: Kaggle.com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international matches dataset</a:t>
              </a:r>
              <a:endParaRPr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sp>
        <p:nvSpPr>
          <p:cNvPr id="2" name="Google Shape;319;p20">
            <a:extLst>
              <a:ext uri="{FF2B5EF4-FFF2-40B4-BE49-F238E27FC236}">
                <a16:creationId xmlns:a16="http://schemas.microsoft.com/office/drawing/2014/main" id="{0F9F4EB8-756B-EE01-ABE0-F173F579AE68}"/>
              </a:ext>
            </a:extLst>
          </p:cNvPr>
          <p:cNvSpPr txBox="1"/>
          <p:nvPr/>
        </p:nvSpPr>
        <p:spPr>
          <a:xfrm>
            <a:off x="1863331" y="3045022"/>
            <a:ext cx="2212381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Timeframe: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June 13, 2019 - June 13, 2024</a:t>
            </a:r>
            <a:endParaRPr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" name="Google Shape;319;p20">
            <a:extLst>
              <a:ext uri="{FF2B5EF4-FFF2-40B4-BE49-F238E27FC236}">
                <a16:creationId xmlns:a16="http://schemas.microsoft.com/office/drawing/2014/main" id="{FFEF9071-6D45-E28B-08D6-0A07903AE4FC}"/>
              </a:ext>
            </a:extLst>
          </p:cNvPr>
          <p:cNvSpPr txBox="1"/>
          <p:nvPr/>
        </p:nvSpPr>
        <p:spPr>
          <a:xfrm>
            <a:off x="1863331" y="3969853"/>
            <a:ext cx="221238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Focus: 24 qualifying teams</a:t>
            </a:r>
            <a:endParaRPr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5637728-124C-66A1-4AC9-E9ABF5175098}"/>
              </a:ext>
            </a:extLst>
          </p:cNvPr>
          <p:cNvGrpSpPr/>
          <p:nvPr/>
        </p:nvGrpSpPr>
        <p:grpSpPr>
          <a:xfrm>
            <a:off x="4182065" y="1536253"/>
            <a:ext cx="5111984" cy="2789507"/>
            <a:chOff x="-118688" y="-38100"/>
            <a:chExt cx="2303609" cy="289752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FF36773-43B7-3478-6A72-B50440DD55B0}"/>
                </a:ext>
              </a:extLst>
            </p:cNvPr>
            <p:cNvSpPr/>
            <p:nvPr/>
          </p:nvSpPr>
          <p:spPr>
            <a:xfrm>
              <a:off x="-118688" y="201850"/>
              <a:ext cx="2235993" cy="2657571"/>
            </a:xfrm>
            <a:custGeom>
              <a:avLst/>
              <a:gdLst/>
              <a:ahLst/>
              <a:cxnLst/>
              <a:rect l="l" t="t" r="r" b="b"/>
              <a:pathLst>
                <a:path w="2184921" h="2790491">
                  <a:moveTo>
                    <a:pt x="51467" y="0"/>
                  </a:moveTo>
                  <a:lnTo>
                    <a:pt x="2133454" y="0"/>
                  </a:lnTo>
                  <a:cubicBezTo>
                    <a:pt x="2147104" y="0"/>
                    <a:pt x="2160195" y="5422"/>
                    <a:pt x="2169847" y="15074"/>
                  </a:cubicBezTo>
                  <a:cubicBezTo>
                    <a:pt x="2179499" y="24726"/>
                    <a:pt x="2184921" y="37817"/>
                    <a:pt x="2184921" y="51467"/>
                  </a:cubicBezTo>
                  <a:lnTo>
                    <a:pt x="2184921" y="2739024"/>
                  </a:lnTo>
                  <a:cubicBezTo>
                    <a:pt x="2184921" y="2767449"/>
                    <a:pt x="2161878" y="2790491"/>
                    <a:pt x="2133454" y="2790491"/>
                  </a:cubicBezTo>
                  <a:lnTo>
                    <a:pt x="51467" y="2790491"/>
                  </a:lnTo>
                  <a:cubicBezTo>
                    <a:pt x="23043" y="2790491"/>
                    <a:pt x="0" y="2767449"/>
                    <a:pt x="0" y="2739024"/>
                  </a:cubicBezTo>
                  <a:lnTo>
                    <a:pt x="0" y="51467"/>
                  </a:lnTo>
                  <a:cubicBezTo>
                    <a:pt x="0" y="23043"/>
                    <a:pt x="23043" y="0"/>
                    <a:pt x="51467" y="0"/>
                  </a:cubicBezTo>
                  <a:close/>
                </a:path>
              </a:pathLst>
            </a:custGeom>
            <a:solidFill>
              <a:srgbClr val="DD9C4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9182E2A-03A6-8BA7-2A32-8D6E253F287C}"/>
                </a:ext>
              </a:extLst>
            </p:cNvPr>
            <p:cNvSpPr txBox="1"/>
            <p:nvPr/>
          </p:nvSpPr>
          <p:spPr>
            <a:xfrm>
              <a:off x="0" y="-38100"/>
              <a:ext cx="2184921" cy="2828591"/>
            </a:xfrm>
            <a:prstGeom prst="rect">
              <a:avLst/>
            </a:prstGeom>
          </p:spPr>
          <p:txBody>
            <a:bodyPr lIns="22961" tIns="22961" rIns="22961" bIns="2296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3D1D51-383A-2B20-331C-A671C6DF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49" y="2456802"/>
            <a:ext cx="4848601" cy="11833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Step1: Data Collection</a:t>
            </a:r>
            <a:endParaRPr dirty="0"/>
          </a:p>
        </p:txBody>
      </p:sp>
      <p:sp>
        <p:nvSpPr>
          <p:cNvPr id="1269" name="Google Shape;1269;p33"/>
          <p:cNvSpPr/>
          <p:nvPr/>
        </p:nvSpPr>
        <p:spPr>
          <a:xfrm>
            <a:off x="3673847" y="315725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346154" y="1947883"/>
            <a:ext cx="5271749" cy="1565804"/>
            <a:chOff x="214441" y="622224"/>
            <a:chExt cx="5271749" cy="1565804"/>
          </a:xfrm>
        </p:grpSpPr>
        <p:sp>
          <p:nvSpPr>
            <p:cNvPr id="1271" name="Google Shape;1271;p33"/>
            <p:cNvSpPr txBox="1"/>
            <p:nvPr/>
          </p:nvSpPr>
          <p:spPr>
            <a:xfrm>
              <a:off x="2468290" y="622224"/>
              <a:ext cx="3017900" cy="1565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Date filtering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Team filtering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Neutral venue identification Tournament context preservation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Special adjustments for statistical models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1272" name="Google Shape;1272;p33"/>
            <p:cNvSpPr txBox="1"/>
            <p:nvPr/>
          </p:nvSpPr>
          <p:spPr>
            <a:xfrm>
              <a:off x="214441" y="978286"/>
              <a:ext cx="2448548" cy="270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Key Preprocessing Steps</a:t>
              </a:r>
              <a:r>
                <a:rPr lang="en" sz="17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:</a:t>
              </a:r>
              <a:endParaRPr sz="17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07" name="Google Shape;1307;p33"/>
          <p:cNvGrpSpPr/>
          <p:nvPr/>
        </p:nvGrpSpPr>
        <p:grpSpPr>
          <a:xfrm>
            <a:off x="5476400" y="1113274"/>
            <a:ext cx="3018297" cy="3328828"/>
            <a:chOff x="5476400" y="1113274"/>
            <a:chExt cx="3018297" cy="3328828"/>
          </a:xfrm>
        </p:grpSpPr>
        <p:sp>
          <p:nvSpPr>
            <p:cNvPr id="1308" name="Google Shape;1308;p33"/>
            <p:cNvSpPr/>
            <p:nvPr/>
          </p:nvSpPr>
          <p:spPr>
            <a:xfrm>
              <a:off x="6197297" y="4111503"/>
              <a:ext cx="2297400" cy="33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9" name="Google Shape;1309;p33"/>
            <p:cNvGrpSpPr/>
            <p:nvPr/>
          </p:nvGrpSpPr>
          <p:grpSpPr>
            <a:xfrm>
              <a:off x="5476400" y="1113274"/>
              <a:ext cx="2852147" cy="3285849"/>
              <a:chOff x="5476400" y="1265674"/>
              <a:chExt cx="2852147" cy="3285849"/>
            </a:xfrm>
          </p:grpSpPr>
          <p:sp>
            <p:nvSpPr>
              <p:cNvPr id="1310" name="Google Shape;1310;p33"/>
              <p:cNvSpPr/>
              <p:nvPr/>
            </p:nvSpPr>
            <p:spPr>
              <a:xfrm>
                <a:off x="6464331" y="4074052"/>
                <a:ext cx="417985" cy="417985"/>
              </a:xfrm>
              <a:custGeom>
                <a:avLst/>
                <a:gdLst/>
                <a:ahLst/>
                <a:cxnLst/>
                <a:rect l="l" t="t" r="r" b="b"/>
                <a:pathLst>
                  <a:path w="12164" h="12164" extrusionOk="0">
                    <a:moveTo>
                      <a:pt x="6083" y="0"/>
                    </a:moveTo>
                    <a:cubicBezTo>
                      <a:pt x="5279" y="0"/>
                      <a:pt x="4530" y="143"/>
                      <a:pt x="3817" y="428"/>
                    </a:cubicBezTo>
                    <a:cubicBezTo>
                      <a:pt x="2997" y="768"/>
                      <a:pt x="2247" y="1285"/>
                      <a:pt x="1641" y="1927"/>
                    </a:cubicBezTo>
                    <a:cubicBezTo>
                      <a:pt x="625" y="3015"/>
                      <a:pt x="0" y="4478"/>
                      <a:pt x="0" y="6083"/>
                    </a:cubicBezTo>
                    <a:cubicBezTo>
                      <a:pt x="0" y="6190"/>
                      <a:pt x="0" y="6297"/>
                      <a:pt x="19" y="6385"/>
                    </a:cubicBezTo>
                    <a:lnTo>
                      <a:pt x="19" y="6404"/>
                    </a:lnTo>
                    <a:cubicBezTo>
                      <a:pt x="54" y="7331"/>
                      <a:pt x="321" y="8187"/>
                      <a:pt x="732" y="8972"/>
                    </a:cubicBezTo>
                    <a:cubicBezTo>
                      <a:pt x="1498" y="10399"/>
                      <a:pt x="2837" y="11486"/>
                      <a:pt x="4442" y="11933"/>
                    </a:cubicBezTo>
                    <a:cubicBezTo>
                      <a:pt x="4958" y="12093"/>
                      <a:pt x="5512" y="12164"/>
                      <a:pt x="6083" y="12164"/>
                    </a:cubicBezTo>
                    <a:cubicBezTo>
                      <a:pt x="6492" y="12164"/>
                      <a:pt x="6885" y="12128"/>
                      <a:pt x="7277" y="12040"/>
                    </a:cubicBezTo>
                    <a:cubicBezTo>
                      <a:pt x="8901" y="11736"/>
                      <a:pt x="10292" y="10756"/>
                      <a:pt x="11165" y="9417"/>
                    </a:cubicBezTo>
                    <a:cubicBezTo>
                      <a:pt x="11700" y="8633"/>
                      <a:pt x="12040" y="7705"/>
                      <a:pt x="12128" y="6725"/>
                    </a:cubicBezTo>
                    <a:cubicBezTo>
                      <a:pt x="12164" y="6511"/>
                      <a:pt x="12164" y="6297"/>
                      <a:pt x="12164" y="6083"/>
                    </a:cubicBezTo>
                    <a:cubicBezTo>
                      <a:pt x="12164" y="4602"/>
                      <a:pt x="11647" y="3246"/>
                      <a:pt x="10773" y="2195"/>
                    </a:cubicBezTo>
                    <a:cubicBezTo>
                      <a:pt x="10185" y="1499"/>
                      <a:pt x="9453" y="928"/>
                      <a:pt x="8615" y="535"/>
                    </a:cubicBezTo>
                    <a:cubicBezTo>
                      <a:pt x="7831" y="197"/>
                      <a:pt x="6992" y="0"/>
                      <a:pt x="6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6489485" y="4102882"/>
                <a:ext cx="330327" cy="329743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9596" extrusionOk="0">
                    <a:moveTo>
                      <a:pt x="4797" y="0"/>
                    </a:moveTo>
                    <a:cubicBezTo>
                      <a:pt x="4174" y="0"/>
                      <a:pt x="3567" y="125"/>
                      <a:pt x="3014" y="339"/>
                    </a:cubicBezTo>
                    <a:cubicBezTo>
                      <a:pt x="2354" y="607"/>
                      <a:pt x="1765" y="999"/>
                      <a:pt x="1301" y="1516"/>
                    </a:cubicBezTo>
                    <a:cubicBezTo>
                      <a:pt x="481" y="2372"/>
                      <a:pt x="0" y="3532"/>
                      <a:pt x="0" y="4797"/>
                    </a:cubicBezTo>
                    <a:lnTo>
                      <a:pt x="0" y="5047"/>
                    </a:lnTo>
                    <a:cubicBezTo>
                      <a:pt x="36" y="5779"/>
                      <a:pt x="250" y="6474"/>
                      <a:pt x="571" y="7080"/>
                    </a:cubicBezTo>
                    <a:cubicBezTo>
                      <a:pt x="1177" y="8205"/>
                      <a:pt x="2229" y="9061"/>
                      <a:pt x="3496" y="9417"/>
                    </a:cubicBezTo>
                    <a:cubicBezTo>
                      <a:pt x="3905" y="9541"/>
                      <a:pt x="4352" y="9596"/>
                      <a:pt x="4797" y="9596"/>
                    </a:cubicBezTo>
                    <a:cubicBezTo>
                      <a:pt x="5118" y="9596"/>
                      <a:pt x="5439" y="9577"/>
                      <a:pt x="5743" y="9506"/>
                    </a:cubicBezTo>
                    <a:cubicBezTo>
                      <a:pt x="7027" y="9256"/>
                      <a:pt x="8114" y="8490"/>
                      <a:pt x="8811" y="7437"/>
                    </a:cubicBezTo>
                    <a:cubicBezTo>
                      <a:pt x="9220" y="6813"/>
                      <a:pt x="9488" y="6081"/>
                      <a:pt x="9577" y="5297"/>
                    </a:cubicBezTo>
                    <a:cubicBezTo>
                      <a:pt x="9595" y="5137"/>
                      <a:pt x="9613" y="4976"/>
                      <a:pt x="9613" y="4797"/>
                    </a:cubicBezTo>
                    <a:cubicBezTo>
                      <a:pt x="9613" y="3639"/>
                      <a:pt x="9185" y="2569"/>
                      <a:pt x="8490" y="1730"/>
                    </a:cubicBezTo>
                    <a:cubicBezTo>
                      <a:pt x="8043" y="1178"/>
                      <a:pt x="7455" y="731"/>
                      <a:pt x="6795" y="428"/>
                    </a:cubicBezTo>
                    <a:cubicBezTo>
                      <a:pt x="6188" y="143"/>
                      <a:pt x="5511" y="0"/>
                      <a:pt x="4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6711916" y="4326928"/>
                <a:ext cx="47833" cy="9037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83" y="1"/>
                    </a:moveTo>
                    <a:cubicBezTo>
                      <a:pt x="74" y="1"/>
                      <a:pt x="64" y="3"/>
                      <a:pt x="55" y="8"/>
                    </a:cubicBezTo>
                    <a:cubicBezTo>
                      <a:pt x="19" y="44"/>
                      <a:pt x="1" y="79"/>
                      <a:pt x="19" y="115"/>
                    </a:cubicBezTo>
                    <a:lnTo>
                      <a:pt x="305" y="614"/>
                    </a:lnTo>
                    <a:lnTo>
                      <a:pt x="821" y="1809"/>
                    </a:lnTo>
                    <a:lnTo>
                      <a:pt x="1232" y="2593"/>
                    </a:lnTo>
                    <a:cubicBezTo>
                      <a:pt x="1249" y="2612"/>
                      <a:pt x="1268" y="2629"/>
                      <a:pt x="1303" y="2629"/>
                    </a:cubicBezTo>
                    <a:cubicBezTo>
                      <a:pt x="1320" y="2629"/>
                      <a:pt x="1320" y="2629"/>
                      <a:pt x="1339" y="2612"/>
                    </a:cubicBezTo>
                    <a:cubicBezTo>
                      <a:pt x="1375" y="2593"/>
                      <a:pt x="1392" y="2558"/>
                      <a:pt x="1375" y="2522"/>
                    </a:cubicBezTo>
                    <a:lnTo>
                      <a:pt x="947" y="1737"/>
                    </a:lnTo>
                    <a:lnTo>
                      <a:pt x="447" y="543"/>
                    </a:lnTo>
                    <a:lnTo>
                      <a:pt x="143" y="44"/>
                    </a:lnTo>
                    <a:cubicBezTo>
                      <a:pt x="131" y="18"/>
                      <a:pt x="108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6725386" y="4244423"/>
                <a:ext cx="99961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5" extrusionOk="0">
                    <a:moveTo>
                      <a:pt x="2837" y="1"/>
                    </a:moveTo>
                    <a:lnTo>
                      <a:pt x="72" y="72"/>
                    </a:lnTo>
                    <a:cubicBezTo>
                      <a:pt x="37" y="72"/>
                      <a:pt x="1" y="108"/>
                      <a:pt x="1" y="143"/>
                    </a:cubicBezTo>
                    <a:cubicBezTo>
                      <a:pt x="1" y="197"/>
                      <a:pt x="37" y="215"/>
                      <a:pt x="91" y="215"/>
                    </a:cubicBezTo>
                    <a:lnTo>
                      <a:pt x="2837" y="162"/>
                    </a:lnTo>
                    <a:cubicBezTo>
                      <a:pt x="2890" y="162"/>
                      <a:pt x="2909" y="126"/>
                      <a:pt x="2909" y="72"/>
                    </a:cubicBezTo>
                    <a:cubicBezTo>
                      <a:pt x="2909" y="36"/>
                      <a:pt x="2873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6670886" y="4131644"/>
                <a:ext cx="9209" cy="797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20" extrusionOk="0">
                    <a:moveTo>
                      <a:pt x="196" y="1"/>
                    </a:moveTo>
                    <a:cubicBezTo>
                      <a:pt x="143" y="1"/>
                      <a:pt x="107" y="37"/>
                      <a:pt x="107" y="72"/>
                    </a:cubicBezTo>
                    <a:lnTo>
                      <a:pt x="0" y="2231"/>
                    </a:lnTo>
                    <a:cubicBezTo>
                      <a:pt x="0" y="2267"/>
                      <a:pt x="36" y="2302"/>
                      <a:pt x="72" y="2320"/>
                    </a:cubicBezTo>
                    <a:cubicBezTo>
                      <a:pt x="124" y="2320"/>
                      <a:pt x="143" y="2284"/>
                      <a:pt x="160" y="2248"/>
                    </a:cubicBezTo>
                    <a:lnTo>
                      <a:pt x="267" y="91"/>
                    </a:lnTo>
                    <a:cubicBezTo>
                      <a:pt x="267" y="55"/>
                      <a:pt x="232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6536631" y="4229475"/>
                <a:ext cx="69893" cy="2724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93" extrusionOk="0">
                    <a:moveTo>
                      <a:pt x="77" y="1"/>
                    </a:moveTo>
                    <a:cubicBezTo>
                      <a:pt x="46" y="1"/>
                      <a:pt x="14" y="17"/>
                      <a:pt x="1" y="43"/>
                    </a:cubicBezTo>
                    <a:cubicBezTo>
                      <a:pt x="1" y="79"/>
                      <a:pt x="19" y="133"/>
                      <a:pt x="55" y="150"/>
                    </a:cubicBezTo>
                    <a:lnTo>
                      <a:pt x="1910" y="792"/>
                    </a:lnTo>
                    <a:lnTo>
                      <a:pt x="1945" y="792"/>
                    </a:lnTo>
                    <a:cubicBezTo>
                      <a:pt x="1981" y="792"/>
                      <a:pt x="1998" y="775"/>
                      <a:pt x="2017" y="740"/>
                    </a:cubicBezTo>
                    <a:cubicBezTo>
                      <a:pt x="2034" y="704"/>
                      <a:pt x="1998" y="668"/>
                      <a:pt x="1963" y="650"/>
                    </a:cubicBezTo>
                    <a:lnTo>
                      <a:pt x="108" y="8"/>
                    </a:lnTo>
                    <a:cubicBezTo>
                      <a:pt x="98" y="3"/>
                      <a:pt x="88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6580169" y="4327100"/>
                <a:ext cx="53983" cy="7425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2161" extrusionOk="0">
                    <a:moveTo>
                      <a:pt x="1489" y="1"/>
                    </a:moveTo>
                    <a:cubicBezTo>
                      <a:pt x="1463" y="1"/>
                      <a:pt x="1438" y="17"/>
                      <a:pt x="1428" y="39"/>
                    </a:cubicBezTo>
                    <a:lnTo>
                      <a:pt x="36" y="2036"/>
                    </a:lnTo>
                    <a:cubicBezTo>
                      <a:pt x="1" y="2072"/>
                      <a:pt x="18" y="2125"/>
                      <a:pt x="54" y="2143"/>
                    </a:cubicBezTo>
                    <a:cubicBezTo>
                      <a:pt x="54" y="2143"/>
                      <a:pt x="72" y="2160"/>
                      <a:pt x="89" y="2160"/>
                    </a:cubicBezTo>
                    <a:cubicBezTo>
                      <a:pt x="108" y="2160"/>
                      <a:pt x="143" y="2143"/>
                      <a:pt x="161" y="2125"/>
                    </a:cubicBezTo>
                    <a:lnTo>
                      <a:pt x="1552" y="110"/>
                    </a:lnTo>
                    <a:cubicBezTo>
                      <a:pt x="1570" y="92"/>
                      <a:pt x="1570" y="39"/>
                      <a:pt x="1535" y="20"/>
                    </a:cubicBezTo>
                    <a:cubicBezTo>
                      <a:pt x="1521" y="7"/>
                      <a:pt x="1505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6590580" y="4189271"/>
                <a:ext cx="166143" cy="15813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602" extrusionOk="0">
                    <a:moveTo>
                      <a:pt x="2409" y="0"/>
                    </a:moveTo>
                    <a:lnTo>
                      <a:pt x="0" y="1748"/>
                    </a:lnTo>
                    <a:lnTo>
                      <a:pt x="911" y="4602"/>
                    </a:lnTo>
                    <a:lnTo>
                      <a:pt x="3907" y="4602"/>
                    </a:lnTo>
                    <a:lnTo>
                      <a:pt x="4834" y="1748"/>
                    </a:lnTo>
                    <a:lnTo>
                      <a:pt x="24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6594257" y="4074052"/>
                <a:ext cx="166143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319" extrusionOk="0">
                    <a:moveTo>
                      <a:pt x="2302" y="0"/>
                    </a:moveTo>
                    <a:cubicBezTo>
                      <a:pt x="1498" y="0"/>
                      <a:pt x="749" y="143"/>
                      <a:pt x="36" y="428"/>
                    </a:cubicBezTo>
                    <a:lnTo>
                      <a:pt x="0" y="571"/>
                    </a:lnTo>
                    <a:lnTo>
                      <a:pt x="2409" y="2319"/>
                    </a:lnTo>
                    <a:lnTo>
                      <a:pt x="4834" y="571"/>
                    </a:lnTo>
                    <a:lnTo>
                      <a:pt x="4834" y="535"/>
                    </a:lnTo>
                    <a:cubicBezTo>
                      <a:pt x="4050" y="197"/>
                      <a:pt x="3211" y="0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6464331" y="4140235"/>
                <a:ext cx="88277" cy="15693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567" extrusionOk="0">
                    <a:moveTo>
                      <a:pt x="1641" y="1"/>
                    </a:moveTo>
                    <a:cubicBezTo>
                      <a:pt x="625" y="1089"/>
                      <a:pt x="0" y="2552"/>
                      <a:pt x="0" y="4157"/>
                    </a:cubicBezTo>
                    <a:cubicBezTo>
                      <a:pt x="0" y="4264"/>
                      <a:pt x="0" y="4371"/>
                      <a:pt x="19" y="4459"/>
                    </a:cubicBezTo>
                    <a:lnTo>
                      <a:pt x="19" y="4478"/>
                    </a:lnTo>
                    <a:lnTo>
                      <a:pt x="143" y="4566"/>
                    </a:lnTo>
                    <a:lnTo>
                      <a:pt x="2568" y="2801"/>
                    </a:lnTo>
                    <a:lnTo>
                      <a:pt x="16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6489485" y="4381119"/>
                <a:ext cx="134838" cy="102984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2997" extrusionOk="0">
                    <a:moveTo>
                      <a:pt x="0" y="1"/>
                    </a:moveTo>
                    <a:lnTo>
                      <a:pt x="0" y="36"/>
                    </a:lnTo>
                    <a:cubicBezTo>
                      <a:pt x="766" y="1463"/>
                      <a:pt x="2105" y="2550"/>
                      <a:pt x="3710" y="2997"/>
                    </a:cubicBezTo>
                    <a:lnTo>
                      <a:pt x="3924" y="2836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3"/>
              <p:cNvSpPr/>
              <p:nvPr/>
            </p:nvSpPr>
            <p:spPr>
              <a:xfrm>
                <a:off x="6710679" y="4387854"/>
                <a:ext cx="137313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2908" extrusionOk="0">
                    <a:moveTo>
                      <a:pt x="911" y="0"/>
                    </a:moveTo>
                    <a:lnTo>
                      <a:pt x="1" y="2837"/>
                    </a:lnTo>
                    <a:lnTo>
                      <a:pt x="108" y="2908"/>
                    </a:lnTo>
                    <a:cubicBezTo>
                      <a:pt x="1732" y="2604"/>
                      <a:pt x="3123" y="1624"/>
                      <a:pt x="3996" y="285"/>
                    </a:cubicBez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>
                <a:off x="6794696" y="4149444"/>
                <a:ext cx="87624" cy="15817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603" extrusionOk="0">
                    <a:moveTo>
                      <a:pt x="927" y="1"/>
                    </a:moveTo>
                    <a:lnTo>
                      <a:pt x="0" y="2836"/>
                    </a:lnTo>
                    <a:lnTo>
                      <a:pt x="2426" y="4602"/>
                    </a:lnTo>
                    <a:lnTo>
                      <a:pt x="2514" y="4531"/>
                    </a:lnTo>
                    <a:cubicBezTo>
                      <a:pt x="2550" y="4317"/>
                      <a:pt x="2550" y="4103"/>
                      <a:pt x="2550" y="3889"/>
                    </a:cubicBezTo>
                    <a:cubicBezTo>
                      <a:pt x="2550" y="2408"/>
                      <a:pt x="2033" y="1052"/>
                      <a:pt x="1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7207737" y="3871208"/>
                <a:ext cx="173462" cy="367129"/>
              </a:xfrm>
              <a:custGeom>
                <a:avLst/>
                <a:gdLst/>
                <a:ahLst/>
                <a:cxnLst/>
                <a:rect l="l" t="t" r="r" b="b"/>
                <a:pathLst>
                  <a:path w="5048" h="10684" extrusionOk="0">
                    <a:moveTo>
                      <a:pt x="5048" y="1"/>
                    </a:moveTo>
                    <a:lnTo>
                      <a:pt x="2194" y="108"/>
                    </a:lnTo>
                    <a:lnTo>
                      <a:pt x="89" y="179"/>
                    </a:lnTo>
                    <a:lnTo>
                      <a:pt x="1" y="4156"/>
                    </a:lnTo>
                    <a:lnTo>
                      <a:pt x="268" y="4441"/>
                    </a:lnTo>
                    <a:cubicBezTo>
                      <a:pt x="446" y="4619"/>
                      <a:pt x="607" y="4816"/>
                      <a:pt x="731" y="5030"/>
                    </a:cubicBezTo>
                    <a:cubicBezTo>
                      <a:pt x="1000" y="5458"/>
                      <a:pt x="1178" y="5939"/>
                      <a:pt x="1231" y="6457"/>
                    </a:cubicBezTo>
                    <a:cubicBezTo>
                      <a:pt x="1249" y="6546"/>
                      <a:pt x="1267" y="6653"/>
                      <a:pt x="1285" y="6742"/>
                    </a:cubicBezTo>
                    <a:cubicBezTo>
                      <a:pt x="1338" y="7009"/>
                      <a:pt x="1409" y="7259"/>
                      <a:pt x="1481" y="7509"/>
                    </a:cubicBezTo>
                    <a:cubicBezTo>
                      <a:pt x="1570" y="7741"/>
                      <a:pt x="1659" y="7955"/>
                      <a:pt x="1749" y="8151"/>
                    </a:cubicBezTo>
                    <a:cubicBezTo>
                      <a:pt x="1909" y="8455"/>
                      <a:pt x="2087" y="8740"/>
                      <a:pt x="2284" y="9007"/>
                    </a:cubicBezTo>
                    <a:cubicBezTo>
                      <a:pt x="2444" y="9204"/>
                      <a:pt x="2622" y="9399"/>
                      <a:pt x="2819" y="9577"/>
                    </a:cubicBezTo>
                    <a:cubicBezTo>
                      <a:pt x="3390" y="10077"/>
                      <a:pt x="4067" y="10469"/>
                      <a:pt x="4816" y="10683"/>
                    </a:cubicBezTo>
                    <a:lnTo>
                      <a:pt x="5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7281308" y="3871208"/>
                <a:ext cx="99892" cy="11831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3443" extrusionOk="0">
                    <a:moveTo>
                      <a:pt x="2907" y="1"/>
                    </a:moveTo>
                    <a:lnTo>
                      <a:pt x="53" y="108"/>
                    </a:lnTo>
                    <a:lnTo>
                      <a:pt x="53" y="143"/>
                    </a:lnTo>
                    <a:cubicBezTo>
                      <a:pt x="0" y="1801"/>
                      <a:pt x="1230" y="3211"/>
                      <a:pt x="2835" y="3442"/>
                    </a:cubicBezTo>
                    <a:lnTo>
                      <a:pt x="2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7232856" y="4021270"/>
                <a:ext cx="63193" cy="8164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376" extrusionOk="0">
                    <a:moveTo>
                      <a:pt x="1016" y="0"/>
                    </a:moveTo>
                    <a:cubicBezTo>
                      <a:pt x="817" y="0"/>
                      <a:pt x="618" y="72"/>
                      <a:pt x="464" y="217"/>
                    </a:cubicBezTo>
                    <a:lnTo>
                      <a:pt x="0" y="663"/>
                    </a:lnTo>
                    <a:cubicBezTo>
                      <a:pt x="269" y="1091"/>
                      <a:pt x="447" y="1572"/>
                      <a:pt x="500" y="2090"/>
                    </a:cubicBezTo>
                    <a:cubicBezTo>
                      <a:pt x="518" y="2179"/>
                      <a:pt x="536" y="2286"/>
                      <a:pt x="554" y="2375"/>
                    </a:cubicBezTo>
                    <a:lnTo>
                      <a:pt x="1588" y="1394"/>
                    </a:lnTo>
                    <a:cubicBezTo>
                      <a:pt x="1748" y="1251"/>
                      <a:pt x="1838" y="1037"/>
                      <a:pt x="1838" y="823"/>
                    </a:cubicBezTo>
                    <a:cubicBezTo>
                      <a:pt x="1838" y="628"/>
                      <a:pt x="1767" y="414"/>
                      <a:pt x="1606" y="252"/>
                    </a:cubicBezTo>
                    <a:cubicBezTo>
                      <a:pt x="1448" y="85"/>
                      <a:pt x="1232" y="0"/>
                      <a:pt x="1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7258594" y="4078863"/>
                <a:ext cx="92607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964" extrusionOk="0">
                    <a:moveTo>
                      <a:pt x="1872" y="1"/>
                    </a:moveTo>
                    <a:cubicBezTo>
                      <a:pt x="1673" y="1"/>
                      <a:pt x="1474" y="72"/>
                      <a:pt x="1320" y="217"/>
                    </a:cubicBezTo>
                    <a:lnTo>
                      <a:pt x="1" y="1466"/>
                    </a:lnTo>
                    <a:cubicBezTo>
                      <a:pt x="90" y="1698"/>
                      <a:pt x="179" y="1912"/>
                      <a:pt x="269" y="2108"/>
                    </a:cubicBezTo>
                    <a:cubicBezTo>
                      <a:pt x="429" y="2412"/>
                      <a:pt x="607" y="2697"/>
                      <a:pt x="804" y="2964"/>
                    </a:cubicBezTo>
                    <a:lnTo>
                      <a:pt x="2445" y="1394"/>
                    </a:lnTo>
                    <a:cubicBezTo>
                      <a:pt x="2604" y="1252"/>
                      <a:pt x="2676" y="1038"/>
                      <a:pt x="2694" y="842"/>
                    </a:cubicBezTo>
                    <a:cubicBezTo>
                      <a:pt x="2694" y="628"/>
                      <a:pt x="2623" y="414"/>
                      <a:pt x="2462" y="253"/>
                    </a:cubicBezTo>
                    <a:cubicBezTo>
                      <a:pt x="2304" y="86"/>
                      <a:pt x="2088" y="1"/>
                      <a:pt x="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7373228" y="3871208"/>
                <a:ext cx="46596" cy="36833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0719" extrusionOk="0">
                    <a:moveTo>
                      <a:pt x="232" y="1"/>
                    </a:moveTo>
                    <a:lnTo>
                      <a:pt x="0" y="10683"/>
                    </a:lnTo>
                    <a:lnTo>
                      <a:pt x="1106" y="10719"/>
                    </a:lnTo>
                    <a:lnTo>
                      <a:pt x="1356" y="36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7411234" y="4176419"/>
                <a:ext cx="28796" cy="6312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837" extrusionOk="0">
                    <a:moveTo>
                      <a:pt x="36" y="1"/>
                    </a:moveTo>
                    <a:lnTo>
                      <a:pt x="0" y="1837"/>
                    </a:lnTo>
                    <a:lnTo>
                      <a:pt x="802" y="1463"/>
                    </a:lnTo>
                    <a:lnTo>
                      <a:pt x="838" y="410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7414258" y="4035462"/>
                <a:ext cx="28865" cy="63124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837" extrusionOk="0">
                    <a:moveTo>
                      <a:pt x="55" y="1"/>
                    </a:moveTo>
                    <a:lnTo>
                      <a:pt x="1" y="1837"/>
                    </a:lnTo>
                    <a:lnTo>
                      <a:pt x="821" y="1463"/>
                    </a:lnTo>
                    <a:lnTo>
                      <a:pt x="840" y="410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7417934" y="3895090"/>
                <a:ext cx="28246" cy="6319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839" extrusionOk="0">
                    <a:moveTo>
                      <a:pt x="36" y="1"/>
                    </a:moveTo>
                    <a:lnTo>
                      <a:pt x="1" y="1838"/>
                    </a:lnTo>
                    <a:lnTo>
                      <a:pt x="804" y="1463"/>
                    </a:lnTo>
                    <a:lnTo>
                      <a:pt x="821" y="412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3"/>
              <p:cNvSpPr/>
              <p:nvPr/>
            </p:nvSpPr>
            <p:spPr>
              <a:xfrm>
                <a:off x="6010227" y="3271197"/>
                <a:ext cx="1264334" cy="743467"/>
              </a:xfrm>
              <a:custGeom>
                <a:avLst/>
                <a:gdLst/>
                <a:ahLst/>
                <a:cxnLst/>
                <a:rect l="l" t="t" r="r" b="b"/>
                <a:pathLst>
                  <a:path w="36794" h="21636" extrusionOk="0">
                    <a:moveTo>
                      <a:pt x="7829" y="0"/>
                    </a:moveTo>
                    <a:lnTo>
                      <a:pt x="2550" y="1071"/>
                    </a:lnTo>
                    <a:cubicBezTo>
                      <a:pt x="2550" y="1071"/>
                      <a:pt x="0" y="9650"/>
                      <a:pt x="8383" y="13360"/>
                    </a:cubicBezTo>
                    <a:cubicBezTo>
                      <a:pt x="9149" y="13698"/>
                      <a:pt x="9988" y="14037"/>
                      <a:pt x="10880" y="14376"/>
                    </a:cubicBezTo>
                    <a:cubicBezTo>
                      <a:pt x="19904" y="17854"/>
                      <a:pt x="34831" y="21635"/>
                      <a:pt x="34831" y="21635"/>
                    </a:cubicBezTo>
                    <a:cubicBezTo>
                      <a:pt x="34831" y="21635"/>
                      <a:pt x="36793" y="19655"/>
                      <a:pt x="35438" y="17676"/>
                    </a:cubicBezTo>
                    <a:cubicBezTo>
                      <a:pt x="35438" y="17676"/>
                      <a:pt x="32120" y="15892"/>
                      <a:pt x="30729" y="14323"/>
                    </a:cubicBezTo>
                    <a:cubicBezTo>
                      <a:pt x="29465" y="12904"/>
                      <a:pt x="24730" y="7263"/>
                      <a:pt x="17465" y="7263"/>
                    </a:cubicBezTo>
                    <a:cubicBezTo>
                      <a:pt x="17147" y="7263"/>
                      <a:pt x="16824" y="7273"/>
                      <a:pt x="16497" y="7296"/>
                    </a:cubicBezTo>
                    <a:cubicBezTo>
                      <a:pt x="16052" y="7331"/>
                      <a:pt x="15213" y="7349"/>
                      <a:pt x="14732" y="7420"/>
                    </a:cubicBezTo>
                    <a:lnTo>
                      <a:pt x="15231" y="5334"/>
                    </a:lnTo>
                    <a:lnTo>
                      <a:pt x="13287" y="2854"/>
                    </a:lnTo>
                    <a:lnTo>
                      <a:pt x="7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6384060" y="3520740"/>
                <a:ext cx="890504" cy="493927"/>
              </a:xfrm>
              <a:custGeom>
                <a:avLst/>
                <a:gdLst/>
                <a:ahLst/>
                <a:cxnLst/>
                <a:rect l="l" t="t" r="r" b="b"/>
                <a:pathLst>
                  <a:path w="25915" h="14374" extrusionOk="0">
                    <a:moveTo>
                      <a:pt x="6586" y="1"/>
                    </a:moveTo>
                    <a:cubicBezTo>
                      <a:pt x="6268" y="1"/>
                      <a:pt x="5945" y="11"/>
                      <a:pt x="5618" y="34"/>
                    </a:cubicBezTo>
                    <a:cubicBezTo>
                      <a:pt x="3050" y="2174"/>
                      <a:pt x="1071" y="5223"/>
                      <a:pt x="1" y="7114"/>
                    </a:cubicBezTo>
                    <a:cubicBezTo>
                      <a:pt x="9025" y="10592"/>
                      <a:pt x="23952" y="14373"/>
                      <a:pt x="23952" y="14373"/>
                    </a:cubicBezTo>
                    <a:cubicBezTo>
                      <a:pt x="23952" y="14373"/>
                      <a:pt x="25914" y="12393"/>
                      <a:pt x="24559" y="10414"/>
                    </a:cubicBezTo>
                    <a:cubicBezTo>
                      <a:pt x="24559" y="10414"/>
                      <a:pt x="21241" y="8630"/>
                      <a:pt x="19850" y="7061"/>
                    </a:cubicBezTo>
                    <a:cubicBezTo>
                      <a:pt x="18586" y="5642"/>
                      <a:pt x="13851" y="1"/>
                      <a:pt x="6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6384060" y="3520637"/>
                <a:ext cx="289298" cy="272151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7920" extrusionOk="0">
                    <a:moveTo>
                      <a:pt x="6611" y="0"/>
                    </a:moveTo>
                    <a:cubicBezTo>
                      <a:pt x="6286" y="0"/>
                      <a:pt x="5955" y="12"/>
                      <a:pt x="5618" y="37"/>
                    </a:cubicBezTo>
                    <a:cubicBezTo>
                      <a:pt x="3050" y="2177"/>
                      <a:pt x="1071" y="5226"/>
                      <a:pt x="1" y="7117"/>
                    </a:cubicBezTo>
                    <a:cubicBezTo>
                      <a:pt x="678" y="7385"/>
                      <a:pt x="1409" y="7652"/>
                      <a:pt x="2158" y="7920"/>
                    </a:cubicBezTo>
                    <a:cubicBezTo>
                      <a:pt x="3247" y="5958"/>
                      <a:pt x="5458" y="2408"/>
                      <a:pt x="8419" y="125"/>
                    </a:cubicBezTo>
                    <a:cubicBezTo>
                      <a:pt x="7833" y="44"/>
                      <a:pt x="7233" y="0"/>
                      <a:pt x="6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6097817" y="2692663"/>
                <a:ext cx="723228" cy="761817"/>
              </a:xfrm>
              <a:custGeom>
                <a:avLst/>
                <a:gdLst/>
                <a:ahLst/>
                <a:cxnLst/>
                <a:rect l="l" t="t" r="r" b="b"/>
                <a:pathLst>
                  <a:path w="21047" h="22170" extrusionOk="0">
                    <a:moveTo>
                      <a:pt x="6564" y="0"/>
                    </a:moveTo>
                    <a:lnTo>
                      <a:pt x="3586" y="2105"/>
                    </a:lnTo>
                    <a:lnTo>
                      <a:pt x="1" y="17907"/>
                    </a:lnTo>
                    <a:cubicBezTo>
                      <a:pt x="5601" y="21635"/>
                      <a:pt x="12682" y="22170"/>
                      <a:pt x="12682" y="22170"/>
                    </a:cubicBezTo>
                    <a:lnTo>
                      <a:pt x="21046" y="2747"/>
                    </a:lnTo>
                    <a:lnTo>
                      <a:pt x="65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6097817" y="3235047"/>
                <a:ext cx="464581" cy="219439"/>
              </a:xfrm>
              <a:custGeom>
                <a:avLst/>
                <a:gdLst/>
                <a:ahLst/>
                <a:cxnLst/>
                <a:rect l="l" t="t" r="r" b="b"/>
                <a:pathLst>
                  <a:path w="13520" h="6386" extrusionOk="0">
                    <a:moveTo>
                      <a:pt x="483" y="1"/>
                    </a:moveTo>
                    <a:lnTo>
                      <a:pt x="1" y="2123"/>
                    </a:lnTo>
                    <a:cubicBezTo>
                      <a:pt x="5601" y="5851"/>
                      <a:pt x="12682" y="6386"/>
                      <a:pt x="12682" y="6386"/>
                    </a:cubicBezTo>
                    <a:lnTo>
                      <a:pt x="13520" y="4460"/>
                    </a:lnTo>
                    <a:cubicBezTo>
                      <a:pt x="11220" y="4156"/>
                      <a:pt x="5423" y="312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7870871" y="4290401"/>
                <a:ext cx="395959" cy="215762"/>
              </a:xfrm>
              <a:custGeom>
                <a:avLst/>
                <a:gdLst/>
                <a:ahLst/>
                <a:cxnLst/>
                <a:rect l="l" t="t" r="r" b="b"/>
                <a:pathLst>
                  <a:path w="11523" h="6279" extrusionOk="0">
                    <a:moveTo>
                      <a:pt x="3639" y="1"/>
                    </a:moveTo>
                    <a:lnTo>
                      <a:pt x="1" y="1623"/>
                    </a:lnTo>
                    <a:lnTo>
                      <a:pt x="750" y="3585"/>
                    </a:lnTo>
                    <a:lnTo>
                      <a:pt x="1765" y="6279"/>
                    </a:lnTo>
                    <a:lnTo>
                      <a:pt x="11522" y="1927"/>
                    </a:lnTo>
                    <a:cubicBezTo>
                      <a:pt x="11040" y="1321"/>
                      <a:pt x="10416" y="838"/>
                      <a:pt x="9739" y="517"/>
                    </a:cubicBezTo>
                    <a:cubicBezTo>
                      <a:pt x="9489" y="410"/>
                      <a:pt x="9256" y="322"/>
                      <a:pt x="8989" y="251"/>
                    </a:cubicBezTo>
                    <a:cubicBezTo>
                      <a:pt x="8668" y="161"/>
                      <a:pt x="8347" y="108"/>
                      <a:pt x="8008" y="89"/>
                    </a:cubicBezTo>
                    <a:cubicBezTo>
                      <a:pt x="7901" y="81"/>
                      <a:pt x="7785" y="77"/>
                      <a:pt x="7667" y="77"/>
                    </a:cubicBezTo>
                    <a:cubicBezTo>
                      <a:pt x="7549" y="77"/>
                      <a:pt x="7428" y="81"/>
                      <a:pt x="7313" y="89"/>
                    </a:cubicBezTo>
                    <a:cubicBezTo>
                      <a:pt x="7063" y="108"/>
                      <a:pt x="6795" y="144"/>
                      <a:pt x="6528" y="196"/>
                    </a:cubicBezTo>
                    <a:cubicBezTo>
                      <a:pt x="6438" y="215"/>
                      <a:pt x="6350" y="232"/>
                      <a:pt x="6243" y="268"/>
                    </a:cubicBezTo>
                    <a:cubicBezTo>
                      <a:pt x="5932" y="346"/>
                      <a:pt x="5622" y="389"/>
                      <a:pt x="5311" y="389"/>
                    </a:cubicBezTo>
                    <a:cubicBezTo>
                      <a:pt x="5122" y="389"/>
                      <a:pt x="4934" y="373"/>
                      <a:pt x="4745" y="339"/>
                    </a:cubicBezTo>
                    <a:cubicBezTo>
                      <a:pt x="4495" y="303"/>
                      <a:pt x="4245" y="232"/>
                      <a:pt x="4013" y="144"/>
                    </a:cubicBezTo>
                    <a:lnTo>
                      <a:pt x="3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7896609" y="4403317"/>
                <a:ext cx="142811" cy="102847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993" extrusionOk="0">
                    <a:moveTo>
                      <a:pt x="1353" y="0"/>
                    </a:moveTo>
                    <a:cubicBezTo>
                      <a:pt x="912" y="0"/>
                      <a:pt x="464" y="91"/>
                      <a:pt x="36" y="282"/>
                    </a:cubicBezTo>
                    <a:lnTo>
                      <a:pt x="1" y="299"/>
                    </a:lnTo>
                    <a:lnTo>
                      <a:pt x="1016" y="2993"/>
                    </a:lnTo>
                    <a:lnTo>
                      <a:pt x="4155" y="1583"/>
                    </a:lnTo>
                    <a:cubicBezTo>
                      <a:pt x="3554" y="585"/>
                      <a:pt x="2475" y="0"/>
                      <a:pt x="1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8020418" y="4297136"/>
                <a:ext cx="74807" cy="63502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48" extrusionOk="0">
                    <a:moveTo>
                      <a:pt x="2176" y="0"/>
                    </a:moveTo>
                    <a:lnTo>
                      <a:pt x="2176" y="0"/>
                    </a:lnTo>
                    <a:cubicBezTo>
                      <a:pt x="2086" y="19"/>
                      <a:pt x="1998" y="36"/>
                      <a:pt x="1891" y="72"/>
                    </a:cubicBezTo>
                    <a:cubicBezTo>
                      <a:pt x="1580" y="150"/>
                      <a:pt x="1270" y="193"/>
                      <a:pt x="959" y="193"/>
                    </a:cubicBezTo>
                    <a:cubicBezTo>
                      <a:pt x="770" y="193"/>
                      <a:pt x="582" y="177"/>
                      <a:pt x="393" y="143"/>
                    </a:cubicBezTo>
                    <a:lnTo>
                      <a:pt x="160" y="749"/>
                    </a:lnTo>
                    <a:cubicBezTo>
                      <a:pt x="0" y="1160"/>
                      <a:pt x="196" y="1641"/>
                      <a:pt x="624" y="1802"/>
                    </a:cubicBezTo>
                    <a:cubicBezTo>
                      <a:pt x="717" y="1834"/>
                      <a:pt x="810" y="1848"/>
                      <a:pt x="902" y="1848"/>
                    </a:cubicBezTo>
                    <a:cubicBezTo>
                      <a:pt x="1021" y="1848"/>
                      <a:pt x="1138" y="1824"/>
                      <a:pt x="1249" y="1784"/>
                    </a:cubicBezTo>
                    <a:cubicBezTo>
                      <a:pt x="1427" y="1695"/>
                      <a:pt x="1587" y="1534"/>
                      <a:pt x="1677" y="1320"/>
                    </a:cubicBezTo>
                    <a:lnTo>
                      <a:pt x="21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8094539" y="4293012"/>
                <a:ext cx="85253" cy="9628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2802" extrusionOk="0">
                    <a:moveTo>
                      <a:pt x="1158" y="1"/>
                    </a:moveTo>
                    <a:cubicBezTo>
                      <a:pt x="1040" y="1"/>
                      <a:pt x="919" y="5"/>
                      <a:pt x="804" y="13"/>
                    </a:cubicBezTo>
                    <a:lnTo>
                      <a:pt x="162" y="1690"/>
                    </a:lnTo>
                    <a:cubicBezTo>
                      <a:pt x="1" y="2118"/>
                      <a:pt x="215" y="2582"/>
                      <a:pt x="626" y="2743"/>
                    </a:cubicBezTo>
                    <a:cubicBezTo>
                      <a:pt x="722" y="2783"/>
                      <a:pt x="818" y="2801"/>
                      <a:pt x="913" y="2801"/>
                    </a:cubicBezTo>
                    <a:cubicBezTo>
                      <a:pt x="1029" y="2801"/>
                      <a:pt x="1142" y="2774"/>
                      <a:pt x="1249" y="2724"/>
                    </a:cubicBezTo>
                    <a:cubicBezTo>
                      <a:pt x="1446" y="2653"/>
                      <a:pt x="1606" y="2493"/>
                      <a:pt x="1677" y="2279"/>
                    </a:cubicBezTo>
                    <a:lnTo>
                      <a:pt x="2480" y="175"/>
                    </a:lnTo>
                    <a:cubicBezTo>
                      <a:pt x="2159" y="85"/>
                      <a:pt x="1838" y="32"/>
                      <a:pt x="1499" y="13"/>
                    </a:cubicBezTo>
                    <a:cubicBezTo>
                      <a:pt x="1392" y="5"/>
                      <a:pt x="1276" y="1"/>
                      <a:pt x="1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7931521" y="4356618"/>
                <a:ext cx="351219" cy="184458"/>
              </a:xfrm>
              <a:custGeom>
                <a:avLst/>
                <a:gdLst/>
                <a:ahLst/>
                <a:cxnLst/>
                <a:rect l="l" t="t" r="r" b="b"/>
                <a:pathLst>
                  <a:path w="10221" h="5368" extrusionOk="0">
                    <a:moveTo>
                      <a:pt x="9757" y="0"/>
                    </a:moveTo>
                    <a:lnTo>
                      <a:pt x="0" y="4352"/>
                    </a:lnTo>
                    <a:lnTo>
                      <a:pt x="447" y="5368"/>
                    </a:lnTo>
                    <a:lnTo>
                      <a:pt x="10221" y="1016"/>
                    </a:lnTo>
                    <a:lnTo>
                      <a:pt x="9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8225117" y="4391531"/>
                <a:ext cx="57626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320" extrusionOk="0">
                    <a:moveTo>
                      <a:pt x="1677" y="0"/>
                    </a:moveTo>
                    <a:lnTo>
                      <a:pt x="0" y="749"/>
                    </a:lnTo>
                    <a:lnTo>
                      <a:pt x="678" y="1320"/>
                    </a:lnTo>
                    <a:lnTo>
                      <a:pt x="1641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8096394" y="4448539"/>
                <a:ext cx="57660" cy="45393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321" extrusionOk="0">
                    <a:moveTo>
                      <a:pt x="1677" y="0"/>
                    </a:moveTo>
                    <a:lnTo>
                      <a:pt x="1" y="749"/>
                    </a:lnTo>
                    <a:lnTo>
                      <a:pt x="679" y="1320"/>
                    </a:lnTo>
                    <a:lnTo>
                      <a:pt x="1642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7967705" y="4506131"/>
                <a:ext cx="57626" cy="45393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321" extrusionOk="0">
                    <a:moveTo>
                      <a:pt x="1677" y="1"/>
                    </a:moveTo>
                    <a:lnTo>
                      <a:pt x="0" y="750"/>
                    </a:lnTo>
                    <a:lnTo>
                      <a:pt x="695" y="1321"/>
                    </a:lnTo>
                    <a:lnTo>
                      <a:pt x="1641" y="893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7103549" y="3198863"/>
                <a:ext cx="895418" cy="1179836"/>
              </a:xfrm>
              <a:custGeom>
                <a:avLst/>
                <a:gdLst/>
                <a:ahLst/>
                <a:cxnLst/>
                <a:rect l="l" t="t" r="r" b="b"/>
                <a:pathLst>
                  <a:path w="26058" h="34335" extrusionOk="0">
                    <a:moveTo>
                      <a:pt x="9970" y="1"/>
                    </a:moveTo>
                    <a:lnTo>
                      <a:pt x="8258" y="251"/>
                    </a:lnTo>
                    <a:lnTo>
                      <a:pt x="1356" y="5548"/>
                    </a:lnTo>
                    <a:lnTo>
                      <a:pt x="1" y="7920"/>
                    </a:lnTo>
                    <a:lnTo>
                      <a:pt x="6957" y="14502"/>
                    </a:lnTo>
                    <a:cubicBezTo>
                      <a:pt x="7099" y="15410"/>
                      <a:pt x="7295" y="16249"/>
                      <a:pt x="7527" y="17034"/>
                    </a:cubicBezTo>
                    <a:cubicBezTo>
                      <a:pt x="9026" y="21902"/>
                      <a:pt x="12307" y="24542"/>
                      <a:pt x="14733" y="26308"/>
                    </a:cubicBezTo>
                    <a:cubicBezTo>
                      <a:pt x="17532" y="28359"/>
                      <a:pt x="22687" y="34334"/>
                      <a:pt x="22687" y="34334"/>
                    </a:cubicBezTo>
                    <a:cubicBezTo>
                      <a:pt x="25541" y="32889"/>
                      <a:pt x="26057" y="31854"/>
                      <a:pt x="26057" y="31854"/>
                    </a:cubicBezTo>
                    <a:cubicBezTo>
                      <a:pt x="26057" y="31854"/>
                      <a:pt x="20564" y="20280"/>
                      <a:pt x="16659" y="10773"/>
                    </a:cubicBezTo>
                    <a:cubicBezTo>
                      <a:pt x="16552" y="10559"/>
                      <a:pt x="16481" y="10310"/>
                      <a:pt x="16374" y="10096"/>
                    </a:cubicBezTo>
                    <a:cubicBezTo>
                      <a:pt x="12824" y="3211"/>
                      <a:pt x="9970" y="1"/>
                      <a:pt x="9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7362198" y="3545756"/>
                <a:ext cx="636771" cy="832947"/>
              </a:xfrm>
              <a:custGeom>
                <a:avLst/>
                <a:gdLst/>
                <a:ahLst/>
                <a:cxnLst/>
                <a:rect l="l" t="t" r="r" b="b"/>
                <a:pathLst>
                  <a:path w="18531" h="24240" extrusionOk="0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1499" y="11807"/>
                      <a:pt x="4780" y="14447"/>
                      <a:pt x="7206" y="16213"/>
                    </a:cubicBezTo>
                    <a:cubicBezTo>
                      <a:pt x="10005" y="18264"/>
                      <a:pt x="15160" y="24239"/>
                      <a:pt x="15160" y="24239"/>
                    </a:cubicBezTo>
                    <a:cubicBezTo>
                      <a:pt x="18085" y="23721"/>
                      <a:pt x="18530" y="21759"/>
                      <a:pt x="18530" y="21759"/>
                    </a:cubicBezTo>
                    <a:cubicBezTo>
                      <a:pt x="18530" y="21759"/>
                      <a:pt x="13037" y="10185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7362198" y="3545756"/>
                <a:ext cx="329743" cy="316272"/>
              </a:xfrm>
              <a:custGeom>
                <a:avLst/>
                <a:gdLst/>
                <a:ahLst/>
                <a:cxnLst/>
                <a:rect l="l" t="t" r="r" b="b"/>
                <a:pathLst>
                  <a:path w="9596" h="9204" extrusionOk="0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250" y="7760"/>
                      <a:pt x="553" y="8509"/>
                      <a:pt x="909" y="9204"/>
                    </a:cubicBezTo>
                    <a:cubicBezTo>
                      <a:pt x="2069" y="7277"/>
                      <a:pt x="4923" y="3354"/>
                      <a:pt x="9596" y="1820"/>
                    </a:cubicBezTo>
                    <a:cubicBezTo>
                      <a:pt x="9434" y="1427"/>
                      <a:pt x="9275" y="1054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6585667" y="2681048"/>
                <a:ext cx="860506" cy="789960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22989" extrusionOk="0">
                    <a:moveTo>
                      <a:pt x="16142" y="0"/>
                    </a:moveTo>
                    <a:lnTo>
                      <a:pt x="1" y="2336"/>
                    </a:lnTo>
                    <a:lnTo>
                      <a:pt x="1660" y="13769"/>
                    </a:lnTo>
                    <a:lnTo>
                      <a:pt x="15072" y="22989"/>
                    </a:lnTo>
                    <a:cubicBezTo>
                      <a:pt x="23222" y="19707"/>
                      <a:pt x="25041" y="15070"/>
                      <a:pt x="25041" y="15070"/>
                    </a:cubicBezTo>
                    <a:lnTo>
                      <a:pt x="161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7014687" y="3106942"/>
                <a:ext cx="431490" cy="364071"/>
              </a:xfrm>
              <a:custGeom>
                <a:avLst/>
                <a:gdLst/>
                <a:ahLst/>
                <a:cxnLst/>
                <a:rect l="l" t="t" r="r" b="b"/>
                <a:pathLst>
                  <a:path w="12557" h="10595" extrusionOk="0">
                    <a:moveTo>
                      <a:pt x="10987" y="1"/>
                    </a:moveTo>
                    <a:cubicBezTo>
                      <a:pt x="10506" y="982"/>
                      <a:pt x="7990" y="5441"/>
                      <a:pt x="0" y="8811"/>
                    </a:cubicBezTo>
                    <a:lnTo>
                      <a:pt x="2587" y="10595"/>
                    </a:lnTo>
                    <a:cubicBezTo>
                      <a:pt x="10737" y="7313"/>
                      <a:pt x="12556" y="2676"/>
                      <a:pt x="12556" y="2676"/>
                    </a:cubicBezTo>
                    <a:lnTo>
                      <a:pt x="10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8021002" y="2206531"/>
                <a:ext cx="132399" cy="180953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5266" extrusionOk="0">
                    <a:moveTo>
                      <a:pt x="3459" y="0"/>
                    </a:moveTo>
                    <a:cubicBezTo>
                      <a:pt x="3267" y="0"/>
                      <a:pt x="3091" y="163"/>
                      <a:pt x="2961" y="326"/>
                    </a:cubicBezTo>
                    <a:cubicBezTo>
                      <a:pt x="2480" y="932"/>
                      <a:pt x="2088" y="1591"/>
                      <a:pt x="1641" y="2216"/>
                    </a:cubicBezTo>
                    <a:cubicBezTo>
                      <a:pt x="1196" y="2840"/>
                      <a:pt x="661" y="3429"/>
                      <a:pt x="0" y="3821"/>
                    </a:cubicBezTo>
                    <a:lnTo>
                      <a:pt x="411" y="5265"/>
                    </a:lnTo>
                    <a:lnTo>
                      <a:pt x="1356" y="5194"/>
                    </a:lnTo>
                    <a:cubicBezTo>
                      <a:pt x="2961" y="4124"/>
                      <a:pt x="3550" y="2466"/>
                      <a:pt x="3800" y="771"/>
                    </a:cubicBezTo>
                    <a:cubicBezTo>
                      <a:pt x="3836" y="611"/>
                      <a:pt x="3853" y="468"/>
                      <a:pt x="3800" y="326"/>
                    </a:cubicBezTo>
                    <a:cubicBezTo>
                      <a:pt x="3764" y="164"/>
                      <a:pt x="3657" y="40"/>
                      <a:pt x="3515" y="5"/>
                    </a:cubicBezTo>
                    <a:cubicBezTo>
                      <a:pt x="3496" y="2"/>
                      <a:pt x="3477" y="0"/>
                      <a:pt x="34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8051070" y="2203060"/>
                <a:ext cx="159957" cy="19298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5616" extrusionOk="0">
                    <a:moveTo>
                      <a:pt x="4227" y="1"/>
                    </a:moveTo>
                    <a:cubicBezTo>
                      <a:pt x="4018" y="1"/>
                      <a:pt x="3829" y="167"/>
                      <a:pt x="3691" y="320"/>
                    </a:cubicBezTo>
                    <a:cubicBezTo>
                      <a:pt x="3085" y="943"/>
                      <a:pt x="2585" y="1657"/>
                      <a:pt x="2015" y="2317"/>
                    </a:cubicBezTo>
                    <a:cubicBezTo>
                      <a:pt x="1444" y="2959"/>
                      <a:pt x="802" y="3583"/>
                      <a:pt x="0" y="3939"/>
                    </a:cubicBezTo>
                    <a:lnTo>
                      <a:pt x="338" y="5599"/>
                    </a:lnTo>
                    <a:lnTo>
                      <a:pt x="1391" y="5616"/>
                    </a:lnTo>
                    <a:cubicBezTo>
                      <a:pt x="3299" y="4564"/>
                      <a:pt x="4138" y="2781"/>
                      <a:pt x="4583" y="890"/>
                    </a:cubicBezTo>
                    <a:cubicBezTo>
                      <a:pt x="4619" y="729"/>
                      <a:pt x="4654" y="569"/>
                      <a:pt x="4637" y="391"/>
                    </a:cubicBezTo>
                    <a:cubicBezTo>
                      <a:pt x="4602" y="230"/>
                      <a:pt x="4495" y="70"/>
                      <a:pt x="4333" y="16"/>
                    </a:cubicBezTo>
                    <a:cubicBezTo>
                      <a:pt x="4297" y="5"/>
                      <a:pt x="4262" y="1"/>
                      <a:pt x="4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8082271" y="2212579"/>
                <a:ext cx="186348" cy="204938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5964" extrusionOk="0">
                    <a:moveTo>
                      <a:pt x="4963" y="1"/>
                    </a:moveTo>
                    <a:cubicBezTo>
                      <a:pt x="4752" y="1"/>
                      <a:pt x="4531" y="149"/>
                      <a:pt x="4371" y="309"/>
                    </a:cubicBezTo>
                    <a:cubicBezTo>
                      <a:pt x="3658" y="952"/>
                      <a:pt x="3033" y="1701"/>
                      <a:pt x="2355" y="2378"/>
                    </a:cubicBezTo>
                    <a:cubicBezTo>
                      <a:pt x="1677" y="3039"/>
                      <a:pt x="911" y="3662"/>
                      <a:pt x="1" y="4002"/>
                    </a:cubicBezTo>
                    <a:lnTo>
                      <a:pt x="234" y="5857"/>
                    </a:lnTo>
                    <a:lnTo>
                      <a:pt x="1411" y="5964"/>
                    </a:lnTo>
                    <a:cubicBezTo>
                      <a:pt x="3587" y="4965"/>
                      <a:pt x="4657" y="3075"/>
                      <a:pt x="5316" y="1023"/>
                    </a:cubicBezTo>
                    <a:cubicBezTo>
                      <a:pt x="5370" y="845"/>
                      <a:pt x="5423" y="666"/>
                      <a:pt x="5406" y="471"/>
                    </a:cubicBezTo>
                    <a:cubicBezTo>
                      <a:pt x="5387" y="292"/>
                      <a:pt x="5280" y="95"/>
                      <a:pt x="5102" y="24"/>
                    </a:cubicBezTo>
                    <a:cubicBezTo>
                      <a:pt x="5057" y="8"/>
                      <a:pt x="5010" y="1"/>
                      <a:pt x="4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8108043" y="2246907"/>
                <a:ext cx="213941" cy="212292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6178" extrusionOk="0">
                    <a:moveTo>
                      <a:pt x="5745" y="0"/>
                    </a:moveTo>
                    <a:cubicBezTo>
                      <a:pt x="5526" y="0"/>
                      <a:pt x="5296" y="137"/>
                      <a:pt x="5119" y="274"/>
                    </a:cubicBezTo>
                    <a:cubicBezTo>
                      <a:pt x="4280" y="916"/>
                      <a:pt x="3531" y="1665"/>
                      <a:pt x="2729" y="2342"/>
                    </a:cubicBezTo>
                    <a:cubicBezTo>
                      <a:pt x="1909" y="3003"/>
                      <a:pt x="1017" y="3609"/>
                      <a:pt x="0" y="3895"/>
                    </a:cubicBezTo>
                    <a:lnTo>
                      <a:pt x="90" y="5945"/>
                    </a:lnTo>
                    <a:lnTo>
                      <a:pt x="1338" y="6178"/>
                    </a:lnTo>
                    <a:cubicBezTo>
                      <a:pt x="3835" y="5286"/>
                      <a:pt x="5172" y="3324"/>
                      <a:pt x="6082" y="1148"/>
                    </a:cubicBezTo>
                    <a:cubicBezTo>
                      <a:pt x="6154" y="970"/>
                      <a:pt x="6225" y="773"/>
                      <a:pt x="6225" y="559"/>
                    </a:cubicBezTo>
                    <a:cubicBezTo>
                      <a:pt x="6225" y="345"/>
                      <a:pt x="6135" y="131"/>
                      <a:pt x="5940" y="42"/>
                    </a:cubicBezTo>
                    <a:cubicBezTo>
                      <a:pt x="5877" y="13"/>
                      <a:pt x="5811" y="0"/>
                      <a:pt x="57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7103549" y="2083477"/>
                <a:ext cx="1153446" cy="482278"/>
              </a:xfrm>
              <a:custGeom>
                <a:avLst/>
                <a:gdLst/>
                <a:ahLst/>
                <a:cxnLst/>
                <a:rect l="l" t="t" r="r" b="b"/>
                <a:pathLst>
                  <a:path w="33567" h="14035" extrusionOk="0">
                    <a:moveTo>
                      <a:pt x="9078" y="0"/>
                    </a:moveTo>
                    <a:lnTo>
                      <a:pt x="2087" y="2176"/>
                    </a:lnTo>
                    <a:lnTo>
                      <a:pt x="1" y="3460"/>
                    </a:lnTo>
                    <a:cubicBezTo>
                      <a:pt x="1" y="3460"/>
                      <a:pt x="4063" y="14034"/>
                      <a:pt x="18823" y="14034"/>
                    </a:cubicBezTo>
                    <a:cubicBezTo>
                      <a:pt x="21830" y="14034"/>
                      <a:pt x="25281" y="13595"/>
                      <a:pt x="29232" y="12539"/>
                    </a:cubicBezTo>
                    <a:cubicBezTo>
                      <a:pt x="29232" y="12539"/>
                      <a:pt x="29862" y="12587"/>
                      <a:pt x="30627" y="12587"/>
                    </a:cubicBezTo>
                    <a:cubicBezTo>
                      <a:pt x="31726" y="12587"/>
                      <a:pt x="33102" y="12488"/>
                      <a:pt x="33281" y="12004"/>
                    </a:cubicBezTo>
                    <a:cubicBezTo>
                      <a:pt x="33567" y="11183"/>
                      <a:pt x="30909" y="10791"/>
                      <a:pt x="30909" y="10791"/>
                    </a:cubicBezTo>
                    <a:lnTo>
                      <a:pt x="31141" y="8615"/>
                    </a:lnTo>
                    <a:lnTo>
                      <a:pt x="28626" y="5869"/>
                    </a:lnTo>
                    <a:cubicBezTo>
                      <a:pt x="28626" y="5869"/>
                      <a:pt x="26539" y="6236"/>
                      <a:pt x="23675" y="6236"/>
                    </a:cubicBezTo>
                    <a:cubicBezTo>
                      <a:pt x="18972" y="6236"/>
                      <a:pt x="12172" y="5244"/>
                      <a:pt x="90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5476400" y="2730050"/>
                <a:ext cx="87040" cy="21212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6173" extrusionOk="0">
                    <a:moveTo>
                      <a:pt x="2533" y="1"/>
                    </a:moveTo>
                    <a:lnTo>
                      <a:pt x="197" y="143"/>
                    </a:lnTo>
                    <a:lnTo>
                      <a:pt x="0" y="3050"/>
                    </a:lnTo>
                    <a:cubicBezTo>
                      <a:pt x="0" y="3050"/>
                      <a:pt x="670" y="6172"/>
                      <a:pt x="1519" y="6172"/>
                    </a:cubicBezTo>
                    <a:cubicBezTo>
                      <a:pt x="1524" y="6172"/>
                      <a:pt x="1529" y="6172"/>
                      <a:pt x="1534" y="6172"/>
                    </a:cubicBezTo>
                    <a:cubicBezTo>
                      <a:pt x="2390" y="6118"/>
                      <a:pt x="1659" y="2783"/>
                      <a:pt x="1659" y="2783"/>
                    </a:cubicBezTo>
                    <a:lnTo>
                      <a:pt x="25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5504578" y="272328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0" y="3479"/>
                    </a:lnTo>
                    <a:cubicBezTo>
                      <a:pt x="0" y="3479"/>
                      <a:pt x="671" y="6600"/>
                      <a:pt x="1520" y="6600"/>
                    </a:cubicBezTo>
                    <a:cubicBezTo>
                      <a:pt x="1525" y="6600"/>
                      <a:pt x="1529" y="6600"/>
                      <a:pt x="1534" y="6600"/>
                    </a:cubicBezTo>
                    <a:cubicBezTo>
                      <a:pt x="2390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5559730" y="273005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89" y="6600"/>
                      <a:pt x="1520" y="6600"/>
                    </a:cubicBezTo>
                    <a:cubicBezTo>
                      <a:pt x="1525" y="6600"/>
                      <a:pt x="1530" y="6600"/>
                      <a:pt x="1534" y="6600"/>
                    </a:cubicBezTo>
                    <a:cubicBezTo>
                      <a:pt x="2390" y="6564"/>
                      <a:pt x="1677" y="3211"/>
                      <a:pt x="1677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5614882" y="273005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71" y="6600"/>
                      <a:pt x="1520" y="6600"/>
                    </a:cubicBezTo>
                    <a:cubicBezTo>
                      <a:pt x="1525" y="6600"/>
                      <a:pt x="1530" y="6600"/>
                      <a:pt x="1535" y="6600"/>
                    </a:cubicBezTo>
                    <a:cubicBezTo>
                      <a:pt x="2391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5483135" y="1817474"/>
                <a:ext cx="636187" cy="94383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27467" extrusionOk="0">
                    <a:moveTo>
                      <a:pt x="16070" y="1"/>
                    </a:moveTo>
                    <a:lnTo>
                      <a:pt x="11718" y="464"/>
                    </a:lnTo>
                    <a:cubicBezTo>
                      <a:pt x="11718" y="464"/>
                      <a:pt x="1071" y="8847"/>
                      <a:pt x="1" y="26700"/>
                    </a:cubicBezTo>
                    <a:lnTo>
                      <a:pt x="6315" y="27467"/>
                    </a:lnTo>
                    <a:cubicBezTo>
                      <a:pt x="6315" y="27467"/>
                      <a:pt x="8776" y="26522"/>
                      <a:pt x="7580" y="23169"/>
                    </a:cubicBezTo>
                    <a:cubicBezTo>
                      <a:pt x="7580" y="23169"/>
                      <a:pt x="10612" y="11665"/>
                      <a:pt x="18514" y="7919"/>
                    </a:cubicBezTo>
                    <a:lnTo>
                      <a:pt x="16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5682955" y="2692663"/>
                <a:ext cx="107245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4063" extrusionOk="0">
                    <a:moveTo>
                      <a:pt x="1712" y="0"/>
                    </a:moveTo>
                    <a:lnTo>
                      <a:pt x="0" y="1481"/>
                    </a:lnTo>
                    <a:cubicBezTo>
                      <a:pt x="0" y="1481"/>
                      <a:pt x="1125" y="4062"/>
                      <a:pt x="1999" y="4062"/>
                    </a:cubicBezTo>
                    <a:cubicBezTo>
                      <a:pt x="2078" y="4062"/>
                      <a:pt x="2155" y="4041"/>
                      <a:pt x="2229" y="3995"/>
                    </a:cubicBezTo>
                    <a:cubicBezTo>
                      <a:pt x="3121" y="3460"/>
                      <a:pt x="1712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6960737" y="1625042"/>
                <a:ext cx="485439" cy="577909"/>
              </a:xfrm>
              <a:custGeom>
                <a:avLst/>
                <a:gdLst/>
                <a:ahLst/>
                <a:cxnLst/>
                <a:rect l="l" t="t" r="r" b="b"/>
                <a:pathLst>
                  <a:path w="14127" h="16818" extrusionOk="0">
                    <a:moveTo>
                      <a:pt x="1" y="0"/>
                    </a:moveTo>
                    <a:lnTo>
                      <a:pt x="1" y="7456"/>
                    </a:lnTo>
                    <a:lnTo>
                      <a:pt x="1071" y="9845"/>
                    </a:lnTo>
                    <a:lnTo>
                      <a:pt x="3230" y="14697"/>
                    </a:lnTo>
                    <a:lnTo>
                      <a:pt x="3444" y="15196"/>
                    </a:lnTo>
                    <a:lnTo>
                      <a:pt x="4157" y="16801"/>
                    </a:lnTo>
                    <a:cubicBezTo>
                      <a:pt x="4342" y="16812"/>
                      <a:pt x="4528" y="16818"/>
                      <a:pt x="4713" y="16818"/>
                    </a:cubicBezTo>
                    <a:cubicBezTo>
                      <a:pt x="9513" y="16818"/>
                      <a:pt x="14126" y="13163"/>
                      <a:pt x="14126" y="13163"/>
                    </a:cubicBezTo>
                    <a:cubicBezTo>
                      <a:pt x="13876" y="12397"/>
                      <a:pt x="13591" y="11683"/>
                      <a:pt x="13306" y="11005"/>
                    </a:cubicBezTo>
                    <a:cubicBezTo>
                      <a:pt x="13199" y="10756"/>
                      <a:pt x="13075" y="10523"/>
                      <a:pt x="12968" y="10292"/>
                    </a:cubicBezTo>
                    <a:cubicBezTo>
                      <a:pt x="11130" y="6475"/>
                      <a:pt x="8580" y="4050"/>
                      <a:pt x="6243" y="2533"/>
                    </a:cubicBezTo>
                    <a:cubicBezTo>
                      <a:pt x="4407" y="1339"/>
                      <a:pt x="2676" y="678"/>
                      <a:pt x="1517" y="340"/>
                    </a:cubicBezTo>
                    <a:cubicBezTo>
                      <a:pt x="1499" y="340"/>
                      <a:pt x="1499" y="340"/>
                      <a:pt x="1482" y="321"/>
                    </a:cubicBezTo>
                    <a:cubicBezTo>
                      <a:pt x="571" y="7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6129706" y="1579751"/>
                <a:ext cx="1045548" cy="1277529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37178" extrusionOk="0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6867" y="36347"/>
                      <a:pt x="10684" y="37096"/>
                      <a:pt x="14019" y="37167"/>
                    </a:cubicBezTo>
                    <a:cubicBezTo>
                      <a:pt x="14264" y="37174"/>
                      <a:pt x="14507" y="37178"/>
                      <a:pt x="14748" y="37178"/>
                    </a:cubicBezTo>
                    <a:cubicBezTo>
                      <a:pt x="15680" y="37178"/>
                      <a:pt x="16576" y="37124"/>
                      <a:pt x="17426" y="37024"/>
                    </a:cubicBezTo>
                    <a:cubicBezTo>
                      <a:pt x="19155" y="36829"/>
                      <a:pt x="20725" y="36472"/>
                      <a:pt x="22099" y="36026"/>
                    </a:cubicBezTo>
                    <a:cubicBezTo>
                      <a:pt x="23329" y="35616"/>
                      <a:pt x="24417" y="35152"/>
                      <a:pt x="25362" y="34689"/>
                    </a:cubicBezTo>
                    <a:cubicBezTo>
                      <a:pt x="27984" y="33386"/>
                      <a:pt x="29411" y="32049"/>
                      <a:pt x="29411" y="32049"/>
                    </a:cubicBezTo>
                    <a:cubicBezTo>
                      <a:pt x="27128" y="26644"/>
                      <a:pt x="26878" y="20937"/>
                      <a:pt x="27414" y="16015"/>
                    </a:cubicBezTo>
                    <a:cubicBezTo>
                      <a:pt x="27538" y="14802"/>
                      <a:pt x="27716" y="13625"/>
                      <a:pt x="27930" y="12537"/>
                    </a:cubicBezTo>
                    <a:cubicBezTo>
                      <a:pt x="28733" y="8274"/>
                      <a:pt x="29928" y="5047"/>
                      <a:pt x="30427" y="3851"/>
                    </a:cubicBezTo>
                    <a:cubicBezTo>
                      <a:pt x="28591" y="2657"/>
                      <a:pt x="26860" y="1996"/>
                      <a:pt x="25701" y="1658"/>
                    </a:cubicBezTo>
                    <a:cubicBezTo>
                      <a:pt x="25683" y="1658"/>
                      <a:pt x="25683" y="1658"/>
                      <a:pt x="25666" y="1639"/>
                    </a:cubicBezTo>
                    <a:cubicBezTo>
                      <a:pt x="25148" y="1515"/>
                      <a:pt x="24648" y="1408"/>
                      <a:pt x="24185" y="1318"/>
                    </a:cubicBezTo>
                    <a:cubicBezTo>
                      <a:pt x="23757" y="1230"/>
                      <a:pt x="23383" y="1159"/>
                      <a:pt x="23026" y="1104"/>
                    </a:cubicBezTo>
                    <a:cubicBezTo>
                      <a:pt x="22099" y="945"/>
                      <a:pt x="21509" y="890"/>
                      <a:pt x="21509" y="890"/>
                    </a:cubicBezTo>
                    <a:lnTo>
                      <a:pt x="18370" y="605"/>
                    </a:ln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6129706" y="1579751"/>
                <a:ext cx="631273" cy="1277735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84" extrusionOk="0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7122" y="36467"/>
                      <a:pt x="11132" y="37184"/>
                      <a:pt x="14609" y="37184"/>
                    </a:cubicBezTo>
                    <a:cubicBezTo>
                      <a:pt x="15591" y="37184"/>
                      <a:pt x="16531" y="37126"/>
                      <a:pt x="17426" y="37024"/>
                    </a:cubicBezTo>
                    <a:cubicBezTo>
                      <a:pt x="9988" y="22114"/>
                      <a:pt x="16373" y="5206"/>
                      <a:pt x="18370" y="605"/>
                    </a:cubicBez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6767721" y="2251374"/>
                <a:ext cx="233493" cy="566328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16481" extrusionOk="0">
                    <a:moveTo>
                      <a:pt x="856" y="1"/>
                    </a:moveTo>
                    <a:cubicBezTo>
                      <a:pt x="0" y="5584"/>
                      <a:pt x="999" y="11415"/>
                      <a:pt x="3532" y="16481"/>
                    </a:cubicBezTo>
                    <a:cubicBezTo>
                      <a:pt x="4762" y="16071"/>
                      <a:pt x="5850" y="15607"/>
                      <a:pt x="6795" y="15144"/>
                    </a:cubicBezTo>
                    <a:cubicBezTo>
                      <a:pt x="4566" y="10471"/>
                      <a:pt x="3674" y="5085"/>
                      <a:pt x="4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5885764" y="1579751"/>
                <a:ext cx="647871" cy="533787"/>
              </a:xfrm>
              <a:custGeom>
                <a:avLst/>
                <a:gdLst/>
                <a:ahLst/>
                <a:cxnLst/>
                <a:rect l="l" t="t" r="r" b="b"/>
                <a:pathLst>
                  <a:path w="18854" h="15534" extrusionOk="0">
                    <a:moveTo>
                      <a:pt x="18047" y="1"/>
                    </a:moveTo>
                    <a:cubicBezTo>
                      <a:pt x="17641" y="1"/>
                      <a:pt x="17098" y="13"/>
                      <a:pt x="16445" y="53"/>
                    </a:cubicBezTo>
                    <a:cubicBezTo>
                      <a:pt x="13289" y="284"/>
                      <a:pt x="7546" y="1301"/>
                      <a:pt x="2267" y="5403"/>
                    </a:cubicBezTo>
                    <a:cubicBezTo>
                      <a:pt x="1499" y="5991"/>
                      <a:pt x="750" y="6652"/>
                      <a:pt x="1" y="7382"/>
                    </a:cubicBezTo>
                    <a:cubicBezTo>
                      <a:pt x="1" y="7382"/>
                      <a:pt x="3497" y="14730"/>
                      <a:pt x="6904" y="15534"/>
                    </a:cubicBezTo>
                    <a:lnTo>
                      <a:pt x="8704" y="14464"/>
                    </a:lnTo>
                    <a:lnTo>
                      <a:pt x="10631" y="13304"/>
                    </a:lnTo>
                    <a:lnTo>
                      <a:pt x="13591" y="11539"/>
                    </a:lnTo>
                    <a:lnTo>
                      <a:pt x="18478" y="2674"/>
                    </a:lnTo>
                    <a:lnTo>
                      <a:pt x="18853" y="17"/>
                    </a:lnTo>
                    <a:lnTo>
                      <a:pt x="18746" y="17"/>
                    </a:lnTo>
                    <a:cubicBezTo>
                      <a:pt x="18611" y="9"/>
                      <a:pt x="18373" y="1"/>
                      <a:pt x="18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5885764" y="1765414"/>
                <a:ext cx="299126" cy="348126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10131" extrusionOk="0">
                    <a:moveTo>
                      <a:pt x="2267" y="0"/>
                    </a:moveTo>
                    <a:cubicBezTo>
                      <a:pt x="1499" y="588"/>
                      <a:pt x="750" y="1249"/>
                      <a:pt x="1" y="1979"/>
                    </a:cubicBezTo>
                    <a:cubicBezTo>
                      <a:pt x="1" y="1979"/>
                      <a:pt x="3497" y="9327"/>
                      <a:pt x="6904" y="10131"/>
                    </a:cubicBezTo>
                    <a:lnTo>
                      <a:pt x="8704" y="9061"/>
                    </a:lnTo>
                    <a:cubicBezTo>
                      <a:pt x="5727" y="6759"/>
                      <a:pt x="3461" y="3567"/>
                      <a:pt x="22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7079048" y="2003206"/>
                <a:ext cx="367129" cy="199749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5813" extrusionOk="0">
                    <a:moveTo>
                      <a:pt x="9863" y="0"/>
                    </a:moveTo>
                    <a:cubicBezTo>
                      <a:pt x="7045" y="2265"/>
                      <a:pt x="3585" y="3746"/>
                      <a:pt x="1" y="4191"/>
                    </a:cubicBezTo>
                    <a:lnTo>
                      <a:pt x="714" y="5796"/>
                    </a:lnTo>
                    <a:cubicBezTo>
                      <a:pt x="899" y="5807"/>
                      <a:pt x="1085" y="5813"/>
                      <a:pt x="1270" y="5813"/>
                    </a:cubicBezTo>
                    <a:cubicBezTo>
                      <a:pt x="6070" y="5813"/>
                      <a:pt x="10683" y="2158"/>
                      <a:pt x="10683" y="2158"/>
                    </a:cubicBezTo>
                    <a:cubicBezTo>
                      <a:pt x="10433" y="1392"/>
                      <a:pt x="10148" y="678"/>
                      <a:pt x="9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6580753" y="1585799"/>
                <a:ext cx="340223" cy="218889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6370" extrusionOk="0">
                    <a:moveTo>
                      <a:pt x="269" y="1"/>
                    </a:moveTo>
                    <a:lnTo>
                      <a:pt x="269" y="1"/>
                    </a:lnTo>
                    <a:cubicBezTo>
                      <a:pt x="1" y="1375"/>
                      <a:pt x="162" y="2855"/>
                      <a:pt x="876" y="4067"/>
                    </a:cubicBezTo>
                    <a:cubicBezTo>
                      <a:pt x="1660" y="5406"/>
                      <a:pt x="3104" y="6350"/>
                      <a:pt x="4638" y="6369"/>
                    </a:cubicBezTo>
                    <a:cubicBezTo>
                      <a:pt x="4669" y="6370"/>
                      <a:pt x="4699" y="6370"/>
                      <a:pt x="4730" y="6370"/>
                    </a:cubicBezTo>
                    <a:cubicBezTo>
                      <a:pt x="6194" y="6370"/>
                      <a:pt x="7582" y="5541"/>
                      <a:pt x="8473" y="4371"/>
                    </a:cubicBezTo>
                    <a:cubicBezTo>
                      <a:pt x="9239" y="3390"/>
                      <a:pt x="9686" y="2177"/>
                      <a:pt x="9900" y="928"/>
                    </a:cubicBezTo>
                    <a:cubicBezTo>
                      <a:pt x="8973" y="769"/>
                      <a:pt x="8383" y="714"/>
                      <a:pt x="8383" y="714"/>
                    </a:cubicBez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6613844" y="1554254"/>
                <a:ext cx="171641" cy="205660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5985" extrusionOk="0">
                    <a:moveTo>
                      <a:pt x="1627" y="0"/>
                    </a:moveTo>
                    <a:cubicBezTo>
                      <a:pt x="1342" y="0"/>
                      <a:pt x="1073" y="82"/>
                      <a:pt x="928" y="277"/>
                    </a:cubicBezTo>
                    <a:cubicBezTo>
                      <a:pt x="20" y="1490"/>
                      <a:pt x="1" y="3309"/>
                      <a:pt x="911" y="4540"/>
                    </a:cubicBezTo>
                    <a:cubicBezTo>
                      <a:pt x="1587" y="5454"/>
                      <a:pt x="2726" y="5985"/>
                      <a:pt x="3852" y="5985"/>
                    </a:cubicBezTo>
                    <a:cubicBezTo>
                      <a:pt x="4241" y="5985"/>
                      <a:pt x="4628" y="5921"/>
                      <a:pt x="4995" y="5789"/>
                    </a:cubicBezTo>
                    <a:cubicBezTo>
                      <a:pt x="4567" y="4308"/>
                      <a:pt x="3943" y="2881"/>
                      <a:pt x="3301" y="1490"/>
                    </a:cubicBezTo>
                    <a:cubicBezTo>
                      <a:pt x="3104" y="1026"/>
                      <a:pt x="2873" y="562"/>
                      <a:pt x="2481" y="260"/>
                    </a:cubicBezTo>
                    <a:cubicBezTo>
                      <a:pt x="2275" y="100"/>
                      <a:pt x="1941" y="0"/>
                      <a:pt x="16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6559929" y="1265674"/>
                <a:ext cx="443139" cy="308129"/>
              </a:xfrm>
              <a:custGeom>
                <a:avLst/>
                <a:gdLst/>
                <a:ahLst/>
                <a:cxnLst/>
                <a:rect l="l" t="t" r="r" b="b"/>
                <a:pathLst>
                  <a:path w="12896" h="8967" extrusionOk="0">
                    <a:moveTo>
                      <a:pt x="6100" y="1"/>
                    </a:moveTo>
                    <a:cubicBezTo>
                      <a:pt x="4194" y="1"/>
                      <a:pt x="2288" y="652"/>
                      <a:pt x="804" y="1845"/>
                    </a:cubicBezTo>
                    <a:cubicBezTo>
                      <a:pt x="571" y="2040"/>
                      <a:pt x="357" y="2237"/>
                      <a:pt x="215" y="2487"/>
                    </a:cubicBezTo>
                    <a:cubicBezTo>
                      <a:pt x="72" y="2754"/>
                      <a:pt x="36" y="3075"/>
                      <a:pt x="179" y="3324"/>
                    </a:cubicBezTo>
                    <a:cubicBezTo>
                      <a:pt x="322" y="3557"/>
                      <a:pt x="571" y="3681"/>
                      <a:pt x="839" y="3717"/>
                    </a:cubicBezTo>
                    <a:cubicBezTo>
                      <a:pt x="932" y="3737"/>
                      <a:pt x="1027" y="3745"/>
                      <a:pt x="1123" y="3745"/>
                    </a:cubicBezTo>
                    <a:cubicBezTo>
                      <a:pt x="1287" y="3745"/>
                      <a:pt x="1455" y="3722"/>
                      <a:pt x="1624" y="3700"/>
                    </a:cubicBezTo>
                    <a:lnTo>
                      <a:pt x="1624" y="3700"/>
                    </a:lnTo>
                    <a:cubicBezTo>
                      <a:pt x="892" y="4252"/>
                      <a:pt x="340" y="4984"/>
                      <a:pt x="126" y="5857"/>
                    </a:cubicBezTo>
                    <a:cubicBezTo>
                      <a:pt x="19" y="6268"/>
                      <a:pt x="0" y="6732"/>
                      <a:pt x="197" y="7105"/>
                    </a:cubicBezTo>
                    <a:cubicBezTo>
                      <a:pt x="341" y="7382"/>
                      <a:pt x="650" y="7580"/>
                      <a:pt x="952" y="7580"/>
                    </a:cubicBezTo>
                    <a:cubicBezTo>
                      <a:pt x="1061" y="7580"/>
                      <a:pt x="1168" y="7554"/>
                      <a:pt x="1267" y="7498"/>
                    </a:cubicBezTo>
                    <a:lnTo>
                      <a:pt x="1267" y="7498"/>
                    </a:lnTo>
                    <a:cubicBezTo>
                      <a:pt x="1106" y="7819"/>
                      <a:pt x="1035" y="8104"/>
                      <a:pt x="1053" y="8479"/>
                    </a:cubicBezTo>
                    <a:cubicBezTo>
                      <a:pt x="1053" y="8604"/>
                      <a:pt x="1089" y="8746"/>
                      <a:pt x="1160" y="8836"/>
                    </a:cubicBezTo>
                    <a:cubicBezTo>
                      <a:pt x="1242" y="8928"/>
                      <a:pt x="1359" y="8967"/>
                      <a:pt x="1478" y="8967"/>
                    </a:cubicBezTo>
                    <a:cubicBezTo>
                      <a:pt x="1566" y="8967"/>
                      <a:pt x="1655" y="8945"/>
                      <a:pt x="1731" y="8908"/>
                    </a:cubicBezTo>
                    <a:cubicBezTo>
                      <a:pt x="1910" y="8800"/>
                      <a:pt x="2034" y="8639"/>
                      <a:pt x="2159" y="8479"/>
                    </a:cubicBezTo>
                    <a:lnTo>
                      <a:pt x="10791" y="5447"/>
                    </a:lnTo>
                    <a:lnTo>
                      <a:pt x="10791" y="5447"/>
                    </a:lnTo>
                    <a:cubicBezTo>
                      <a:pt x="10791" y="5448"/>
                      <a:pt x="10416" y="8425"/>
                      <a:pt x="10916" y="8532"/>
                    </a:cubicBezTo>
                    <a:cubicBezTo>
                      <a:pt x="10936" y="8537"/>
                      <a:pt x="10957" y="8540"/>
                      <a:pt x="10979" y="8540"/>
                    </a:cubicBezTo>
                    <a:cubicBezTo>
                      <a:pt x="11525" y="8540"/>
                      <a:pt x="12633" y="7085"/>
                      <a:pt x="12770" y="5714"/>
                    </a:cubicBezTo>
                    <a:cubicBezTo>
                      <a:pt x="12896" y="4430"/>
                      <a:pt x="12271" y="3058"/>
                      <a:pt x="11398" y="2112"/>
                    </a:cubicBezTo>
                    <a:cubicBezTo>
                      <a:pt x="10523" y="1167"/>
                      <a:pt x="9329" y="542"/>
                      <a:pt x="8062" y="240"/>
                    </a:cubicBezTo>
                    <a:cubicBezTo>
                      <a:pt x="7420" y="79"/>
                      <a:pt x="6760" y="1"/>
                      <a:pt x="6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6630441" y="1389553"/>
                <a:ext cx="330327" cy="371493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10811" extrusionOk="0">
                    <a:moveTo>
                      <a:pt x="5331" y="0"/>
                    </a:moveTo>
                    <a:cubicBezTo>
                      <a:pt x="4391" y="0"/>
                      <a:pt x="3452" y="322"/>
                      <a:pt x="2711" y="915"/>
                    </a:cubicBezTo>
                    <a:cubicBezTo>
                      <a:pt x="1837" y="1628"/>
                      <a:pt x="1320" y="2680"/>
                      <a:pt x="1249" y="3804"/>
                    </a:cubicBezTo>
                    <a:cubicBezTo>
                      <a:pt x="1164" y="3772"/>
                      <a:pt x="1075" y="3757"/>
                      <a:pt x="985" y="3757"/>
                    </a:cubicBezTo>
                    <a:cubicBezTo>
                      <a:pt x="678" y="3757"/>
                      <a:pt x="366" y="3934"/>
                      <a:pt x="214" y="4197"/>
                    </a:cubicBezTo>
                    <a:cubicBezTo>
                      <a:pt x="0" y="4553"/>
                      <a:pt x="72" y="5017"/>
                      <a:pt x="321" y="5338"/>
                    </a:cubicBezTo>
                    <a:cubicBezTo>
                      <a:pt x="481" y="5534"/>
                      <a:pt x="659" y="5659"/>
                      <a:pt x="909" y="5712"/>
                    </a:cubicBezTo>
                    <a:cubicBezTo>
                      <a:pt x="821" y="8156"/>
                      <a:pt x="909" y="10313"/>
                      <a:pt x="3798" y="10777"/>
                    </a:cubicBezTo>
                    <a:cubicBezTo>
                      <a:pt x="3938" y="10800"/>
                      <a:pt x="4074" y="10810"/>
                      <a:pt x="4208" y="10810"/>
                    </a:cubicBezTo>
                    <a:cubicBezTo>
                      <a:pt x="8015" y="10810"/>
                      <a:pt x="9613" y="2038"/>
                      <a:pt x="9613" y="2038"/>
                    </a:cubicBezTo>
                    <a:cubicBezTo>
                      <a:pt x="8935" y="665"/>
                      <a:pt x="7116" y="219"/>
                      <a:pt x="5903" y="40"/>
                    </a:cubicBezTo>
                    <a:cubicBezTo>
                      <a:pt x="5713" y="13"/>
                      <a:pt x="5522" y="0"/>
                      <a:pt x="5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6642675" y="1329040"/>
                <a:ext cx="360394" cy="230091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6696" extrusionOk="0">
                    <a:moveTo>
                      <a:pt x="8722" y="1"/>
                    </a:moveTo>
                    <a:lnTo>
                      <a:pt x="8722" y="1820"/>
                    </a:lnTo>
                    <a:cubicBezTo>
                      <a:pt x="8062" y="1445"/>
                      <a:pt x="7028" y="838"/>
                      <a:pt x="6921" y="767"/>
                    </a:cubicBezTo>
                    <a:cubicBezTo>
                      <a:pt x="6795" y="660"/>
                      <a:pt x="4638" y="108"/>
                      <a:pt x="4638" y="108"/>
                    </a:cubicBezTo>
                    <a:cubicBezTo>
                      <a:pt x="4638" y="108"/>
                      <a:pt x="1535" y="358"/>
                      <a:pt x="1409" y="358"/>
                    </a:cubicBezTo>
                    <a:cubicBezTo>
                      <a:pt x="1267" y="358"/>
                      <a:pt x="358" y="2479"/>
                      <a:pt x="303" y="2640"/>
                    </a:cubicBezTo>
                    <a:cubicBezTo>
                      <a:pt x="251" y="2800"/>
                      <a:pt x="1" y="4460"/>
                      <a:pt x="1" y="4460"/>
                    </a:cubicBezTo>
                    <a:lnTo>
                      <a:pt x="893" y="5565"/>
                    </a:lnTo>
                    <a:cubicBezTo>
                      <a:pt x="943" y="5578"/>
                      <a:pt x="993" y="5584"/>
                      <a:pt x="1043" y="5584"/>
                    </a:cubicBezTo>
                    <a:cubicBezTo>
                      <a:pt x="1959" y="5584"/>
                      <a:pt x="2738" y="3506"/>
                      <a:pt x="2907" y="3033"/>
                    </a:cubicBezTo>
                    <a:lnTo>
                      <a:pt x="2907" y="3033"/>
                    </a:lnTo>
                    <a:cubicBezTo>
                      <a:pt x="2783" y="3389"/>
                      <a:pt x="2427" y="4584"/>
                      <a:pt x="2943" y="4709"/>
                    </a:cubicBezTo>
                    <a:cubicBezTo>
                      <a:pt x="2960" y="4713"/>
                      <a:pt x="2977" y="4714"/>
                      <a:pt x="2994" y="4714"/>
                    </a:cubicBezTo>
                    <a:cubicBezTo>
                      <a:pt x="3606" y="4714"/>
                      <a:pt x="4584" y="2641"/>
                      <a:pt x="4584" y="2640"/>
                    </a:cubicBezTo>
                    <a:lnTo>
                      <a:pt x="4584" y="2640"/>
                    </a:lnTo>
                    <a:cubicBezTo>
                      <a:pt x="4584" y="2641"/>
                      <a:pt x="4120" y="4460"/>
                      <a:pt x="4584" y="4781"/>
                    </a:cubicBezTo>
                    <a:cubicBezTo>
                      <a:pt x="4617" y="4804"/>
                      <a:pt x="4655" y="4814"/>
                      <a:pt x="4697" y="4814"/>
                    </a:cubicBezTo>
                    <a:cubicBezTo>
                      <a:pt x="5279" y="4814"/>
                      <a:pt x="6688" y="2800"/>
                      <a:pt x="6688" y="2800"/>
                    </a:cubicBezTo>
                    <a:lnTo>
                      <a:pt x="6688" y="2800"/>
                    </a:lnTo>
                    <a:cubicBezTo>
                      <a:pt x="6688" y="2800"/>
                      <a:pt x="6153" y="4709"/>
                      <a:pt x="6688" y="4781"/>
                    </a:cubicBezTo>
                    <a:cubicBezTo>
                      <a:pt x="6707" y="4784"/>
                      <a:pt x="6726" y="4785"/>
                      <a:pt x="6745" y="4785"/>
                    </a:cubicBezTo>
                    <a:cubicBezTo>
                      <a:pt x="7288" y="4785"/>
                      <a:pt x="8383" y="3656"/>
                      <a:pt x="8383" y="3656"/>
                    </a:cubicBezTo>
                    <a:lnTo>
                      <a:pt x="8383" y="3656"/>
                    </a:lnTo>
                    <a:cubicBezTo>
                      <a:pt x="8329" y="4049"/>
                      <a:pt x="8044" y="6581"/>
                      <a:pt x="8508" y="6688"/>
                    </a:cubicBezTo>
                    <a:cubicBezTo>
                      <a:pt x="8528" y="6693"/>
                      <a:pt x="8549" y="6696"/>
                      <a:pt x="8571" y="6696"/>
                    </a:cubicBezTo>
                    <a:cubicBezTo>
                      <a:pt x="9117" y="6696"/>
                      <a:pt x="10225" y="5241"/>
                      <a:pt x="10362" y="3870"/>
                    </a:cubicBezTo>
                    <a:cubicBezTo>
                      <a:pt x="10488" y="2586"/>
                      <a:pt x="9863" y="1214"/>
                      <a:pt x="8990" y="268"/>
                    </a:cubicBezTo>
                    <a:lnTo>
                      <a:pt x="8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8105432" y="2242646"/>
                <a:ext cx="223116" cy="13167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3832" extrusionOk="0">
                    <a:moveTo>
                      <a:pt x="5763" y="0"/>
                    </a:moveTo>
                    <a:cubicBezTo>
                      <a:pt x="5295" y="0"/>
                      <a:pt x="4836" y="416"/>
                      <a:pt x="4428" y="737"/>
                    </a:cubicBezTo>
                    <a:cubicBezTo>
                      <a:pt x="3091" y="1824"/>
                      <a:pt x="1593" y="2752"/>
                      <a:pt x="95" y="3608"/>
                    </a:cubicBezTo>
                    <a:cubicBezTo>
                      <a:pt x="0" y="3671"/>
                      <a:pt x="44" y="3831"/>
                      <a:pt x="141" y="3831"/>
                    </a:cubicBezTo>
                    <a:cubicBezTo>
                      <a:pt x="154" y="3831"/>
                      <a:pt x="168" y="3828"/>
                      <a:pt x="183" y="3822"/>
                    </a:cubicBezTo>
                    <a:cubicBezTo>
                      <a:pt x="1129" y="3448"/>
                      <a:pt x="2038" y="3002"/>
                      <a:pt x="2913" y="2449"/>
                    </a:cubicBezTo>
                    <a:cubicBezTo>
                      <a:pt x="3511" y="2071"/>
                      <a:pt x="5001" y="468"/>
                      <a:pt x="5868" y="468"/>
                    </a:cubicBezTo>
                    <a:cubicBezTo>
                      <a:pt x="5983" y="468"/>
                      <a:pt x="6086" y="496"/>
                      <a:pt x="6176" y="559"/>
                    </a:cubicBezTo>
                    <a:cubicBezTo>
                      <a:pt x="6204" y="578"/>
                      <a:pt x="6233" y="586"/>
                      <a:pt x="6261" y="586"/>
                    </a:cubicBezTo>
                    <a:cubicBezTo>
                      <a:pt x="6391" y="586"/>
                      <a:pt x="6493" y="408"/>
                      <a:pt x="6390" y="291"/>
                    </a:cubicBezTo>
                    <a:cubicBezTo>
                      <a:pt x="6181" y="82"/>
                      <a:pt x="5971" y="0"/>
                      <a:pt x="5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8076361" y="2195603"/>
                <a:ext cx="199921" cy="128859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50" extrusionOk="0">
                    <a:moveTo>
                      <a:pt x="3264" y="0"/>
                    </a:moveTo>
                    <a:cubicBezTo>
                      <a:pt x="3154" y="0"/>
                      <a:pt x="3043" y="33"/>
                      <a:pt x="2938" y="109"/>
                    </a:cubicBezTo>
                    <a:cubicBezTo>
                      <a:pt x="2367" y="482"/>
                      <a:pt x="2082" y="1143"/>
                      <a:pt x="1671" y="1660"/>
                    </a:cubicBezTo>
                    <a:cubicBezTo>
                      <a:pt x="1172" y="2266"/>
                      <a:pt x="601" y="2820"/>
                      <a:pt x="30" y="3372"/>
                    </a:cubicBezTo>
                    <a:cubicBezTo>
                      <a:pt x="0" y="3402"/>
                      <a:pt x="34" y="3470"/>
                      <a:pt x="76" y="3470"/>
                    </a:cubicBezTo>
                    <a:cubicBezTo>
                      <a:pt x="85" y="3470"/>
                      <a:pt x="93" y="3467"/>
                      <a:pt x="102" y="3462"/>
                    </a:cubicBezTo>
                    <a:cubicBezTo>
                      <a:pt x="727" y="3086"/>
                      <a:pt x="1243" y="2623"/>
                      <a:pt x="1725" y="2088"/>
                    </a:cubicBezTo>
                    <a:cubicBezTo>
                      <a:pt x="1921" y="1874"/>
                      <a:pt x="2082" y="1660"/>
                      <a:pt x="2242" y="1428"/>
                    </a:cubicBezTo>
                    <a:cubicBezTo>
                      <a:pt x="2349" y="1303"/>
                      <a:pt x="2456" y="1143"/>
                      <a:pt x="2546" y="1000"/>
                    </a:cubicBezTo>
                    <a:lnTo>
                      <a:pt x="2670" y="803"/>
                    </a:lnTo>
                    <a:cubicBezTo>
                      <a:pt x="2913" y="548"/>
                      <a:pt x="3134" y="444"/>
                      <a:pt x="3315" y="444"/>
                    </a:cubicBezTo>
                    <a:cubicBezTo>
                      <a:pt x="3690" y="444"/>
                      <a:pt x="3890" y="893"/>
                      <a:pt x="3759" y="1374"/>
                    </a:cubicBezTo>
                    <a:cubicBezTo>
                      <a:pt x="2884" y="2320"/>
                      <a:pt x="1814" y="3015"/>
                      <a:pt x="708" y="3657"/>
                    </a:cubicBezTo>
                    <a:cubicBezTo>
                      <a:pt x="661" y="3689"/>
                      <a:pt x="684" y="3750"/>
                      <a:pt x="728" y="3750"/>
                    </a:cubicBezTo>
                    <a:cubicBezTo>
                      <a:pt x="733" y="3750"/>
                      <a:pt x="738" y="3749"/>
                      <a:pt x="744" y="3747"/>
                    </a:cubicBezTo>
                    <a:cubicBezTo>
                      <a:pt x="1547" y="3514"/>
                      <a:pt x="2242" y="3158"/>
                      <a:pt x="2920" y="2677"/>
                    </a:cubicBezTo>
                    <a:cubicBezTo>
                      <a:pt x="3354" y="2371"/>
                      <a:pt x="4541" y="834"/>
                      <a:pt x="5255" y="834"/>
                    </a:cubicBezTo>
                    <a:cubicBezTo>
                      <a:pt x="5333" y="834"/>
                      <a:pt x="5405" y="853"/>
                      <a:pt x="5471" y="893"/>
                    </a:cubicBezTo>
                    <a:cubicBezTo>
                      <a:pt x="5498" y="911"/>
                      <a:pt x="5526" y="919"/>
                      <a:pt x="5554" y="919"/>
                    </a:cubicBezTo>
                    <a:cubicBezTo>
                      <a:pt x="5692" y="919"/>
                      <a:pt x="5817" y="729"/>
                      <a:pt x="5685" y="625"/>
                    </a:cubicBezTo>
                    <a:cubicBezTo>
                      <a:pt x="5488" y="463"/>
                      <a:pt x="5297" y="396"/>
                      <a:pt x="5113" y="396"/>
                    </a:cubicBezTo>
                    <a:cubicBezTo>
                      <a:pt x="4712" y="396"/>
                      <a:pt x="4343" y="717"/>
                      <a:pt x="4025" y="1072"/>
                    </a:cubicBezTo>
                    <a:cubicBezTo>
                      <a:pt x="4080" y="786"/>
                      <a:pt x="4061" y="501"/>
                      <a:pt x="3883" y="304"/>
                    </a:cubicBezTo>
                    <a:cubicBezTo>
                      <a:pt x="3715" y="136"/>
                      <a:pt x="3490" y="0"/>
                      <a:pt x="3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5493547" y="2747884"/>
                <a:ext cx="212670" cy="211398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152" extrusionOk="0">
                    <a:moveTo>
                      <a:pt x="3241" y="1"/>
                    </a:moveTo>
                    <a:cubicBezTo>
                      <a:pt x="3225" y="1"/>
                      <a:pt x="3211" y="10"/>
                      <a:pt x="3211" y="34"/>
                    </a:cubicBezTo>
                    <a:cubicBezTo>
                      <a:pt x="3032" y="1051"/>
                      <a:pt x="3087" y="2121"/>
                      <a:pt x="3282" y="3137"/>
                    </a:cubicBezTo>
                    <a:cubicBezTo>
                      <a:pt x="3372" y="3637"/>
                      <a:pt x="3586" y="4778"/>
                      <a:pt x="3995" y="5456"/>
                    </a:cubicBezTo>
                    <a:cubicBezTo>
                      <a:pt x="3978" y="5452"/>
                      <a:pt x="3960" y="5449"/>
                      <a:pt x="3943" y="5449"/>
                    </a:cubicBezTo>
                    <a:cubicBezTo>
                      <a:pt x="3890" y="5449"/>
                      <a:pt x="3840" y="5469"/>
                      <a:pt x="3800" y="5510"/>
                    </a:cubicBezTo>
                    <a:cubicBezTo>
                      <a:pt x="3704" y="5634"/>
                      <a:pt x="3607" y="5688"/>
                      <a:pt x="3511" y="5688"/>
                    </a:cubicBezTo>
                    <a:cubicBezTo>
                      <a:pt x="2861" y="5688"/>
                      <a:pt x="2262" y="3202"/>
                      <a:pt x="2230" y="3030"/>
                    </a:cubicBezTo>
                    <a:cubicBezTo>
                      <a:pt x="2034" y="2067"/>
                      <a:pt x="2088" y="1211"/>
                      <a:pt x="2123" y="248"/>
                    </a:cubicBezTo>
                    <a:cubicBezTo>
                      <a:pt x="2123" y="199"/>
                      <a:pt x="2086" y="172"/>
                      <a:pt x="2049" y="172"/>
                    </a:cubicBezTo>
                    <a:cubicBezTo>
                      <a:pt x="2018" y="172"/>
                      <a:pt x="1989" y="190"/>
                      <a:pt x="1981" y="231"/>
                    </a:cubicBezTo>
                    <a:cubicBezTo>
                      <a:pt x="1695" y="1622"/>
                      <a:pt x="1731" y="3441"/>
                      <a:pt x="2248" y="4832"/>
                    </a:cubicBezTo>
                    <a:cubicBezTo>
                      <a:pt x="2230" y="4868"/>
                      <a:pt x="2230" y="4904"/>
                      <a:pt x="2230" y="4939"/>
                    </a:cubicBezTo>
                    <a:cubicBezTo>
                      <a:pt x="2238" y="5201"/>
                      <a:pt x="2115" y="5305"/>
                      <a:pt x="1959" y="5305"/>
                    </a:cubicBezTo>
                    <a:cubicBezTo>
                      <a:pt x="1774" y="5305"/>
                      <a:pt x="1543" y="5160"/>
                      <a:pt x="1427" y="4956"/>
                    </a:cubicBezTo>
                    <a:cubicBezTo>
                      <a:pt x="1160" y="4493"/>
                      <a:pt x="999" y="3976"/>
                      <a:pt x="875" y="3458"/>
                    </a:cubicBezTo>
                    <a:cubicBezTo>
                      <a:pt x="625" y="2495"/>
                      <a:pt x="732" y="1532"/>
                      <a:pt x="714" y="552"/>
                    </a:cubicBezTo>
                    <a:cubicBezTo>
                      <a:pt x="714" y="543"/>
                      <a:pt x="710" y="538"/>
                      <a:pt x="705" y="538"/>
                    </a:cubicBezTo>
                    <a:cubicBezTo>
                      <a:pt x="701" y="538"/>
                      <a:pt x="697" y="543"/>
                      <a:pt x="697" y="552"/>
                    </a:cubicBezTo>
                    <a:cubicBezTo>
                      <a:pt x="0" y="2014"/>
                      <a:pt x="411" y="3762"/>
                      <a:pt x="1106" y="5153"/>
                    </a:cubicBezTo>
                    <a:cubicBezTo>
                      <a:pt x="1337" y="5625"/>
                      <a:pt x="1728" y="5893"/>
                      <a:pt x="2051" y="5893"/>
                    </a:cubicBezTo>
                    <a:cubicBezTo>
                      <a:pt x="2277" y="5893"/>
                      <a:pt x="2470" y="5761"/>
                      <a:pt x="2552" y="5474"/>
                    </a:cubicBezTo>
                    <a:cubicBezTo>
                      <a:pt x="2794" y="5838"/>
                      <a:pt x="3133" y="6141"/>
                      <a:pt x="3478" y="6141"/>
                    </a:cubicBezTo>
                    <a:cubicBezTo>
                      <a:pt x="3691" y="6141"/>
                      <a:pt x="3906" y="6027"/>
                      <a:pt x="4102" y="5741"/>
                    </a:cubicBezTo>
                    <a:cubicBezTo>
                      <a:pt x="4121" y="5724"/>
                      <a:pt x="4121" y="5706"/>
                      <a:pt x="4138" y="5670"/>
                    </a:cubicBezTo>
                    <a:cubicBezTo>
                      <a:pt x="4228" y="5813"/>
                      <a:pt x="4335" y="5902"/>
                      <a:pt x="4442" y="5974"/>
                    </a:cubicBezTo>
                    <a:cubicBezTo>
                      <a:pt x="4667" y="6096"/>
                      <a:pt x="4852" y="6151"/>
                      <a:pt x="5003" y="6151"/>
                    </a:cubicBezTo>
                    <a:cubicBezTo>
                      <a:pt x="6189" y="6151"/>
                      <a:pt x="5258" y="2758"/>
                      <a:pt x="5227" y="2300"/>
                    </a:cubicBezTo>
                    <a:cubicBezTo>
                      <a:pt x="5218" y="2210"/>
                      <a:pt x="5151" y="2169"/>
                      <a:pt x="5085" y="2169"/>
                    </a:cubicBezTo>
                    <a:cubicBezTo>
                      <a:pt x="5007" y="2169"/>
                      <a:pt x="4930" y="2228"/>
                      <a:pt x="4959" y="2335"/>
                    </a:cubicBezTo>
                    <a:cubicBezTo>
                      <a:pt x="5084" y="3049"/>
                      <a:pt x="5155" y="3762"/>
                      <a:pt x="5244" y="4476"/>
                    </a:cubicBezTo>
                    <a:cubicBezTo>
                      <a:pt x="5262" y="4707"/>
                      <a:pt x="5280" y="4939"/>
                      <a:pt x="5298" y="5153"/>
                    </a:cubicBezTo>
                    <a:cubicBezTo>
                      <a:pt x="5198" y="5408"/>
                      <a:pt x="5038" y="5532"/>
                      <a:pt x="4862" y="5532"/>
                    </a:cubicBezTo>
                    <a:cubicBezTo>
                      <a:pt x="4693" y="5532"/>
                      <a:pt x="4510" y="5417"/>
                      <a:pt x="4352" y="5189"/>
                    </a:cubicBezTo>
                    <a:cubicBezTo>
                      <a:pt x="4192" y="4849"/>
                      <a:pt x="4050" y="4511"/>
                      <a:pt x="3924" y="4172"/>
                    </a:cubicBezTo>
                    <a:cubicBezTo>
                      <a:pt x="3443" y="2835"/>
                      <a:pt x="3336" y="1444"/>
                      <a:pt x="3282" y="34"/>
                    </a:cubicBezTo>
                    <a:cubicBezTo>
                      <a:pt x="3282" y="14"/>
                      <a:pt x="3261" y="1"/>
                      <a:pt x="3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6725386" y="1526867"/>
                <a:ext cx="72539" cy="30686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893" extrusionOk="0">
                    <a:moveTo>
                      <a:pt x="643" y="0"/>
                    </a:moveTo>
                    <a:cubicBezTo>
                      <a:pt x="417" y="0"/>
                      <a:pt x="212" y="59"/>
                      <a:pt x="72" y="218"/>
                    </a:cubicBezTo>
                    <a:cubicBezTo>
                      <a:pt x="20" y="272"/>
                      <a:pt x="1" y="379"/>
                      <a:pt x="72" y="432"/>
                    </a:cubicBezTo>
                    <a:cubicBezTo>
                      <a:pt x="251" y="575"/>
                      <a:pt x="465" y="575"/>
                      <a:pt x="697" y="629"/>
                    </a:cubicBezTo>
                    <a:cubicBezTo>
                      <a:pt x="983" y="682"/>
                      <a:pt x="1249" y="753"/>
                      <a:pt x="1499" y="860"/>
                    </a:cubicBezTo>
                    <a:cubicBezTo>
                      <a:pt x="1546" y="882"/>
                      <a:pt x="1593" y="892"/>
                      <a:pt x="1638" y="892"/>
                    </a:cubicBezTo>
                    <a:cubicBezTo>
                      <a:pt x="1915" y="892"/>
                      <a:pt x="2110" y="512"/>
                      <a:pt x="1803" y="343"/>
                    </a:cubicBezTo>
                    <a:cubicBezTo>
                      <a:pt x="1527" y="194"/>
                      <a:pt x="1052" y="0"/>
                      <a:pt x="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6734561" y="1561333"/>
                <a:ext cx="36149" cy="25806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751" extrusionOk="0">
                    <a:moveTo>
                      <a:pt x="501" y="1"/>
                    </a:moveTo>
                    <a:cubicBezTo>
                      <a:pt x="174" y="1"/>
                      <a:pt x="0" y="502"/>
                      <a:pt x="323" y="696"/>
                    </a:cubicBezTo>
                    <a:cubicBezTo>
                      <a:pt x="390" y="734"/>
                      <a:pt x="453" y="751"/>
                      <a:pt x="513" y="751"/>
                    </a:cubicBezTo>
                    <a:cubicBezTo>
                      <a:pt x="866" y="751"/>
                      <a:pt x="1051" y="155"/>
                      <a:pt x="609" y="18"/>
                    </a:cubicBezTo>
                    <a:cubicBezTo>
                      <a:pt x="571" y="6"/>
                      <a:pt x="536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6831223" y="1550028"/>
                <a:ext cx="72574" cy="25153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732" extrusionOk="0">
                    <a:moveTo>
                      <a:pt x="1250" y="1"/>
                    </a:moveTo>
                    <a:cubicBezTo>
                      <a:pt x="920" y="1"/>
                      <a:pt x="574" y="80"/>
                      <a:pt x="345" y="150"/>
                    </a:cubicBezTo>
                    <a:cubicBezTo>
                      <a:pt x="0" y="266"/>
                      <a:pt x="156" y="731"/>
                      <a:pt x="463" y="731"/>
                    </a:cubicBezTo>
                    <a:cubicBezTo>
                      <a:pt x="488" y="731"/>
                      <a:pt x="515" y="728"/>
                      <a:pt x="542" y="721"/>
                    </a:cubicBezTo>
                    <a:cubicBezTo>
                      <a:pt x="828" y="650"/>
                      <a:pt x="1094" y="633"/>
                      <a:pt x="1380" y="614"/>
                    </a:cubicBezTo>
                    <a:cubicBezTo>
                      <a:pt x="1473" y="614"/>
                      <a:pt x="1563" y="620"/>
                      <a:pt x="1651" y="620"/>
                    </a:cubicBezTo>
                    <a:cubicBezTo>
                      <a:pt x="1784" y="620"/>
                      <a:pt x="1912" y="607"/>
                      <a:pt x="2040" y="543"/>
                    </a:cubicBezTo>
                    <a:cubicBezTo>
                      <a:pt x="2112" y="507"/>
                      <a:pt x="2112" y="400"/>
                      <a:pt x="2076" y="347"/>
                    </a:cubicBezTo>
                    <a:cubicBezTo>
                      <a:pt x="1913" y="85"/>
                      <a:pt x="1590" y="1"/>
                      <a:pt x="1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6853456" y="1583875"/>
                <a:ext cx="35084" cy="25531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743" extrusionOk="0">
                    <a:moveTo>
                      <a:pt x="533" y="1"/>
                    </a:moveTo>
                    <a:cubicBezTo>
                      <a:pt x="517" y="1"/>
                      <a:pt x="500" y="2"/>
                      <a:pt x="483" y="4"/>
                    </a:cubicBezTo>
                    <a:cubicBezTo>
                      <a:pt x="0" y="69"/>
                      <a:pt x="113" y="743"/>
                      <a:pt x="507" y="743"/>
                    </a:cubicBezTo>
                    <a:cubicBezTo>
                      <a:pt x="550" y="743"/>
                      <a:pt x="596" y="735"/>
                      <a:pt x="644" y="718"/>
                    </a:cubicBezTo>
                    <a:cubicBezTo>
                      <a:pt x="1020" y="581"/>
                      <a:pt x="90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6776896" y="1598067"/>
                <a:ext cx="34328" cy="6766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969" extrusionOk="0">
                    <a:moveTo>
                      <a:pt x="999" y="1"/>
                    </a:moveTo>
                    <a:cubicBezTo>
                      <a:pt x="411" y="340"/>
                      <a:pt x="71" y="911"/>
                      <a:pt x="0" y="1570"/>
                    </a:cubicBezTo>
                    <a:cubicBezTo>
                      <a:pt x="197" y="1713"/>
                      <a:pt x="392" y="1820"/>
                      <a:pt x="607" y="1927"/>
                    </a:cubicBezTo>
                    <a:cubicBezTo>
                      <a:pt x="668" y="1947"/>
                      <a:pt x="736" y="1968"/>
                      <a:pt x="796" y="1968"/>
                    </a:cubicBezTo>
                    <a:cubicBezTo>
                      <a:pt x="840" y="1968"/>
                      <a:pt x="880" y="1957"/>
                      <a:pt x="910" y="1927"/>
                    </a:cubicBezTo>
                    <a:cubicBezTo>
                      <a:pt x="963" y="1874"/>
                      <a:pt x="963" y="1784"/>
                      <a:pt x="963" y="1713"/>
                    </a:cubicBezTo>
                    <a:cubicBezTo>
                      <a:pt x="963" y="1142"/>
                      <a:pt x="982" y="571"/>
                      <a:pt x="999" y="1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6708892" y="1617104"/>
                <a:ext cx="80924" cy="67694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1970" extrusionOk="0">
                    <a:moveTo>
                      <a:pt x="160" y="0"/>
                    </a:moveTo>
                    <a:cubicBezTo>
                      <a:pt x="0" y="571"/>
                      <a:pt x="214" y="1320"/>
                      <a:pt x="678" y="1677"/>
                    </a:cubicBezTo>
                    <a:cubicBezTo>
                      <a:pt x="925" y="1876"/>
                      <a:pt x="1239" y="1969"/>
                      <a:pt x="1556" y="1969"/>
                    </a:cubicBezTo>
                    <a:cubicBezTo>
                      <a:pt x="1833" y="1969"/>
                      <a:pt x="2113" y="1898"/>
                      <a:pt x="2354" y="1765"/>
                    </a:cubicBezTo>
                    <a:cubicBezTo>
                      <a:pt x="1444" y="1498"/>
                      <a:pt x="624" y="838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18;p20">
            <a:extLst>
              <a:ext uri="{FF2B5EF4-FFF2-40B4-BE49-F238E27FC236}">
                <a16:creationId xmlns:a16="http://schemas.microsoft.com/office/drawing/2014/main" id="{392AC3FA-84F9-E4AD-4D8E-6A989C52A0CA}"/>
              </a:ext>
            </a:extLst>
          </p:cNvPr>
          <p:cNvSpPr txBox="1"/>
          <p:nvPr/>
        </p:nvSpPr>
        <p:spPr>
          <a:xfrm>
            <a:off x="346154" y="1205212"/>
            <a:ext cx="2448548" cy="36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Preparation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Step2: Exploratory Analysis</a:t>
            </a:r>
            <a:endParaRPr dirty="0"/>
          </a:p>
        </p:txBody>
      </p:sp>
      <p:grpSp>
        <p:nvGrpSpPr>
          <p:cNvPr id="931" name="Google Shape;931;p28"/>
          <p:cNvGrpSpPr/>
          <p:nvPr/>
        </p:nvGrpSpPr>
        <p:grpSpPr>
          <a:xfrm>
            <a:off x="6461660" y="1024799"/>
            <a:ext cx="2567676" cy="1332662"/>
            <a:chOff x="6461660" y="1024799"/>
            <a:chExt cx="2567676" cy="1332662"/>
          </a:xfrm>
        </p:grpSpPr>
        <p:sp>
          <p:nvSpPr>
            <p:cNvPr id="932" name="Google Shape;932;p28"/>
            <p:cNvSpPr txBox="1"/>
            <p:nvPr/>
          </p:nvSpPr>
          <p:spPr>
            <a:xfrm>
              <a:off x="6461660" y="1024799"/>
              <a:ext cx="2316479" cy="4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Activity Analysis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3" name="Google Shape;933;p28"/>
            <p:cNvSpPr txBox="1"/>
            <p:nvPr/>
          </p:nvSpPr>
          <p:spPr>
            <a:xfrm>
              <a:off x="6617149" y="1885561"/>
              <a:ext cx="2412187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England</a:t>
              </a: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Croatia</a:t>
              </a: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Portugal</a:t>
              </a: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most active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934" name="Google Shape;934;p28"/>
          <p:cNvGrpSpPr/>
          <p:nvPr/>
        </p:nvGrpSpPr>
        <p:grpSpPr>
          <a:xfrm>
            <a:off x="5112490" y="1590663"/>
            <a:ext cx="1279727" cy="997619"/>
            <a:chOff x="5535850" y="948100"/>
            <a:chExt cx="2430168" cy="1894454"/>
          </a:xfrm>
        </p:grpSpPr>
        <p:sp>
          <p:nvSpPr>
            <p:cNvPr id="935" name="Google Shape;935;p28"/>
            <p:cNvSpPr/>
            <p:nvPr/>
          </p:nvSpPr>
          <p:spPr>
            <a:xfrm>
              <a:off x="5594090" y="948100"/>
              <a:ext cx="2299280" cy="1894454"/>
            </a:xfrm>
            <a:custGeom>
              <a:avLst/>
              <a:gdLst/>
              <a:ahLst/>
              <a:cxnLst/>
              <a:rect l="l" t="t" r="r" b="b"/>
              <a:pathLst>
                <a:path w="108919" h="89742" extrusionOk="0">
                  <a:moveTo>
                    <a:pt x="50784" y="1"/>
                  </a:moveTo>
                  <a:cubicBezTo>
                    <a:pt x="45379" y="1"/>
                    <a:pt x="35871" y="382"/>
                    <a:pt x="24122" y="2434"/>
                  </a:cubicBezTo>
                  <a:cubicBezTo>
                    <a:pt x="24122" y="2434"/>
                    <a:pt x="27132" y="14515"/>
                    <a:pt x="11584" y="15448"/>
                  </a:cubicBezTo>
                  <a:cubicBezTo>
                    <a:pt x="11584" y="15448"/>
                    <a:pt x="1" y="67343"/>
                    <a:pt x="54367" y="89678"/>
                  </a:cubicBezTo>
                  <a:lnTo>
                    <a:pt x="54367" y="89741"/>
                  </a:lnTo>
                  <a:cubicBezTo>
                    <a:pt x="54408" y="89720"/>
                    <a:pt x="54428" y="89720"/>
                    <a:pt x="54450" y="89700"/>
                  </a:cubicBezTo>
                  <a:cubicBezTo>
                    <a:pt x="54470" y="89720"/>
                    <a:pt x="54511" y="89720"/>
                    <a:pt x="54533" y="89741"/>
                  </a:cubicBezTo>
                  <a:lnTo>
                    <a:pt x="54533" y="89678"/>
                  </a:lnTo>
                  <a:cubicBezTo>
                    <a:pt x="108918" y="67343"/>
                    <a:pt x="97335" y="15448"/>
                    <a:pt x="97335" y="15448"/>
                  </a:cubicBezTo>
                  <a:cubicBezTo>
                    <a:pt x="81767" y="14515"/>
                    <a:pt x="84798" y="2434"/>
                    <a:pt x="84798" y="2434"/>
                  </a:cubicBezTo>
                  <a:cubicBezTo>
                    <a:pt x="73049" y="382"/>
                    <a:pt x="63528" y="1"/>
                    <a:pt x="58118" y="1"/>
                  </a:cubicBezTo>
                  <a:cubicBezTo>
                    <a:pt x="56521" y="1"/>
                    <a:pt x="55282" y="34"/>
                    <a:pt x="54450" y="67"/>
                  </a:cubicBezTo>
                  <a:cubicBezTo>
                    <a:pt x="53617" y="34"/>
                    <a:pt x="52379" y="1"/>
                    <a:pt x="50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6012575" y="2051962"/>
              <a:ext cx="1464485" cy="715587"/>
            </a:xfrm>
            <a:custGeom>
              <a:avLst/>
              <a:gdLst/>
              <a:ahLst/>
              <a:cxnLst/>
              <a:rect l="l" t="t" r="r" b="b"/>
              <a:pathLst>
                <a:path w="69374" h="33898" extrusionOk="0">
                  <a:moveTo>
                    <a:pt x="35312" y="0"/>
                  </a:moveTo>
                  <a:cubicBezTo>
                    <a:pt x="23422" y="0"/>
                    <a:pt x="11536" y="861"/>
                    <a:pt x="1" y="2617"/>
                  </a:cubicBezTo>
                  <a:cubicBezTo>
                    <a:pt x="1993" y="6810"/>
                    <a:pt x="4484" y="10712"/>
                    <a:pt x="7432" y="14302"/>
                  </a:cubicBezTo>
                  <a:cubicBezTo>
                    <a:pt x="14116" y="22481"/>
                    <a:pt x="23269" y="29062"/>
                    <a:pt x="34625" y="33898"/>
                  </a:cubicBezTo>
                  <a:cubicBezTo>
                    <a:pt x="45937" y="29082"/>
                    <a:pt x="55050" y="22544"/>
                    <a:pt x="61734" y="14449"/>
                  </a:cubicBezTo>
                  <a:cubicBezTo>
                    <a:pt x="64765" y="10732"/>
                    <a:pt x="67339" y="6705"/>
                    <a:pt x="69373" y="2367"/>
                  </a:cubicBezTo>
                  <a:cubicBezTo>
                    <a:pt x="58221" y="799"/>
                    <a:pt x="46764" y="0"/>
                    <a:pt x="35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5878913" y="1016114"/>
              <a:ext cx="1728276" cy="1091134"/>
            </a:xfrm>
            <a:custGeom>
              <a:avLst/>
              <a:gdLst/>
              <a:ahLst/>
              <a:cxnLst/>
              <a:rect l="l" t="t" r="r" b="b"/>
              <a:pathLst>
                <a:path w="81870" h="51688" extrusionOk="0">
                  <a:moveTo>
                    <a:pt x="37386" y="0"/>
                  </a:moveTo>
                  <a:cubicBezTo>
                    <a:pt x="32175" y="0"/>
                    <a:pt x="24060" y="352"/>
                    <a:pt x="14074" y="1930"/>
                  </a:cubicBezTo>
                  <a:cubicBezTo>
                    <a:pt x="14033" y="4069"/>
                    <a:pt x="13515" y="6870"/>
                    <a:pt x="11625" y="9425"/>
                  </a:cubicBezTo>
                  <a:cubicBezTo>
                    <a:pt x="9363" y="12538"/>
                    <a:pt x="5751" y="14468"/>
                    <a:pt x="872" y="15195"/>
                  </a:cubicBezTo>
                  <a:cubicBezTo>
                    <a:pt x="479" y="17955"/>
                    <a:pt x="1" y="23062"/>
                    <a:pt x="499" y="29394"/>
                  </a:cubicBezTo>
                  <a:cubicBezTo>
                    <a:pt x="769" y="32715"/>
                    <a:pt x="1288" y="36368"/>
                    <a:pt x="2223" y="40188"/>
                  </a:cubicBezTo>
                  <a:cubicBezTo>
                    <a:pt x="3219" y="44215"/>
                    <a:pt x="4609" y="48054"/>
                    <a:pt x="6333" y="51688"/>
                  </a:cubicBezTo>
                  <a:cubicBezTo>
                    <a:pt x="17868" y="49932"/>
                    <a:pt x="29754" y="49071"/>
                    <a:pt x="41644" y="49071"/>
                  </a:cubicBezTo>
                  <a:cubicBezTo>
                    <a:pt x="53096" y="49071"/>
                    <a:pt x="64553" y="49870"/>
                    <a:pt x="75705" y="51438"/>
                  </a:cubicBezTo>
                  <a:cubicBezTo>
                    <a:pt x="77344" y="47971"/>
                    <a:pt x="78653" y="44298"/>
                    <a:pt x="79628" y="40437"/>
                  </a:cubicBezTo>
                  <a:cubicBezTo>
                    <a:pt x="80646" y="36368"/>
                    <a:pt x="81205" y="32466"/>
                    <a:pt x="81454" y="28937"/>
                  </a:cubicBezTo>
                  <a:cubicBezTo>
                    <a:pt x="81870" y="22834"/>
                    <a:pt x="81413" y="17894"/>
                    <a:pt x="81061" y="15195"/>
                  </a:cubicBezTo>
                  <a:cubicBezTo>
                    <a:pt x="76182" y="14468"/>
                    <a:pt x="72550" y="12538"/>
                    <a:pt x="70287" y="9425"/>
                  </a:cubicBezTo>
                  <a:cubicBezTo>
                    <a:pt x="68418" y="6870"/>
                    <a:pt x="67900" y="4069"/>
                    <a:pt x="67837" y="1930"/>
                  </a:cubicBezTo>
                  <a:cubicBezTo>
                    <a:pt x="57854" y="352"/>
                    <a:pt x="49736" y="0"/>
                    <a:pt x="44527" y="0"/>
                  </a:cubicBezTo>
                  <a:cubicBezTo>
                    <a:pt x="42991" y="0"/>
                    <a:pt x="41807" y="42"/>
                    <a:pt x="41081" y="62"/>
                  </a:cubicBezTo>
                  <a:lnTo>
                    <a:pt x="40957" y="83"/>
                  </a:lnTo>
                  <a:lnTo>
                    <a:pt x="40832" y="62"/>
                  </a:lnTo>
                  <a:cubicBezTo>
                    <a:pt x="40126" y="42"/>
                    <a:pt x="38942" y="0"/>
                    <a:pt x="37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5754476" y="1563981"/>
              <a:ext cx="1979379" cy="566909"/>
            </a:xfrm>
            <a:custGeom>
              <a:avLst/>
              <a:gdLst/>
              <a:ahLst/>
              <a:cxnLst/>
              <a:rect l="l" t="t" r="r" b="b"/>
              <a:pathLst>
                <a:path w="93765" h="26855" extrusionOk="0">
                  <a:moveTo>
                    <a:pt x="48222" y="0"/>
                  </a:moveTo>
                  <a:cubicBezTo>
                    <a:pt x="34139" y="0"/>
                    <a:pt x="20056" y="1143"/>
                    <a:pt x="6394" y="3440"/>
                  </a:cubicBezTo>
                  <a:cubicBezTo>
                    <a:pt x="4257" y="3792"/>
                    <a:pt x="2118" y="4187"/>
                    <a:pt x="0" y="4602"/>
                  </a:cubicBezTo>
                  <a:cubicBezTo>
                    <a:pt x="291" y="8068"/>
                    <a:pt x="872" y="11846"/>
                    <a:pt x="1849" y="15790"/>
                  </a:cubicBezTo>
                  <a:cubicBezTo>
                    <a:pt x="2804" y="19631"/>
                    <a:pt x="4049" y="23326"/>
                    <a:pt x="5627" y="26854"/>
                  </a:cubicBezTo>
                  <a:cubicBezTo>
                    <a:pt x="7805" y="26439"/>
                    <a:pt x="10006" y="26086"/>
                    <a:pt x="12228" y="25734"/>
                  </a:cubicBezTo>
                  <a:cubicBezTo>
                    <a:pt x="23763" y="23978"/>
                    <a:pt x="35649" y="23117"/>
                    <a:pt x="47539" y="23117"/>
                  </a:cubicBezTo>
                  <a:cubicBezTo>
                    <a:pt x="58991" y="23117"/>
                    <a:pt x="70448" y="23916"/>
                    <a:pt x="81600" y="25484"/>
                  </a:cubicBezTo>
                  <a:cubicBezTo>
                    <a:pt x="83821" y="25795"/>
                    <a:pt x="86043" y="26149"/>
                    <a:pt x="88243" y="26522"/>
                  </a:cubicBezTo>
                  <a:cubicBezTo>
                    <a:pt x="89737" y="23096"/>
                    <a:pt x="90941" y="19526"/>
                    <a:pt x="91855" y="15790"/>
                  </a:cubicBezTo>
                  <a:cubicBezTo>
                    <a:pt x="92851" y="11763"/>
                    <a:pt x="93432" y="7902"/>
                    <a:pt x="93743" y="4394"/>
                  </a:cubicBezTo>
                  <a:cubicBezTo>
                    <a:pt x="93743" y="4270"/>
                    <a:pt x="93764" y="4165"/>
                    <a:pt x="93764" y="4062"/>
                  </a:cubicBezTo>
                  <a:cubicBezTo>
                    <a:pt x="91626" y="3689"/>
                    <a:pt x="89488" y="3315"/>
                    <a:pt x="87349" y="2983"/>
                  </a:cubicBezTo>
                  <a:cubicBezTo>
                    <a:pt x="74536" y="998"/>
                    <a:pt x="61379" y="0"/>
                    <a:pt x="4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6354350" y="1657601"/>
              <a:ext cx="802813" cy="802813"/>
            </a:xfrm>
            <a:custGeom>
              <a:avLst/>
              <a:gdLst/>
              <a:ahLst/>
              <a:cxnLst/>
              <a:rect l="l" t="t" r="r" b="b"/>
              <a:pathLst>
                <a:path w="38030" h="38030" extrusionOk="0">
                  <a:moveTo>
                    <a:pt x="19015" y="1"/>
                  </a:moveTo>
                  <a:cubicBezTo>
                    <a:pt x="8511" y="1"/>
                    <a:pt x="1" y="8512"/>
                    <a:pt x="1" y="19015"/>
                  </a:cubicBezTo>
                  <a:cubicBezTo>
                    <a:pt x="1" y="29519"/>
                    <a:pt x="8511" y="38029"/>
                    <a:pt x="19015" y="38029"/>
                  </a:cubicBezTo>
                  <a:cubicBezTo>
                    <a:pt x="29518" y="38029"/>
                    <a:pt x="38029" y="29519"/>
                    <a:pt x="38029" y="19015"/>
                  </a:cubicBezTo>
                  <a:cubicBezTo>
                    <a:pt x="38029" y="8512"/>
                    <a:pt x="29518" y="1"/>
                    <a:pt x="19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6401212" y="1705202"/>
              <a:ext cx="709043" cy="707882"/>
            </a:xfrm>
            <a:custGeom>
              <a:avLst/>
              <a:gdLst/>
              <a:ahLst/>
              <a:cxnLst/>
              <a:rect l="l" t="t" r="r" b="b"/>
              <a:pathLst>
                <a:path w="33588" h="33533" extrusionOk="0">
                  <a:moveTo>
                    <a:pt x="18019" y="1170"/>
                  </a:moveTo>
                  <a:lnTo>
                    <a:pt x="18019" y="1170"/>
                  </a:lnTo>
                  <a:cubicBezTo>
                    <a:pt x="18600" y="1212"/>
                    <a:pt x="19161" y="1275"/>
                    <a:pt x="19721" y="1399"/>
                  </a:cubicBezTo>
                  <a:cubicBezTo>
                    <a:pt x="20468" y="1524"/>
                    <a:pt x="21196" y="1731"/>
                    <a:pt x="21943" y="1981"/>
                  </a:cubicBezTo>
                  <a:cubicBezTo>
                    <a:pt x="23396" y="2479"/>
                    <a:pt x="24724" y="3185"/>
                    <a:pt x="25928" y="4056"/>
                  </a:cubicBezTo>
                  <a:cubicBezTo>
                    <a:pt x="25948" y="4056"/>
                    <a:pt x="25948" y="4076"/>
                    <a:pt x="25970" y="4076"/>
                  </a:cubicBezTo>
                  <a:cubicBezTo>
                    <a:pt x="25928" y="4139"/>
                    <a:pt x="25887" y="4181"/>
                    <a:pt x="25845" y="4222"/>
                  </a:cubicBezTo>
                  <a:cubicBezTo>
                    <a:pt x="25741" y="4159"/>
                    <a:pt x="25616" y="4076"/>
                    <a:pt x="25513" y="4015"/>
                  </a:cubicBezTo>
                  <a:cubicBezTo>
                    <a:pt x="23936" y="3102"/>
                    <a:pt x="22129" y="2479"/>
                    <a:pt x="20780" y="2105"/>
                  </a:cubicBezTo>
                  <a:cubicBezTo>
                    <a:pt x="19679" y="1793"/>
                    <a:pt x="18912" y="1648"/>
                    <a:pt x="18829" y="1627"/>
                  </a:cubicBezTo>
                  <a:lnTo>
                    <a:pt x="18829" y="1648"/>
                  </a:lnTo>
                  <a:lnTo>
                    <a:pt x="18019" y="1170"/>
                  </a:lnTo>
                  <a:close/>
                  <a:moveTo>
                    <a:pt x="18705" y="2291"/>
                  </a:moveTo>
                  <a:cubicBezTo>
                    <a:pt x="18746" y="2291"/>
                    <a:pt x="20282" y="2582"/>
                    <a:pt x="22109" y="3226"/>
                  </a:cubicBezTo>
                  <a:cubicBezTo>
                    <a:pt x="22669" y="3434"/>
                    <a:pt x="23271" y="3661"/>
                    <a:pt x="23853" y="3910"/>
                  </a:cubicBezTo>
                  <a:cubicBezTo>
                    <a:pt x="24641" y="4284"/>
                    <a:pt x="25409" y="4699"/>
                    <a:pt x="26094" y="5177"/>
                  </a:cubicBezTo>
                  <a:cubicBezTo>
                    <a:pt x="26820" y="6008"/>
                    <a:pt x="27983" y="7398"/>
                    <a:pt x="28232" y="8435"/>
                  </a:cubicBezTo>
                  <a:cubicBezTo>
                    <a:pt x="27609" y="8892"/>
                    <a:pt x="26883" y="9412"/>
                    <a:pt x="26197" y="9889"/>
                  </a:cubicBezTo>
                  <a:cubicBezTo>
                    <a:pt x="25679" y="10242"/>
                    <a:pt x="25201" y="10574"/>
                    <a:pt x="24807" y="10823"/>
                  </a:cubicBezTo>
                  <a:cubicBezTo>
                    <a:pt x="23770" y="10179"/>
                    <a:pt x="20136" y="8748"/>
                    <a:pt x="18788" y="8685"/>
                  </a:cubicBezTo>
                  <a:cubicBezTo>
                    <a:pt x="18019" y="6755"/>
                    <a:pt x="16629" y="4638"/>
                    <a:pt x="16026" y="3744"/>
                  </a:cubicBezTo>
                  <a:cubicBezTo>
                    <a:pt x="16026" y="3744"/>
                    <a:pt x="16026" y="3724"/>
                    <a:pt x="16006" y="3724"/>
                  </a:cubicBezTo>
                  <a:cubicBezTo>
                    <a:pt x="16649" y="3246"/>
                    <a:pt x="18705" y="2291"/>
                    <a:pt x="18705" y="2291"/>
                  </a:cubicBezTo>
                  <a:close/>
                  <a:moveTo>
                    <a:pt x="8761" y="3351"/>
                  </a:moveTo>
                  <a:lnTo>
                    <a:pt x="8907" y="4015"/>
                  </a:lnTo>
                  <a:lnTo>
                    <a:pt x="8990" y="4430"/>
                  </a:lnTo>
                  <a:cubicBezTo>
                    <a:pt x="8160" y="5343"/>
                    <a:pt x="6291" y="7627"/>
                    <a:pt x="5212" y="10616"/>
                  </a:cubicBezTo>
                  <a:cubicBezTo>
                    <a:pt x="4568" y="10948"/>
                    <a:pt x="3302" y="11674"/>
                    <a:pt x="2513" y="12526"/>
                  </a:cubicBezTo>
                  <a:cubicBezTo>
                    <a:pt x="2367" y="12172"/>
                    <a:pt x="2223" y="11695"/>
                    <a:pt x="2201" y="11092"/>
                  </a:cubicBezTo>
                  <a:cubicBezTo>
                    <a:pt x="3322" y="8208"/>
                    <a:pt x="5232" y="5820"/>
                    <a:pt x="7598" y="4118"/>
                  </a:cubicBezTo>
                  <a:cubicBezTo>
                    <a:pt x="7972" y="3849"/>
                    <a:pt x="8346" y="3578"/>
                    <a:pt x="8761" y="3351"/>
                  </a:cubicBezTo>
                  <a:close/>
                  <a:moveTo>
                    <a:pt x="14383" y="3959"/>
                  </a:moveTo>
                  <a:cubicBezTo>
                    <a:pt x="14749" y="3959"/>
                    <a:pt x="15094" y="3982"/>
                    <a:pt x="15403" y="4035"/>
                  </a:cubicBezTo>
                  <a:cubicBezTo>
                    <a:pt x="15965" y="4845"/>
                    <a:pt x="17438" y="7087"/>
                    <a:pt x="18206" y="9017"/>
                  </a:cubicBezTo>
                  <a:cubicBezTo>
                    <a:pt x="17479" y="10055"/>
                    <a:pt x="15134" y="13356"/>
                    <a:pt x="14512" y="14394"/>
                  </a:cubicBezTo>
                  <a:cubicBezTo>
                    <a:pt x="12331" y="14518"/>
                    <a:pt x="8741" y="14621"/>
                    <a:pt x="7806" y="14643"/>
                  </a:cubicBezTo>
                  <a:cubicBezTo>
                    <a:pt x="7288" y="13916"/>
                    <a:pt x="6125" y="12193"/>
                    <a:pt x="5752" y="11134"/>
                  </a:cubicBezTo>
                  <a:cubicBezTo>
                    <a:pt x="6831" y="7896"/>
                    <a:pt x="9010" y="5385"/>
                    <a:pt x="9674" y="4658"/>
                  </a:cubicBezTo>
                  <a:cubicBezTo>
                    <a:pt x="10677" y="4420"/>
                    <a:pt x="12736" y="3959"/>
                    <a:pt x="14383" y="3959"/>
                  </a:cubicBezTo>
                  <a:close/>
                  <a:moveTo>
                    <a:pt x="19280" y="9554"/>
                  </a:moveTo>
                  <a:cubicBezTo>
                    <a:pt x="19289" y="9554"/>
                    <a:pt x="19298" y="9555"/>
                    <a:pt x="19306" y="9556"/>
                  </a:cubicBezTo>
                  <a:cubicBezTo>
                    <a:pt x="20385" y="9786"/>
                    <a:pt x="23997" y="11197"/>
                    <a:pt x="24288" y="11654"/>
                  </a:cubicBezTo>
                  <a:cubicBezTo>
                    <a:pt x="24578" y="12110"/>
                    <a:pt x="24724" y="15701"/>
                    <a:pt x="24724" y="15701"/>
                  </a:cubicBezTo>
                  <a:cubicBezTo>
                    <a:pt x="24724" y="15701"/>
                    <a:pt x="24102" y="12006"/>
                    <a:pt x="23894" y="11903"/>
                  </a:cubicBezTo>
                  <a:cubicBezTo>
                    <a:pt x="22541" y="11226"/>
                    <a:pt x="20272" y="10351"/>
                    <a:pt x="19339" y="10351"/>
                  </a:cubicBezTo>
                  <a:cubicBezTo>
                    <a:pt x="19184" y="10351"/>
                    <a:pt x="19066" y="10375"/>
                    <a:pt x="18995" y="10428"/>
                  </a:cubicBezTo>
                  <a:cubicBezTo>
                    <a:pt x="17002" y="11964"/>
                    <a:pt x="17127" y="12235"/>
                    <a:pt x="16607" y="12526"/>
                  </a:cubicBezTo>
                  <a:cubicBezTo>
                    <a:pt x="16607" y="12526"/>
                    <a:pt x="18736" y="9554"/>
                    <a:pt x="19280" y="9554"/>
                  </a:cubicBezTo>
                  <a:close/>
                  <a:moveTo>
                    <a:pt x="5028" y="11297"/>
                  </a:moveTo>
                  <a:cubicBezTo>
                    <a:pt x="5055" y="11297"/>
                    <a:pt x="5075" y="11305"/>
                    <a:pt x="5087" y="11322"/>
                  </a:cubicBezTo>
                  <a:cubicBezTo>
                    <a:pt x="5232" y="11549"/>
                    <a:pt x="7205" y="14518"/>
                    <a:pt x="7163" y="14809"/>
                  </a:cubicBezTo>
                  <a:cubicBezTo>
                    <a:pt x="7122" y="15078"/>
                    <a:pt x="6707" y="16802"/>
                    <a:pt x="6707" y="16802"/>
                  </a:cubicBezTo>
                  <a:cubicBezTo>
                    <a:pt x="6707" y="16802"/>
                    <a:pt x="6831" y="14934"/>
                    <a:pt x="6727" y="14684"/>
                  </a:cubicBezTo>
                  <a:cubicBezTo>
                    <a:pt x="6560" y="14228"/>
                    <a:pt x="4941" y="11881"/>
                    <a:pt x="4775" y="11881"/>
                  </a:cubicBezTo>
                  <a:cubicBezTo>
                    <a:pt x="4773" y="11881"/>
                    <a:pt x="4770" y="11881"/>
                    <a:pt x="4767" y="11881"/>
                  </a:cubicBezTo>
                  <a:cubicBezTo>
                    <a:pt x="4550" y="11881"/>
                    <a:pt x="3219" y="12546"/>
                    <a:pt x="3219" y="12546"/>
                  </a:cubicBezTo>
                  <a:cubicBezTo>
                    <a:pt x="3219" y="12546"/>
                    <a:pt x="4682" y="11297"/>
                    <a:pt x="5028" y="11297"/>
                  </a:cubicBezTo>
                  <a:close/>
                  <a:moveTo>
                    <a:pt x="32262" y="14320"/>
                  </a:moveTo>
                  <a:lnTo>
                    <a:pt x="32262" y="14320"/>
                  </a:lnTo>
                  <a:cubicBezTo>
                    <a:pt x="32284" y="14537"/>
                    <a:pt x="32323" y="14736"/>
                    <a:pt x="32342" y="14953"/>
                  </a:cubicBezTo>
                  <a:cubicBezTo>
                    <a:pt x="32405" y="15432"/>
                    <a:pt x="32425" y="15908"/>
                    <a:pt x="32446" y="16387"/>
                  </a:cubicBezTo>
                  <a:cubicBezTo>
                    <a:pt x="32466" y="17361"/>
                    <a:pt x="32405" y="18338"/>
                    <a:pt x="32239" y="19313"/>
                  </a:cubicBezTo>
                  <a:cubicBezTo>
                    <a:pt x="32197" y="19645"/>
                    <a:pt x="32114" y="19977"/>
                    <a:pt x="32051" y="20331"/>
                  </a:cubicBezTo>
                  <a:cubicBezTo>
                    <a:pt x="32031" y="20289"/>
                    <a:pt x="32010" y="20267"/>
                    <a:pt x="32010" y="20248"/>
                  </a:cubicBezTo>
                  <a:cubicBezTo>
                    <a:pt x="32073" y="19894"/>
                    <a:pt x="32114" y="19562"/>
                    <a:pt x="32156" y="19230"/>
                  </a:cubicBezTo>
                  <a:cubicBezTo>
                    <a:pt x="32280" y="18233"/>
                    <a:pt x="32342" y="17258"/>
                    <a:pt x="32342" y="16387"/>
                  </a:cubicBezTo>
                  <a:cubicBezTo>
                    <a:pt x="32342" y="15867"/>
                    <a:pt x="32322" y="15390"/>
                    <a:pt x="32300" y="14953"/>
                  </a:cubicBezTo>
                  <a:cubicBezTo>
                    <a:pt x="32281" y="14737"/>
                    <a:pt x="32280" y="14520"/>
                    <a:pt x="32262" y="14320"/>
                  </a:cubicBezTo>
                  <a:close/>
                  <a:moveTo>
                    <a:pt x="1766" y="12421"/>
                  </a:moveTo>
                  <a:cubicBezTo>
                    <a:pt x="1869" y="12733"/>
                    <a:pt x="1994" y="13002"/>
                    <a:pt x="2098" y="13210"/>
                  </a:cubicBezTo>
                  <a:cubicBezTo>
                    <a:pt x="2035" y="13563"/>
                    <a:pt x="1911" y="14186"/>
                    <a:pt x="1828" y="14953"/>
                  </a:cubicBezTo>
                  <a:cubicBezTo>
                    <a:pt x="1786" y="15390"/>
                    <a:pt x="1745" y="15888"/>
                    <a:pt x="1725" y="16387"/>
                  </a:cubicBezTo>
                  <a:cubicBezTo>
                    <a:pt x="1703" y="17341"/>
                    <a:pt x="1808" y="18338"/>
                    <a:pt x="2098" y="19210"/>
                  </a:cubicBezTo>
                  <a:cubicBezTo>
                    <a:pt x="2077" y="19251"/>
                    <a:pt x="2057" y="19313"/>
                    <a:pt x="2035" y="19354"/>
                  </a:cubicBezTo>
                  <a:cubicBezTo>
                    <a:pt x="1932" y="19708"/>
                    <a:pt x="1808" y="20226"/>
                    <a:pt x="1683" y="20787"/>
                  </a:cubicBezTo>
                  <a:cubicBezTo>
                    <a:pt x="1559" y="20350"/>
                    <a:pt x="1454" y="19894"/>
                    <a:pt x="1371" y="19459"/>
                  </a:cubicBezTo>
                  <a:cubicBezTo>
                    <a:pt x="1205" y="18441"/>
                    <a:pt x="1122" y="17424"/>
                    <a:pt x="1143" y="16387"/>
                  </a:cubicBezTo>
                  <a:cubicBezTo>
                    <a:pt x="1163" y="15908"/>
                    <a:pt x="1185" y="15432"/>
                    <a:pt x="1246" y="14953"/>
                  </a:cubicBezTo>
                  <a:cubicBezTo>
                    <a:pt x="1351" y="14103"/>
                    <a:pt x="1517" y="13251"/>
                    <a:pt x="1766" y="12421"/>
                  </a:cubicBezTo>
                  <a:close/>
                  <a:moveTo>
                    <a:pt x="28585" y="9017"/>
                  </a:moveTo>
                  <a:cubicBezTo>
                    <a:pt x="29228" y="9681"/>
                    <a:pt x="31262" y="12110"/>
                    <a:pt x="31262" y="12110"/>
                  </a:cubicBezTo>
                  <a:cubicBezTo>
                    <a:pt x="31284" y="12130"/>
                    <a:pt x="31533" y="13251"/>
                    <a:pt x="31616" y="14953"/>
                  </a:cubicBezTo>
                  <a:cubicBezTo>
                    <a:pt x="31658" y="15390"/>
                    <a:pt x="31677" y="15867"/>
                    <a:pt x="31677" y="16387"/>
                  </a:cubicBezTo>
                  <a:cubicBezTo>
                    <a:pt x="31677" y="17154"/>
                    <a:pt x="31636" y="17984"/>
                    <a:pt x="31533" y="18856"/>
                  </a:cubicBezTo>
                  <a:cubicBezTo>
                    <a:pt x="31470" y="19334"/>
                    <a:pt x="31408" y="19832"/>
                    <a:pt x="31304" y="20309"/>
                  </a:cubicBezTo>
                  <a:cubicBezTo>
                    <a:pt x="31304" y="20309"/>
                    <a:pt x="29851" y="21471"/>
                    <a:pt x="29333" y="21742"/>
                  </a:cubicBezTo>
                  <a:cubicBezTo>
                    <a:pt x="28461" y="20766"/>
                    <a:pt x="27028" y="19479"/>
                    <a:pt x="26073" y="18628"/>
                  </a:cubicBezTo>
                  <a:cubicBezTo>
                    <a:pt x="25804" y="18379"/>
                    <a:pt x="25555" y="18172"/>
                    <a:pt x="25367" y="18026"/>
                  </a:cubicBezTo>
                  <a:lnTo>
                    <a:pt x="25367" y="17693"/>
                  </a:lnTo>
                  <a:cubicBezTo>
                    <a:pt x="25367" y="17361"/>
                    <a:pt x="25367" y="16885"/>
                    <a:pt x="25347" y="16323"/>
                  </a:cubicBezTo>
                  <a:cubicBezTo>
                    <a:pt x="25347" y="15908"/>
                    <a:pt x="25326" y="15432"/>
                    <a:pt x="25326" y="14953"/>
                  </a:cubicBezTo>
                  <a:cubicBezTo>
                    <a:pt x="25284" y="13542"/>
                    <a:pt x="25243" y="12069"/>
                    <a:pt x="25159" y="11383"/>
                  </a:cubicBezTo>
                  <a:cubicBezTo>
                    <a:pt x="25533" y="11156"/>
                    <a:pt x="25948" y="10865"/>
                    <a:pt x="26363" y="10574"/>
                  </a:cubicBezTo>
                  <a:cubicBezTo>
                    <a:pt x="27194" y="9993"/>
                    <a:pt x="28066" y="9390"/>
                    <a:pt x="28585" y="9017"/>
                  </a:cubicBezTo>
                  <a:close/>
                  <a:moveTo>
                    <a:pt x="14470" y="15058"/>
                  </a:moveTo>
                  <a:cubicBezTo>
                    <a:pt x="14636" y="15369"/>
                    <a:pt x="14927" y="15784"/>
                    <a:pt x="15320" y="16282"/>
                  </a:cubicBezTo>
                  <a:cubicBezTo>
                    <a:pt x="15694" y="16760"/>
                    <a:pt x="16151" y="17300"/>
                    <a:pt x="16607" y="17818"/>
                  </a:cubicBezTo>
                  <a:lnTo>
                    <a:pt x="16629" y="17840"/>
                  </a:lnTo>
                  <a:cubicBezTo>
                    <a:pt x="16690" y="17901"/>
                    <a:pt x="16732" y="17964"/>
                    <a:pt x="16795" y="18026"/>
                  </a:cubicBezTo>
                  <a:cubicBezTo>
                    <a:pt x="17584" y="18897"/>
                    <a:pt x="18351" y="19686"/>
                    <a:pt x="18788" y="20018"/>
                  </a:cubicBezTo>
                  <a:cubicBezTo>
                    <a:pt x="18497" y="20766"/>
                    <a:pt x="17584" y="22988"/>
                    <a:pt x="16795" y="24876"/>
                  </a:cubicBezTo>
                  <a:cubicBezTo>
                    <a:pt x="16732" y="25022"/>
                    <a:pt x="16690" y="25146"/>
                    <a:pt x="16629" y="25291"/>
                  </a:cubicBezTo>
                  <a:cubicBezTo>
                    <a:pt x="16483" y="25603"/>
                    <a:pt x="16358" y="25914"/>
                    <a:pt x="16255" y="26204"/>
                  </a:cubicBezTo>
                  <a:cubicBezTo>
                    <a:pt x="15739" y="26371"/>
                    <a:pt x="14490" y="26684"/>
                    <a:pt x="12380" y="26684"/>
                  </a:cubicBezTo>
                  <a:cubicBezTo>
                    <a:pt x="11857" y="26684"/>
                    <a:pt x="11281" y="26665"/>
                    <a:pt x="10651" y="26619"/>
                  </a:cubicBezTo>
                  <a:cubicBezTo>
                    <a:pt x="8907" y="25395"/>
                    <a:pt x="6394" y="21119"/>
                    <a:pt x="5959" y="20372"/>
                  </a:cubicBezTo>
                  <a:cubicBezTo>
                    <a:pt x="5855" y="20704"/>
                    <a:pt x="5793" y="20890"/>
                    <a:pt x="5793" y="20890"/>
                  </a:cubicBezTo>
                  <a:lnTo>
                    <a:pt x="5896" y="20267"/>
                  </a:lnTo>
                  <a:cubicBezTo>
                    <a:pt x="5896" y="20267"/>
                    <a:pt x="5918" y="20309"/>
                    <a:pt x="5959" y="20372"/>
                  </a:cubicBezTo>
                  <a:cubicBezTo>
                    <a:pt x="6084" y="19977"/>
                    <a:pt x="6291" y="19396"/>
                    <a:pt x="6519" y="18773"/>
                  </a:cubicBezTo>
                  <a:cubicBezTo>
                    <a:pt x="6790" y="17964"/>
                    <a:pt x="7122" y="17051"/>
                    <a:pt x="7412" y="16345"/>
                  </a:cubicBezTo>
                  <a:cubicBezTo>
                    <a:pt x="7578" y="15908"/>
                    <a:pt x="7744" y="15556"/>
                    <a:pt x="7869" y="15327"/>
                  </a:cubicBezTo>
                  <a:cubicBezTo>
                    <a:pt x="8824" y="15286"/>
                    <a:pt x="12311" y="15183"/>
                    <a:pt x="14470" y="15058"/>
                  </a:cubicBezTo>
                  <a:close/>
                  <a:moveTo>
                    <a:pt x="15652" y="27165"/>
                  </a:moveTo>
                  <a:cubicBezTo>
                    <a:pt x="15923" y="27165"/>
                    <a:pt x="16117" y="27187"/>
                    <a:pt x="16172" y="27242"/>
                  </a:cubicBezTo>
                  <a:cubicBezTo>
                    <a:pt x="16421" y="27491"/>
                    <a:pt x="18185" y="29152"/>
                    <a:pt x="18185" y="29152"/>
                  </a:cubicBezTo>
                  <a:cubicBezTo>
                    <a:pt x="18185" y="29152"/>
                    <a:pt x="16400" y="27803"/>
                    <a:pt x="15882" y="27699"/>
                  </a:cubicBezTo>
                  <a:cubicBezTo>
                    <a:pt x="15402" y="27579"/>
                    <a:pt x="12902" y="27420"/>
                    <a:pt x="12716" y="27409"/>
                  </a:cubicBezTo>
                  <a:lnTo>
                    <a:pt x="12716" y="27409"/>
                  </a:lnTo>
                  <a:cubicBezTo>
                    <a:pt x="12718" y="27409"/>
                    <a:pt x="12721" y="27409"/>
                    <a:pt x="12723" y="27409"/>
                  </a:cubicBezTo>
                  <a:cubicBezTo>
                    <a:pt x="12966" y="27409"/>
                    <a:pt x="14742" y="27165"/>
                    <a:pt x="15652" y="27165"/>
                  </a:cubicBezTo>
                  <a:close/>
                  <a:moveTo>
                    <a:pt x="24890" y="18482"/>
                  </a:moveTo>
                  <a:cubicBezTo>
                    <a:pt x="25159" y="18711"/>
                    <a:pt x="25472" y="19002"/>
                    <a:pt x="25845" y="19313"/>
                  </a:cubicBezTo>
                  <a:cubicBezTo>
                    <a:pt x="26925" y="20267"/>
                    <a:pt x="28253" y="21493"/>
                    <a:pt x="28979" y="22343"/>
                  </a:cubicBezTo>
                  <a:cubicBezTo>
                    <a:pt x="28771" y="24004"/>
                    <a:pt x="27900" y="25728"/>
                    <a:pt x="27340" y="26702"/>
                  </a:cubicBezTo>
                  <a:cubicBezTo>
                    <a:pt x="24890" y="28820"/>
                    <a:pt x="20988" y="29359"/>
                    <a:pt x="19762" y="29484"/>
                  </a:cubicBezTo>
                  <a:cubicBezTo>
                    <a:pt x="19327" y="29193"/>
                    <a:pt x="18497" y="28571"/>
                    <a:pt x="17750" y="27803"/>
                  </a:cubicBezTo>
                  <a:cubicBezTo>
                    <a:pt x="17396" y="27450"/>
                    <a:pt x="17064" y="27056"/>
                    <a:pt x="16795" y="26641"/>
                  </a:cubicBezTo>
                  <a:lnTo>
                    <a:pt x="16795" y="26619"/>
                  </a:lnTo>
                  <a:lnTo>
                    <a:pt x="16795" y="26599"/>
                  </a:lnTo>
                  <a:cubicBezTo>
                    <a:pt x="17708" y="24419"/>
                    <a:pt x="19244" y="20683"/>
                    <a:pt x="19493" y="20081"/>
                  </a:cubicBezTo>
                  <a:cubicBezTo>
                    <a:pt x="20634" y="19791"/>
                    <a:pt x="23665" y="19002"/>
                    <a:pt x="24890" y="18482"/>
                  </a:cubicBezTo>
                  <a:close/>
                  <a:moveTo>
                    <a:pt x="2597" y="19852"/>
                  </a:moveTo>
                  <a:cubicBezTo>
                    <a:pt x="3136" y="20123"/>
                    <a:pt x="4277" y="20663"/>
                    <a:pt x="5398" y="20849"/>
                  </a:cubicBezTo>
                  <a:cubicBezTo>
                    <a:pt x="5378" y="20807"/>
                    <a:pt x="5378" y="20787"/>
                    <a:pt x="5356" y="20766"/>
                  </a:cubicBezTo>
                  <a:lnTo>
                    <a:pt x="5356" y="20766"/>
                  </a:lnTo>
                  <a:lnTo>
                    <a:pt x="5793" y="20890"/>
                  </a:lnTo>
                  <a:cubicBezTo>
                    <a:pt x="5669" y="20870"/>
                    <a:pt x="5523" y="20870"/>
                    <a:pt x="5398" y="20849"/>
                  </a:cubicBezTo>
                  <a:lnTo>
                    <a:pt x="5398" y="20849"/>
                  </a:lnTo>
                  <a:cubicBezTo>
                    <a:pt x="5772" y="21471"/>
                    <a:pt x="8138" y="25479"/>
                    <a:pt x="10028" y="26973"/>
                  </a:cubicBezTo>
                  <a:cubicBezTo>
                    <a:pt x="10006" y="27430"/>
                    <a:pt x="9986" y="28197"/>
                    <a:pt x="9986" y="28883"/>
                  </a:cubicBezTo>
                  <a:cubicBezTo>
                    <a:pt x="9986" y="29235"/>
                    <a:pt x="10006" y="29567"/>
                    <a:pt x="10006" y="29816"/>
                  </a:cubicBezTo>
                  <a:cubicBezTo>
                    <a:pt x="8885" y="29796"/>
                    <a:pt x="7764" y="29359"/>
                    <a:pt x="7080" y="29049"/>
                  </a:cubicBezTo>
                  <a:cubicBezTo>
                    <a:pt x="6499" y="28592"/>
                    <a:pt x="5979" y="28094"/>
                    <a:pt x="5481" y="27574"/>
                  </a:cubicBezTo>
                  <a:cubicBezTo>
                    <a:pt x="3986" y="25997"/>
                    <a:pt x="2846" y="24150"/>
                    <a:pt x="2098" y="22116"/>
                  </a:cubicBezTo>
                  <a:cubicBezTo>
                    <a:pt x="2181" y="21471"/>
                    <a:pt x="2389" y="20600"/>
                    <a:pt x="2597" y="19852"/>
                  </a:cubicBezTo>
                  <a:close/>
                  <a:moveTo>
                    <a:pt x="27132" y="27720"/>
                  </a:moveTo>
                  <a:lnTo>
                    <a:pt x="27672" y="28031"/>
                  </a:lnTo>
                  <a:cubicBezTo>
                    <a:pt x="25243" y="30356"/>
                    <a:pt x="22109" y="31850"/>
                    <a:pt x="18788" y="32287"/>
                  </a:cubicBezTo>
                  <a:cubicBezTo>
                    <a:pt x="17874" y="32266"/>
                    <a:pt x="17252" y="32163"/>
                    <a:pt x="16795" y="32038"/>
                  </a:cubicBezTo>
                  <a:cubicBezTo>
                    <a:pt x="16732" y="32016"/>
                    <a:pt x="16690" y="32016"/>
                    <a:pt x="16629" y="31996"/>
                  </a:cubicBezTo>
                  <a:cubicBezTo>
                    <a:pt x="16463" y="31933"/>
                    <a:pt x="16317" y="31872"/>
                    <a:pt x="16214" y="31830"/>
                  </a:cubicBezTo>
                  <a:cubicBezTo>
                    <a:pt x="16338" y="31767"/>
                    <a:pt x="16483" y="31706"/>
                    <a:pt x="16629" y="31643"/>
                  </a:cubicBezTo>
                  <a:cubicBezTo>
                    <a:pt x="16690" y="31623"/>
                    <a:pt x="16732" y="31581"/>
                    <a:pt x="16795" y="31560"/>
                  </a:cubicBezTo>
                  <a:cubicBezTo>
                    <a:pt x="17645" y="31186"/>
                    <a:pt x="18808" y="30626"/>
                    <a:pt x="19493" y="30190"/>
                  </a:cubicBezTo>
                  <a:cubicBezTo>
                    <a:pt x="20178" y="30128"/>
                    <a:pt x="24226" y="29775"/>
                    <a:pt x="27132" y="27720"/>
                  </a:cubicBezTo>
                  <a:close/>
                  <a:moveTo>
                    <a:pt x="9093" y="30397"/>
                  </a:moveTo>
                  <a:cubicBezTo>
                    <a:pt x="9383" y="30448"/>
                    <a:pt x="9680" y="30475"/>
                    <a:pt x="9980" y="30475"/>
                  </a:cubicBezTo>
                  <a:cubicBezTo>
                    <a:pt x="10175" y="30475"/>
                    <a:pt x="10371" y="30464"/>
                    <a:pt x="10568" y="30439"/>
                  </a:cubicBezTo>
                  <a:cubicBezTo>
                    <a:pt x="11625" y="30834"/>
                    <a:pt x="14013" y="31706"/>
                    <a:pt x="15300" y="31933"/>
                  </a:cubicBezTo>
                  <a:cubicBezTo>
                    <a:pt x="15403" y="32080"/>
                    <a:pt x="15569" y="32246"/>
                    <a:pt x="15860" y="32390"/>
                  </a:cubicBezTo>
                  <a:cubicBezTo>
                    <a:pt x="14448" y="32307"/>
                    <a:pt x="13037" y="32038"/>
                    <a:pt x="11667" y="31560"/>
                  </a:cubicBezTo>
                  <a:cubicBezTo>
                    <a:pt x="10754" y="31249"/>
                    <a:pt x="9903" y="30854"/>
                    <a:pt x="9093" y="30397"/>
                  </a:cubicBezTo>
                  <a:close/>
                  <a:moveTo>
                    <a:pt x="16823" y="0"/>
                  </a:moveTo>
                  <a:cubicBezTo>
                    <a:pt x="12667" y="0"/>
                    <a:pt x="8668" y="1554"/>
                    <a:pt x="5606" y="4284"/>
                  </a:cubicBezTo>
                  <a:cubicBezTo>
                    <a:pt x="4111" y="5612"/>
                    <a:pt x="2846" y="7231"/>
                    <a:pt x="1891" y="9100"/>
                  </a:cubicBezTo>
                  <a:cubicBezTo>
                    <a:pt x="1869" y="9100"/>
                    <a:pt x="1869" y="9121"/>
                    <a:pt x="1869" y="9141"/>
                  </a:cubicBezTo>
                  <a:cubicBezTo>
                    <a:pt x="1517" y="9827"/>
                    <a:pt x="1227" y="10533"/>
                    <a:pt x="956" y="11259"/>
                  </a:cubicBezTo>
                  <a:cubicBezTo>
                    <a:pt x="541" y="12484"/>
                    <a:pt x="272" y="13708"/>
                    <a:pt x="126" y="14953"/>
                  </a:cubicBezTo>
                  <a:cubicBezTo>
                    <a:pt x="84" y="15432"/>
                    <a:pt x="42" y="15908"/>
                    <a:pt x="42" y="16406"/>
                  </a:cubicBezTo>
                  <a:cubicBezTo>
                    <a:pt x="1" y="17486"/>
                    <a:pt x="106" y="18565"/>
                    <a:pt x="272" y="19625"/>
                  </a:cubicBezTo>
                  <a:lnTo>
                    <a:pt x="333" y="19874"/>
                  </a:lnTo>
                  <a:cubicBezTo>
                    <a:pt x="1413" y="25581"/>
                    <a:pt x="5440" y="30563"/>
                    <a:pt x="11293" y="32598"/>
                  </a:cubicBezTo>
                  <a:cubicBezTo>
                    <a:pt x="13058" y="33220"/>
                    <a:pt x="14864" y="33511"/>
                    <a:pt x="16629" y="33533"/>
                  </a:cubicBezTo>
                  <a:lnTo>
                    <a:pt x="16795" y="33533"/>
                  </a:lnTo>
                  <a:cubicBezTo>
                    <a:pt x="23728" y="33533"/>
                    <a:pt x="30224" y="29173"/>
                    <a:pt x="32632" y="22260"/>
                  </a:cubicBezTo>
                  <a:cubicBezTo>
                    <a:pt x="32695" y="22074"/>
                    <a:pt x="32757" y="21867"/>
                    <a:pt x="32820" y="21679"/>
                  </a:cubicBezTo>
                  <a:cubicBezTo>
                    <a:pt x="32861" y="21576"/>
                    <a:pt x="32881" y="21493"/>
                    <a:pt x="32903" y="21388"/>
                  </a:cubicBezTo>
                  <a:cubicBezTo>
                    <a:pt x="32923" y="21368"/>
                    <a:pt x="32923" y="21347"/>
                    <a:pt x="32923" y="21327"/>
                  </a:cubicBezTo>
                  <a:cubicBezTo>
                    <a:pt x="33401" y="19686"/>
                    <a:pt x="33587" y="18026"/>
                    <a:pt x="33567" y="16406"/>
                  </a:cubicBezTo>
                  <a:cubicBezTo>
                    <a:pt x="33546" y="15908"/>
                    <a:pt x="33504" y="15432"/>
                    <a:pt x="33463" y="14953"/>
                  </a:cubicBezTo>
                  <a:cubicBezTo>
                    <a:pt x="33006" y="10823"/>
                    <a:pt x="31013" y="6962"/>
                    <a:pt x="27900" y="4201"/>
                  </a:cubicBezTo>
                  <a:cubicBezTo>
                    <a:pt x="26302" y="2789"/>
                    <a:pt x="24434" y="1668"/>
                    <a:pt x="22295" y="921"/>
                  </a:cubicBezTo>
                  <a:cubicBezTo>
                    <a:pt x="20484" y="297"/>
                    <a:pt x="18638" y="0"/>
                    <a:pt x="16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6082678" y="1797829"/>
              <a:ext cx="116126" cy="111735"/>
            </a:xfrm>
            <a:custGeom>
              <a:avLst/>
              <a:gdLst/>
              <a:ahLst/>
              <a:cxnLst/>
              <a:rect l="l" t="t" r="r" b="b"/>
              <a:pathLst>
                <a:path w="5501" h="5293" extrusionOk="0">
                  <a:moveTo>
                    <a:pt x="2678" y="0"/>
                  </a:moveTo>
                  <a:lnTo>
                    <a:pt x="1889" y="1764"/>
                  </a:lnTo>
                  <a:lnTo>
                    <a:pt x="1" y="2096"/>
                  </a:lnTo>
                  <a:lnTo>
                    <a:pt x="1412" y="3405"/>
                  </a:lnTo>
                  <a:lnTo>
                    <a:pt x="1142" y="5293"/>
                  </a:lnTo>
                  <a:lnTo>
                    <a:pt x="2824" y="4360"/>
                  </a:lnTo>
                  <a:lnTo>
                    <a:pt x="4546" y="5190"/>
                  </a:lnTo>
                  <a:lnTo>
                    <a:pt x="4172" y="3300"/>
                  </a:lnTo>
                  <a:lnTo>
                    <a:pt x="5501" y="1930"/>
                  </a:lnTo>
                  <a:lnTo>
                    <a:pt x="3591" y="1703"/>
                  </a:lnTo>
                  <a:lnTo>
                    <a:pt x="2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7313078" y="1797829"/>
              <a:ext cx="116591" cy="111735"/>
            </a:xfrm>
            <a:custGeom>
              <a:avLst/>
              <a:gdLst/>
              <a:ahLst/>
              <a:cxnLst/>
              <a:rect l="l" t="t" r="r" b="b"/>
              <a:pathLst>
                <a:path w="5523" h="5293" extrusionOk="0">
                  <a:moveTo>
                    <a:pt x="2699" y="0"/>
                  </a:moveTo>
                  <a:lnTo>
                    <a:pt x="1889" y="1764"/>
                  </a:lnTo>
                  <a:lnTo>
                    <a:pt x="1" y="2096"/>
                  </a:lnTo>
                  <a:lnTo>
                    <a:pt x="1412" y="3405"/>
                  </a:lnTo>
                  <a:lnTo>
                    <a:pt x="1142" y="5293"/>
                  </a:lnTo>
                  <a:lnTo>
                    <a:pt x="2824" y="4360"/>
                  </a:lnTo>
                  <a:lnTo>
                    <a:pt x="4568" y="5190"/>
                  </a:lnTo>
                  <a:lnTo>
                    <a:pt x="4172" y="3300"/>
                  </a:lnTo>
                  <a:lnTo>
                    <a:pt x="5522" y="1930"/>
                  </a:lnTo>
                  <a:lnTo>
                    <a:pt x="3591" y="1703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5535850" y="1797829"/>
              <a:ext cx="396150" cy="436006"/>
            </a:xfrm>
            <a:custGeom>
              <a:avLst/>
              <a:gdLst/>
              <a:ahLst/>
              <a:cxnLst/>
              <a:rect l="l" t="t" r="r" b="b"/>
              <a:pathLst>
                <a:path w="18766" h="20654" extrusionOk="0">
                  <a:moveTo>
                    <a:pt x="8614" y="0"/>
                  </a:moveTo>
                  <a:lnTo>
                    <a:pt x="0" y="2055"/>
                  </a:lnTo>
                  <a:lnTo>
                    <a:pt x="7368" y="10338"/>
                  </a:lnTo>
                  <a:lnTo>
                    <a:pt x="3715" y="20654"/>
                  </a:lnTo>
                  <a:lnTo>
                    <a:pt x="3715" y="20654"/>
                  </a:lnTo>
                  <a:lnTo>
                    <a:pt x="18765" y="18827"/>
                  </a:lnTo>
                  <a:lnTo>
                    <a:pt x="18765" y="17208"/>
                  </a:lnTo>
                  <a:lnTo>
                    <a:pt x="14384" y="17374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7569847" y="1797829"/>
              <a:ext cx="396171" cy="436006"/>
            </a:xfrm>
            <a:custGeom>
              <a:avLst/>
              <a:gdLst/>
              <a:ahLst/>
              <a:cxnLst/>
              <a:rect l="l" t="t" r="r" b="b"/>
              <a:pathLst>
                <a:path w="18767" h="20654" extrusionOk="0">
                  <a:moveTo>
                    <a:pt x="10131" y="0"/>
                  </a:moveTo>
                  <a:lnTo>
                    <a:pt x="4360" y="17374"/>
                  </a:lnTo>
                  <a:lnTo>
                    <a:pt x="1" y="17208"/>
                  </a:lnTo>
                  <a:lnTo>
                    <a:pt x="1" y="18827"/>
                  </a:lnTo>
                  <a:lnTo>
                    <a:pt x="15050" y="20654"/>
                  </a:lnTo>
                  <a:lnTo>
                    <a:pt x="15050" y="20654"/>
                  </a:lnTo>
                  <a:lnTo>
                    <a:pt x="11376" y="10338"/>
                  </a:lnTo>
                  <a:lnTo>
                    <a:pt x="18766" y="2055"/>
                  </a:lnTo>
                  <a:lnTo>
                    <a:pt x="10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28"/>
          <p:cNvGrpSpPr/>
          <p:nvPr/>
        </p:nvGrpSpPr>
        <p:grpSpPr>
          <a:xfrm>
            <a:off x="5268203" y="3166602"/>
            <a:ext cx="968086" cy="998888"/>
            <a:chOff x="1465148" y="945525"/>
            <a:chExt cx="1838370" cy="1896862"/>
          </a:xfrm>
        </p:grpSpPr>
        <p:sp>
          <p:nvSpPr>
            <p:cNvPr id="946" name="Google Shape;946;p28"/>
            <p:cNvSpPr/>
            <p:nvPr/>
          </p:nvSpPr>
          <p:spPr>
            <a:xfrm>
              <a:off x="1465148" y="1701869"/>
              <a:ext cx="1838370" cy="1140519"/>
            </a:xfrm>
            <a:custGeom>
              <a:avLst/>
              <a:gdLst/>
              <a:ahLst/>
              <a:cxnLst/>
              <a:rect l="l" t="t" r="r" b="b"/>
              <a:pathLst>
                <a:path w="88034" h="54616" extrusionOk="0">
                  <a:moveTo>
                    <a:pt x="0" y="1"/>
                  </a:moveTo>
                  <a:lnTo>
                    <a:pt x="0" y="15860"/>
                  </a:lnTo>
                  <a:lnTo>
                    <a:pt x="394" y="16192"/>
                  </a:lnTo>
                  <a:cubicBezTo>
                    <a:pt x="706" y="16463"/>
                    <a:pt x="32236" y="43593"/>
                    <a:pt x="42989" y="53910"/>
                  </a:cubicBezTo>
                  <a:lnTo>
                    <a:pt x="43716" y="54616"/>
                  </a:lnTo>
                  <a:lnTo>
                    <a:pt x="88033" y="15217"/>
                  </a:lnTo>
                  <a:lnTo>
                    <a:pt x="88033" y="1"/>
                  </a:lnTo>
                  <a:lnTo>
                    <a:pt x="69642" y="1"/>
                  </a:lnTo>
                  <a:lnTo>
                    <a:pt x="69642" y="2201"/>
                  </a:lnTo>
                  <a:lnTo>
                    <a:pt x="85833" y="2201"/>
                  </a:lnTo>
                  <a:lnTo>
                    <a:pt x="85833" y="14221"/>
                  </a:lnTo>
                  <a:lnTo>
                    <a:pt x="43778" y="51605"/>
                  </a:lnTo>
                  <a:cubicBezTo>
                    <a:pt x="33047" y="41434"/>
                    <a:pt x="5771" y="17916"/>
                    <a:pt x="2220" y="14844"/>
                  </a:cubicBezTo>
                  <a:lnTo>
                    <a:pt x="2220" y="2201"/>
                  </a:lnTo>
                  <a:lnTo>
                    <a:pt x="18578" y="2201"/>
                  </a:lnTo>
                  <a:lnTo>
                    <a:pt x="185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1606879" y="1815032"/>
              <a:ext cx="176875" cy="169942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8" y="2699"/>
                  </a:lnTo>
                  <a:lnTo>
                    <a:pt x="0" y="3217"/>
                  </a:lnTo>
                  <a:lnTo>
                    <a:pt x="2180" y="5210"/>
                  </a:lnTo>
                  <a:lnTo>
                    <a:pt x="1785" y="8138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5" y="5085"/>
                  </a:lnTo>
                  <a:lnTo>
                    <a:pt x="8469" y="2948"/>
                  </a:lnTo>
                  <a:lnTo>
                    <a:pt x="5543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2991859" y="1815032"/>
              <a:ext cx="176875" cy="169942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6" y="2699"/>
                  </a:lnTo>
                  <a:lnTo>
                    <a:pt x="0" y="3217"/>
                  </a:lnTo>
                  <a:lnTo>
                    <a:pt x="2179" y="5210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4" y="5085"/>
                  </a:lnTo>
                  <a:lnTo>
                    <a:pt x="8469" y="2948"/>
                  </a:lnTo>
                  <a:lnTo>
                    <a:pt x="5542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465232" y="945525"/>
              <a:ext cx="1838282" cy="701978"/>
            </a:xfrm>
            <a:custGeom>
              <a:avLst/>
              <a:gdLst/>
              <a:ahLst/>
              <a:cxnLst/>
              <a:rect l="l" t="t" r="r" b="b"/>
              <a:pathLst>
                <a:path w="78009" h="29789" extrusionOk="0">
                  <a:moveTo>
                    <a:pt x="39004" y="1"/>
                  </a:moveTo>
                  <a:cubicBezTo>
                    <a:pt x="38962" y="1"/>
                    <a:pt x="38444" y="1"/>
                    <a:pt x="37509" y="22"/>
                  </a:cubicBezTo>
                  <a:cubicBezTo>
                    <a:pt x="36596" y="42"/>
                    <a:pt x="35267" y="105"/>
                    <a:pt x="33670" y="230"/>
                  </a:cubicBezTo>
                  <a:cubicBezTo>
                    <a:pt x="32320" y="313"/>
                    <a:pt x="30784" y="457"/>
                    <a:pt x="29123" y="665"/>
                  </a:cubicBezTo>
                  <a:cubicBezTo>
                    <a:pt x="27774" y="811"/>
                    <a:pt x="26341" y="1019"/>
                    <a:pt x="24868" y="1268"/>
                  </a:cubicBezTo>
                  <a:cubicBezTo>
                    <a:pt x="23208" y="1537"/>
                    <a:pt x="21484" y="1869"/>
                    <a:pt x="19740" y="2284"/>
                  </a:cubicBezTo>
                  <a:cubicBezTo>
                    <a:pt x="18060" y="2658"/>
                    <a:pt x="16378" y="3114"/>
                    <a:pt x="14697" y="3654"/>
                  </a:cubicBezTo>
                  <a:cubicBezTo>
                    <a:pt x="10233" y="5066"/>
                    <a:pt x="5916" y="7058"/>
                    <a:pt x="2491" y="9798"/>
                  </a:cubicBezTo>
                  <a:cubicBezTo>
                    <a:pt x="997" y="11002"/>
                    <a:pt x="0" y="13576"/>
                    <a:pt x="0" y="15361"/>
                  </a:cubicBezTo>
                  <a:lnTo>
                    <a:pt x="0" y="29789"/>
                  </a:lnTo>
                  <a:lnTo>
                    <a:pt x="78008" y="29789"/>
                  </a:lnTo>
                  <a:lnTo>
                    <a:pt x="78008" y="15361"/>
                  </a:lnTo>
                  <a:cubicBezTo>
                    <a:pt x="78008" y="14968"/>
                    <a:pt x="77945" y="14511"/>
                    <a:pt x="77842" y="14055"/>
                  </a:cubicBezTo>
                  <a:cubicBezTo>
                    <a:pt x="77676" y="13161"/>
                    <a:pt x="77303" y="12228"/>
                    <a:pt x="76824" y="11417"/>
                  </a:cubicBezTo>
                  <a:cubicBezTo>
                    <a:pt x="76451" y="10775"/>
                    <a:pt x="76016" y="10194"/>
                    <a:pt x="75496" y="9798"/>
                  </a:cubicBezTo>
                  <a:cubicBezTo>
                    <a:pt x="75288" y="9632"/>
                    <a:pt x="75061" y="9446"/>
                    <a:pt x="74853" y="9280"/>
                  </a:cubicBezTo>
                  <a:cubicBezTo>
                    <a:pt x="74147" y="8760"/>
                    <a:pt x="73420" y="8262"/>
                    <a:pt x="72653" y="7806"/>
                  </a:cubicBezTo>
                  <a:cubicBezTo>
                    <a:pt x="71200" y="6914"/>
                    <a:pt x="69642" y="6103"/>
                    <a:pt x="68023" y="5419"/>
                  </a:cubicBezTo>
                  <a:lnTo>
                    <a:pt x="68003" y="5398"/>
                  </a:lnTo>
                  <a:cubicBezTo>
                    <a:pt x="67837" y="5336"/>
                    <a:pt x="67671" y="5253"/>
                    <a:pt x="67505" y="5190"/>
                  </a:cubicBezTo>
                  <a:cubicBezTo>
                    <a:pt x="66529" y="4775"/>
                    <a:pt x="65554" y="4401"/>
                    <a:pt x="64536" y="4069"/>
                  </a:cubicBezTo>
                  <a:cubicBezTo>
                    <a:pt x="63622" y="3737"/>
                    <a:pt x="62689" y="3446"/>
                    <a:pt x="61754" y="3177"/>
                  </a:cubicBezTo>
                  <a:cubicBezTo>
                    <a:pt x="60675" y="2865"/>
                    <a:pt x="59575" y="2575"/>
                    <a:pt x="58496" y="2325"/>
                  </a:cubicBezTo>
                  <a:cubicBezTo>
                    <a:pt x="57500" y="2098"/>
                    <a:pt x="56482" y="1869"/>
                    <a:pt x="55485" y="1683"/>
                  </a:cubicBezTo>
                  <a:cubicBezTo>
                    <a:pt x="54303" y="1454"/>
                    <a:pt x="53119" y="1246"/>
                    <a:pt x="51998" y="1080"/>
                  </a:cubicBezTo>
                  <a:cubicBezTo>
                    <a:pt x="50877" y="914"/>
                    <a:pt x="49798" y="769"/>
                    <a:pt x="48760" y="645"/>
                  </a:cubicBezTo>
                  <a:cubicBezTo>
                    <a:pt x="47431" y="479"/>
                    <a:pt x="46166" y="374"/>
                    <a:pt x="45023" y="271"/>
                  </a:cubicBezTo>
                  <a:cubicBezTo>
                    <a:pt x="43695" y="167"/>
                    <a:pt x="42532" y="105"/>
                    <a:pt x="41578" y="64"/>
                  </a:cubicBezTo>
                  <a:cubicBezTo>
                    <a:pt x="39980" y="1"/>
                    <a:pt x="39045" y="1"/>
                    <a:pt x="39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1908048" y="1120912"/>
              <a:ext cx="959497" cy="959497"/>
            </a:xfrm>
            <a:custGeom>
              <a:avLst/>
              <a:gdLst/>
              <a:ahLst/>
              <a:cxnLst/>
              <a:rect l="l" t="t" r="r" b="b"/>
              <a:pathLst>
                <a:path w="38030" h="38030" extrusionOk="0">
                  <a:moveTo>
                    <a:pt x="19015" y="1"/>
                  </a:moveTo>
                  <a:cubicBezTo>
                    <a:pt x="8512" y="1"/>
                    <a:pt x="1" y="8512"/>
                    <a:pt x="1" y="19015"/>
                  </a:cubicBezTo>
                  <a:cubicBezTo>
                    <a:pt x="1" y="29519"/>
                    <a:pt x="8512" y="38029"/>
                    <a:pt x="19015" y="38029"/>
                  </a:cubicBezTo>
                  <a:cubicBezTo>
                    <a:pt x="29519" y="38029"/>
                    <a:pt x="38029" y="29519"/>
                    <a:pt x="38029" y="19015"/>
                  </a:cubicBezTo>
                  <a:cubicBezTo>
                    <a:pt x="38029" y="8512"/>
                    <a:pt x="29519" y="1"/>
                    <a:pt x="19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1972562" y="1185948"/>
              <a:ext cx="830463" cy="829425"/>
            </a:xfrm>
            <a:custGeom>
              <a:avLst/>
              <a:gdLst/>
              <a:ahLst/>
              <a:cxnLst/>
              <a:rect l="l" t="t" r="r" b="b"/>
              <a:pathLst>
                <a:path w="33588" h="33546" extrusionOk="0">
                  <a:moveTo>
                    <a:pt x="18019" y="1163"/>
                  </a:moveTo>
                  <a:lnTo>
                    <a:pt x="18019" y="1163"/>
                  </a:lnTo>
                  <a:cubicBezTo>
                    <a:pt x="18578" y="1205"/>
                    <a:pt x="19160" y="1288"/>
                    <a:pt x="19721" y="1392"/>
                  </a:cubicBezTo>
                  <a:cubicBezTo>
                    <a:pt x="20468" y="1537"/>
                    <a:pt x="21194" y="1724"/>
                    <a:pt x="21921" y="1973"/>
                  </a:cubicBezTo>
                  <a:cubicBezTo>
                    <a:pt x="23394" y="2492"/>
                    <a:pt x="24723" y="3197"/>
                    <a:pt x="25907" y="4049"/>
                  </a:cubicBezTo>
                  <a:cubicBezTo>
                    <a:pt x="25927" y="4069"/>
                    <a:pt x="25948" y="4069"/>
                    <a:pt x="25968" y="4091"/>
                  </a:cubicBezTo>
                  <a:cubicBezTo>
                    <a:pt x="25927" y="4132"/>
                    <a:pt x="25885" y="4174"/>
                    <a:pt x="25844" y="4235"/>
                  </a:cubicBezTo>
                  <a:cubicBezTo>
                    <a:pt x="25719" y="4152"/>
                    <a:pt x="25616" y="4091"/>
                    <a:pt x="25511" y="4028"/>
                  </a:cubicBezTo>
                  <a:cubicBezTo>
                    <a:pt x="23934" y="3114"/>
                    <a:pt x="22107" y="2492"/>
                    <a:pt x="20779" y="2098"/>
                  </a:cubicBezTo>
                  <a:cubicBezTo>
                    <a:pt x="19679" y="1807"/>
                    <a:pt x="18910" y="1641"/>
                    <a:pt x="18827" y="1641"/>
                  </a:cubicBezTo>
                  <a:lnTo>
                    <a:pt x="18019" y="1163"/>
                  </a:lnTo>
                  <a:close/>
                  <a:moveTo>
                    <a:pt x="18703" y="2284"/>
                  </a:moveTo>
                  <a:cubicBezTo>
                    <a:pt x="18724" y="2306"/>
                    <a:pt x="20281" y="2596"/>
                    <a:pt x="22107" y="3239"/>
                  </a:cubicBezTo>
                  <a:cubicBezTo>
                    <a:pt x="22668" y="3427"/>
                    <a:pt x="23250" y="3654"/>
                    <a:pt x="23851" y="3925"/>
                  </a:cubicBezTo>
                  <a:cubicBezTo>
                    <a:pt x="24640" y="4277"/>
                    <a:pt x="25409" y="4692"/>
                    <a:pt x="26073" y="5190"/>
                  </a:cubicBezTo>
                  <a:cubicBezTo>
                    <a:pt x="26820" y="6001"/>
                    <a:pt x="27961" y="7390"/>
                    <a:pt x="28232" y="8428"/>
                  </a:cubicBezTo>
                  <a:cubicBezTo>
                    <a:pt x="27609" y="8885"/>
                    <a:pt x="26882" y="9405"/>
                    <a:pt x="26176" y="9881"/>
                  </a:cubicBezTo>
                  <a:cubicBezTo>
                    <a:pt x="25678" y="10235"/>
                    <a:pt x="25201" y="10567"/>
                    <a:pt x="24806" y="10816"/>
                  </a:cubicBezTo>
                  <a:cubicBezTo>
                    <a:pt x="23768" y="10194"/>
                    <a:pt x="20136" y="8741"/>
                    <a:pt x="18786" y="8677"/>
                  </a:cubicBezTo>
                  <a:cubicBezTo>
                    <a:pt x="18019" y="6748"/>
                    <a:pt x="16627" y="4630"/>
                    <a:pt x="16026" y="3759"/>
                  </a:cubicBezTo>
                  <a:cubicBezTo>
                    <a:pt x="16026" y="3737"/>
                    <a:pt x="16004" y="3737"/>
                    <a:pt x="16004" y="3717"/>
                  </a:cubicBezTo>
                  <a:cubicBezTo>
                    <a:pt x="16649" y="3260"/>
                    <a:pt x="18703" y="2284"/>
                    <a:pt x="18703" y="2284"/>
                  </a:cubicBezTo>
                  <a:close/>
                  <a:moveTo>
                    <a:pt x="8739" y="3344"/>
                  </a:moveTo>
                  <a:lnTo>
                    <a:pt x="8885" y="4028"/>
                  </a:lnTo>
                  <a:lnTo>
                    <a:pt x="8988" y="4423"/>
                  </a:lnTo>
                  <a:cubicBezTo>
                    <a:pt x="8158" y="5356"/>
                    <a:pt x="6290" y="7640"/>
                    <a:pt x="5210" y="10609"/>
                  </a:cubicBezTo>
                  <a:cubicBezTo>
                    <a:pt x="4568" y="10961"/>
                    <a:pt x="3301" y="11667"/>
                    <a:pt x="2492" y="12518"/>
                  </a:cubicBezTo>
                  <a:cubicBezTo>
                    <a:pt x="2346" y="12165"/>
                    <a:pt x="2221" y="11688"/>
                    <a:pt x="2201" y="11107"/>
                  </a:cubicBezTo>
                  <a:cubicBezTo>
                    <a:pt x="3322" y="8201"/>
                    <a:pt x="5232" y="5834"/>
                    <a:pt x="7577" y="4111"/>
                  </a:cubicBezTo>
                  <a:cubicBezTo>
                    <a:pt x="7950" y="3842"/>
                    <a:pt x="8346" y="3593"/>
                    <a:pt x="8739" y="3344"/>
                  </a:cubicBezTo>
                  <a:close/>
                  <a:moveTo>
                    <a:pt x="14386" y="3952"/>
                  </a:moveTo>
                  <a:cubicBezTo>
                    <a:pt x="14751" y="3952"/>
                    <a:pt x="15095" y="3975"/>
                    <a:pt x="15403" y="4028"/>
                  </a:cubicBezTo>
                  <a:cubicBezTo>
                    <a:pt x="15963" y="4838"/>
                    <a:pt x="17438" y="7080"/>
                    <a:pt x="18205" y="9031"/>
                  </a:cubicBezTo>
                  <a:cubicBezTo>
                    <a:pt x="17479" y="10047"/>
                    <a:pt x="15133" y="13349"/>
                    <a:pt x="14490" y="14387"/>
                  </a:cubicBezTo>
                  <a:cubicBezTo>
                    <a:pt x="12331" y="14531"/>
                    <a:pt x="8719" y="14636"/>
                    <a:pt x="7806" y="14656"/>
                  </a:cubicBezTo>
                  <a:cubicBezTo>
                    <a:pt x="7286" y="13908"/>
                    <a:pt x="6124" y="12206"/>
                    <a:pt x="5730" y="11148"/>
                  </a:cubicBezTo>
                  <a:cubicBezTo>
                    <a:pt x="6829" y="7889"/>
                    <a:pt x="9010" y="5378"/>
                    <a:pt x="9674" y="4672"/>
                  </a:cubicBezTo>
                  <a:cubicBezTo>
                    <a:pt x="10676" y="4416"/>
                    <a:pt x="12738" y="3952"/>
                    <a:pt x="14386" y="3952"/>
                  </a:cubicBezTo>
                  <a:close/>
                  <a:moveTo>
                    <a:pt x="19280" y="9547"/>
                  </a:moveTo>
                  <a:cubicBezTo>
                    <a:pt x="19289" y="9547"/>
                    <a:pt x="19298" y="9548"/>
                    <a:pt x="19306" y="9549"/>
                  </a:cubicBezTo>
                  <a:cubicBezTo>
                    <a:pt x="20385" y="9798"/>
                    <a:pt x="23997" y="11210"/>
                    <a:pt x="24288" y="11647"/>
                  </a:cubicBezTo>
                  <a:cubicBezTo>
                    <a:pt x="24557" y="12103"/>
                    <a:pt x="24723" y="15715"/>
                    <a:pt x="24723" y="15715"/>
                  </a:cubicBezTo>
                  <a:cubicBezTo>
                    <a:pt x="24723" y="15715"/>
                    <a:pt x="24100" y="12020"/>
                    <a:pt x="23872" y="11896"/>
                  </a:cubicBezTo>
                  <a:cubicBezTo>
                    <a:pt x="22544" y="11240"/>
                    <a:pt x="20295" y="10358"/>
                    <a:pt x="19353" y="10358"/>
                  </a:cubicBezTo>
                  <a:cubicBezTo>
                    <a:pt x="19190" y="10358"/>
                    <a:pt x="19067" y="10385"/>
                    <a:pt x="18994" y="10443"/>
                  </a:cubicBezTo>
                  <a:cubicBezTo>
                    <a:pt x="16981" y="11979"/>
                    <a:pt x="17125" y="12248"/>
                    <a:pt x="16586" y="12538"/>
                  </a:cubicBezTo>
                  <a:cubicBezTo>
                    <a:pt x="16586" y="12538"/>
                    <a:pt x="18735" y="9547"/>
                    <a:pt x="19280" y="9547"/>
                  </a:cubicBezTo>
                  <a:close/>
                  <a:moveTo>
                    <a:pt x="5011" y="11290"/>
                  </a:moveTo>
                  <a:cubicBezTo>
                    <a:pt x="5037" y="11290"/>
                    <a:pt x="5055" y="11298"/>
                    <a:pt x="5066" y="11315"/>
                  </a:cubicBezTo>
                  <a:cubicBezTo>
                    <a:pt x="5232" y="11542"/>
                    <a:pt x="7203" y="14531"/>
                    <a:pt x="7162" y="14802"/>
                  </a:cubicBezTo>
                  <a:cubicBezTo>
                    <a:pt x="7120" y="15092"/>
                    <a:pt x="6705" y="16795"/>
                    <a:pt x="6705" y="16795"/>
                  </a:cubicBezTo>
                  <a:cubicBezTo>
                    <a:pt x="6705" y="16795"/>
                    <a:pt x="6809" y="14946"/>
                    <a:pt x="6726" y="14697"/>
                  </a:cubicBezTo>
                  <a:cubicBezTo>
                    <a:pt x="6560" y="14221"/>
                    <a:pt x="4941" y="11874"/>
                    <a:pt x="4754" y="11874"/>
                  </a:cubicBezTo>
                  <a:cubicBezTo>
                    <a:pt x="4588" y="11874"/>
                    <a:pt x="3198" y="12560"/>
                    <a:pt x="3198" y="12560"/>
                  </a:cubicBezTo>
                  <a:cubicBezTo>
                    <a:pt x="3198" y="12560"/>
                    <a:pt x="4680" y="11290"/>
                    <a:pt x="5011" y="11290"/>
                  </a:cubicBezTo>
                  <a:close/>
                  <a:moveTo>
                    <a:pt x="32237" y="14304"/>
                  </a:moveTo>
                  <a:cubicBezTo>
                    <a:pt x="32279" y="14511"/>
                    <a:pt x="32300" y="14739"/>
                    <a:pt x="32342" y="14946"/>
                  </a:cubicBezTo>
                  <a:cubicBezTo>
                    <a:pt x="32383" y="15425"/>
                    <a:pt x="32425" y="15901"/>
                    <a:pt x="32445" y="16399"/>
                  </a:cubicBezTo>
                  <a:cubicBezTo>
                    <a:pt x="32466" y="17354"/>
                    <a:pt x="32403" y="18331"/>
                    <a:pt x="32237" y="19305"/>
                  </a:cubicBezTo>
                  <a:cubicBezTo>
                    <a:pt x="32176" y="19638"/>
                    <a:pt x="32112" y="19991"/>
                    <a:pt x="32029" y="20323"/>
                  </a:cubicBezTo>
                  <a:cubicBezTo>
                    <a:pt x="32029" y="20302"/>
                    <a:pt x="32010" y="20260"/>
                    <a:pt x="31988" y="20240"/>
                  </a:cubicBezTo>
                  <a:cubicBezTo>
                    <a:pt x="32051" y="19908"/>
                    <a:pt x="32112" y="19576"/>
                    <a:pt x="32154" y="19244"/>
                  </a:cubicBezTo>
                  <a:cubicBezTo>
                    <a:pt x="32279" y="18226"/>
                    <a:pt x="32342" y="17271"/>
                    <a:pt x="32342" y="16399"/>
                  </a:cubicBezTo>
                  <a:cubicBezTo>
                    <a:pt x="32342" y="15881"/>
                    <a:pt x="32320" y="15403"/>
                    <a:pt x="32300" y="14946"/>
                  </a:cubicBezTo>
                  <a:cubicBezTo>
                    <a:pt x="32279" y="14719"/>
                    <a:pt x="32259" y="14511"/>
                    <a:pt x="32237" y="14304"/>
                  </a:cubicBezTo>
                  <a:close/>
                  <a:moveTo>
                    <a:pt x="1745" y="12414"/>
                  </a:moveTo>
                  <a:cubicBezTo>
                    <a:pt x="1848" y="12746"/>
                    <a:pt x="1994" y="13017"/>
                    <a:pt x="2097" y="13224"/>
                  </a:cubicBezTo>
                  <a:cubicBezTo>
                    <a:pt x="2014" y="13556"/>
                    <a:pt x="1911" y="14179"/>
                    <a:pt x="1828" y="14946"/>
                  </a:cubicBezTo>
                  <a:cubicBezTo>
                    <a:pt x="1765" y="15383"/>
                    <a:pt x="1745" y="15881"/>
                    <a:pt x="1723" y="16379"/>
                  </a:cubicBezTo>
                  <a:cubicBezTo>
                    <a:pt x="1703" y="17334"/>
                    <a:pt x="1786" y="18351"/>
                    <a:pt x="2077" y="19203"/>
                  </a:cubicBezTo>
                  <a:cubicBezTo>
                    <a:pt x="2077" y="19264"/>
                    <a:pt x="2055" y="19305"/>
                    <a:pt x="2035" y="19369"/>
                  </a:cubicBezTo>
                  <a:cubicBezTo>
                    <a:pt x="1931" y="19721"/>
                    <a:pt x="1786" y="20240"/>
                    <a:pt x="1662" y="20780"/>
                  </a:cubicBezTo>
                  <a:cubicBezTo>
                    <a:pt x="1557" y="20343"/>
                    <a:pt x="1454" y="19908"/>
                    <a:pt x="1371" y="19452"/>
                  </a:cubicBezTo>
                  <a:cubicBezTo>
                    <a:pt x="1205" y="18455"/>
                    <a:pt x="1122" y="17417"/>
                    <a:pt x="1142" y="16399"/>
                  </a:cubicBezTo>
                  <a:cubicBezTo>
                    <a:pt x="1142" y="15923"/>
                    <a:pt x="1183" y="15425"/>
                    <a:pt x="1246" y="14946"/>
                  </a:cubicBezTo>
                  <a:cubicBezTo>
                    <a:pt x="1349" y="14096"/>
                    <a:pt x="1515" y="13266"/>
                    <a:pt x="1745" y="12414"/>
                  </a:cubicBezTo>
                  <a:close/>
                  <a:moveTo>
                    <a:pt x="28564" y="9010"/>
                  </a:moveTo>
                  <a:cubicBezTo>
                    <a:pt x="29228" y="9695"/>
                    <a:pt x="31262" y="12103"/>
                    <a:pt x="31262" y="12103"/>
                  </a:cubicBezTo>
                  <a:cubicBezTo>
                    <a:pt x="31262" y="12123"/>
                    <a:pt x="31511" y="13244"/>
                    <a:pt x="31614" y="14946"/>
                  </a:cubicBezTo>
                  <a:cubicBezTo>
                    <a:pt x="31636" y="15383"/>
                    <a:pt x="31656" y="15881"/>
                    <a:pt x="31656" y="16379"/>
                  </a:cubicBezTo>
                  <a:cubicBezTo>
                    <a:pt x="31656" y="17147"/>
                    <a:pt x="31614" y="17999"/>
                    <a:pt x="31531" y="18849"/>
                  </a:cubicBezTo>
                  <a:cubicBezTo>
                    <a:pt x="31470" y="19347"/>
                    <a:pt x="31407" y="19825"/>
                    <a:pt x="31304" y="20323"/>
                  </a:cubicBezTo>
                  <a:cubicBezTo>
                    <a:pt x="31304" y="20323"/>
                    <a:pt x="29851" y="21464"/>
                    <a:pt x="29331" y="21735"/>
                  </a:cubicBezTo>
                  <a:cubicBezTo>
                    <a:pt x="28439" y="20759"/>
                    <a:pt x="27028" y="19472"/>
                    <a:pt x="26073" y="18641"/>
                  </a:cubicBezTo>
                  <a:cubicBezTo>
                    <a:pt x="25782" y="18392"/>
                    <a:pt x="25553" y="18185"/>
                    <a:pt x="25367" y="18019"/>
                  </a:cubicBezTo>
                  <a:lnTo>
                    <a:pt x="25367" y="17686"/>
                  </a:lnTo>
                  <a:cubicBezTo>
                    <a:pt x="25367" y="17354"/>
                    <a:pt x="25345" y="16878"/>
                    <a:pt x="25345" y="16338"/>
                  </a:cubicBezTo>
                  <a:cubicBezTo>
                    <a:pt x="25345" y="15901"/>
                    <a:pt x="25325" y="15425"/>
                    <a:pt x="25325" y="14946"/>
                  </a:cubicBezTo>
                  <a:cubicBezTo>
                    <a:pt x="25284" y="13535"/>
                    <a:pt x="25221" y="12062"/>
                    <a:pt x="25159" y="11398"/>
                  </a:cubicBezTo>
                  <a:cubicBezTo>
                    <a:pt x="25511" y="11148"/>
                    <a:pt x="25927" y="10878"/>
                    <a:pt x="26363" y="10587"/>
                  </a:cubicBezTo>
                  <a:cubicBezTo>
                    <a:pt x="27194" y="10006"/>
                    <a:pt x="28044" y="9383"/>
                    <a:pt x="28564" y="9010"/>
                  </a:cubicBezTo>
                  <a:close/>
                  <a:moveTo>
                    <a:pt x="14468" y="15071"/>
                  </a:moveTo>
                  <a:cubicBezTo>
                    <a:pt x="14614" y="15361"/>
                    <a:pt x="14925" y="15798"/>
                    <a:pt x="15299" y="16275"/>
                  </a:cubicBezTo>
                  <a:cubicBezTo>
                    <a:pt x="15694" y="16773"/>
                    <a:pt x="16151" y="17313"/>
                    <a:pt x="16607" y="17833"/>
                  </a:cubicBezTo>
                  <a:lnTo>
                    <a:pt x="16627" y="17833"/>
                  </a:lnTo>
                  <a:cubicBezTo>
                    <a:pt x="16669" y="17894"/>
                    <a:pt x="16732" y="17957"/>
                    <a:pt x="16793" y="18019"/>
                  </a:cubicBezTo>
                  <a:cubicBezTo>
                    <a:pt x="17582" y="18890"/>
                    <a:pt x="18351" y="19679"/>
                    <a:pt x="18786" y="20011"/>
                  </a:cubicBezTo>
                  <a:cubicBezTo>
                    <a:pt x="18475" y="20780"/>
                    <a:pt x="17582" y="22980"/>
                    <a:pt x="16793" y="24869"/>
                  </a:cubicBezTo>
                  <a:cubicBezTo>
                    <a:pt x="16732" y="25015"/>
                    <a:pt x="16669" y="25159"/>
                    <a:pt x="16627" y="25284"/>
                  </a:cubicBezTo>
                  <a:cubicBezTo>
                    <a:pt x="16483" y="25616"/>
                    <a:pt x="16358" y="25907"/>
                    <a:pt x="16234" y="26197"/>
                  </a:cubicBezTo>
                  <a:cubicBezTo>
                    <a:pt x="15738" y="26362"/>
                    <a:pt x="14508" y="26685"/>
                    <a:pt x="12428" y="26685"/>
                  </a:cubicBezTo>
                  <a:cubicBezTo>
                    <a:pt x="11892" y="26685"/>
                    <a:pt x="11300" y="26663"/>
                    <a:pt x="10649" y="26612"/>
                  </a:cubicBezTo>
                  <a:cubicBezTo>
                    <a:pt x="8905" y="25408"/>
                    <a:pt x="6373" y="21132"/>
                    <a:pt x="5958" y="20385"/>
                  </a:cubicBezTo>
                  <a:cubicBezTo>
                    <a:pt x="5833" y="20697"/>
                    <a:pt x="5772" y="20883"/>
                    <a:pt x="5772" y="20883"/>
                  </a:cubicBezTo>
                  <a:lnTo>
                    <a:pt x="5896" y="20260"/>
                  </a:lnTo>
                  <a:lnTo>
                    <a:pt x="5958" y="20385"/>
                  </a:lnTo>
                  <a:cubicBezTo>
                    <a:pt x="6082" y="19991"/>
                    <a:pt x="6290" y="19410"/>
                    <a:pt x="6497" y="18766"/>
                  </a:cubicBezTo>
                  <a:cubicBezTo>
                    <a:pt x="6788" y="17957"/>
                    <a:pt x="7120" y="17064"/>
                    <a:pt x="7411" y="16338"/>
                  </a:cubicBezTo>
                  <a:cubicBezTo>
                    <a:pt x="7577" y="15923"/>
                    <a:pt x="7723" y="15569"/>
                    <a:pt x="7847" y="15320"/>
                  </a:cubicBezTo>
                  <a:cubicBezTo>
                    <a:pt x="8822" y="15300"/>
                    <a:pt x="12290" y="15195"/>
                    <a:pt x="14468" y="15071"/>
                  </a:cubicBezTo>
                  <a:close/>
                  <a:moveTo>
                    <a:pt x="15680" y="27169"/>
                  </a:moveTo>
                  <a:cubicBezTo>
                    <a:pt x="15924" y="27169"/>
                    <a:pt x="16098" y="27187"/>
                    <a:pt x="16151" y="27235"/>
                  </a:cubicBezTo>
                  <a:cubicBezTo>
                    <a:pt x="16400" y="27484"/>
                    <a:pt x="18185" y="29166"/>
                    <a:pt x="18185" y="29166"/>
                  </a:cubicBezTo>
                  <a:cubicBezTo>
                    <a:pt x="18185" y="29166"/>
                    <a:pt x="16400" y="27816"/>
                    <a:pt x="15880" y="27692"/>
                  </a:cubicBezTo>
                  <a:cubicBezTo>
                    <a:pt x="15420" y="27577"/>
                    <a:pt x="13082" y="27426"/>
                    <a:pt x="12728" y="27404"/>
                  </a:cubicBezTo>
                  <a:lnTo>
                    <a:pt x="12728" y="27404"/>
                  </a:lnTo>
                  <a:cubicBezTo>
                    <a:pt x="13058" y="27403"/>
                    <a:pt x="14812" y="27169"/>
                    <a:pt x="15680" y="27169"/>
                  </a:cubicBezTo>
                  <a:close/>
                  <a:moveTo>
                    <a:pt x="24869" y="18475"/>
                  </a:moveTo>
                  <a:cubicBezTo>
                    <a:pt x="25138" y="18704"/>
                    <a:pt x="25470" y="18995"/>
                    <a:pt x="25844" y="19305"/>
                  </a:cubicBezTo>
                  <a:cubicBezTo>
                    <a:pt x="26903" y="20260"/>
                    <a:pt x="28252" y="21506"/>
                    <a:pt x="28979" y="22358"/>
                  </a:cubicBezTo>
                  <a:cubicBezTo>
                    <a:pt x="28750" y="23997"/>
                    <a:pt x="27899" y="25721"/>
                    <a:pt x="27338" y="26717"/>
                  </a:cubicBezTo>
                  <a:cubicBezTo>
                    <a:pt x="24889" y="28813"/>
                    <a:pt x="20986" y="29374"/>
                    <a:pt x="19762" y="29498"/>
                  </a:cubicBezTo>
                  <a:cubicBezTo>
                    <a:pt x="19306" y="29186"/>
                    <a:pt x="18475" y="28585"/>
                    <a:pt x="17728" y="27796"/>
                  </a:cubicBezTo>
                  <a:cubicBezTo>
                    <a:pt x="17374" y="27443"/>
                    <a:pt x="17064" y="27049"/>
                    <a:pt x="16793" y="26634"/>
                  </a:cubicBezTo>
                  <a:lnTo>
                    <a:pt x="16773" y="26634"/>
                  </a:lnTo>
                  <a:lnTo>
                    <a:pt x="16793" y="26612"/>
                  </a:lnTo>
                  <a:cubicBezTo>
                    <a:pt x="17707" y="24434"/>
                    <a:pt x="19243" y="20676"/>
                    <a:pt x="19492" y="20074"/>
                  </a:cubicBezTo>
                  <a:cubicBezTo>
                    <a:pt x="20613" y="19784"/>
                    <a:pt x="23665" y="19015"/>
                    <a:pt x="24869" y="18475"/>
                  </a:cubicBezTo>
                  <a:close/>
                  <a:moveTo>
                    <a:pt x="2595" y="19845"/>
                  </a:moveTo>
                  <a:cubicBezTo>
                    <a:pt x="3135" y="20136"/>
                    <a:pt x="4277" y="20676"/>
                    <a:pt x="5398" y="20842"/>
                  </a:cubicBezTo>
                  <a:cubicBezTo>
                    <a:pt x="5376" y="20800"/>
                    <a:pt x="5356" y="20780"/>
                    <a:pt x="5356" y="20780"/>
                  </a:cubicBezTo>
                  <a:lnTo>
                    <a:pt x="5356" y="20780"/>
                  </a:lnTo>
                  <a:lnTo>
                    <a:pt x="5772" y="20883"/>
                  </a:lnTo>
                  <a:cubicBezTo>
                    <a:pt x="5647" y="20883"/>
                    <a:pt x="5523" y="20863"/>
                    <a:pt x="5398" y="20842"/>
                  </a:cubicBezTo>
                  <a:lnTo>
                    <a:pt x="5398" y="20842"/>
                  </a:lnTo>
                  <a:cubicBezTo>
                    <a:pt x="5750" y="21464"/>
                    <a:pt x="8138" y="25471"/>
                    <a:pt x="10006" y="26966"/>
                  </a:cubicBezTo>
                  <a:cubicBezTo>
                    <a:pt x="10006" y="27443"/>
                    <a:pt x="9985" y="28211"/>
                    <a:pt x="9985" y="28896"/>
                  </a:cubicBezTo>
                  <a:cubicBezTo>
                    <a:pt x="9985" y="29249"/>
                    <a:pt x="9985" y="29560"/>
                    <a:pt x="10006" y="29809"/>
                  </a:cubicBezTo>
                  <a:cubicBezTo>
                    <a:pt x="8885" y="29789"/>
                    <a:pt x="7764" y="29374"/>
                    <a:pt x="7079" y="29042"/>
                  </a:cubicBezTo>
                  <a:cubicBezTo>
                    <a:pt x="6497" y="28585"/>
                    <a:pt x="5958" y="28107"/>
                    <a:pt x="5459" y="27567"/>
                  </a:cubicBezTo>
                  <a:cubicBezTo>
                    <a:pt x="3965" y="26011"/>
                    <a:pt x="2824" y="24143"/>
                    <a:pt x="2097" y="22129"/>
                  </a:cubicBezTo>
                  <a:cubicBezTo>
                    <a:pt x="2180" y="21464"/>
                    <a:pt x="2387" y="20592"/>
                    <a:pt x="2595" y="19845"/>
                  </a:cubicBezTo>
                  <a:close/>
                  <a:moveTo>
                    <a:pt x="27131" y="27713"/>
                  </a:moveTo>
                  <a:lnTo>
                    <a:pt x="27670" y="28024"/>
                  </a:lnTo>
                  <a:cubicBezTo>
                    <a:pt x="25242" y="30370"/>
                    <a:pt x="22107" y="31865"/>
                    <a:pt x="18766" y="32300"/>
                  </a:cubicBezTo>
                  <a:cubicBezTo>
                    <a:pt x="17873" y="32280"/>
                    <a:pt x="17230" y="32175"/>
                    <a:pt x="16793" y="32051"/>
                  </a:cubicBezTo>
                  <a:cubicBezTo>
                    <a:pt x="16732" y="32031"/>
                    <a:pt x="16669" y="32009"/>
                    <a:pt x="16627" y="31989"/>
                  </a:cubicBezTo>
                  <a:cubicBezTo>
                    <a:pt x="16461" y="31948"/>
                    <a:pt x="16317" y="31885"/>
                    <a:pt x="16212" y="31823"/>
                  </a:cubicBezTo>
                  <a:cubicBezTo>
                    <a:pt x="16337" y="31782"/>
                    <a:pt x="16461" y="31719"/>
                    <a:pt x="16627" y="31636"/>
                  </a:cubicBezTo>
                  <a:cubicBezTo>
                    <a:pt x="16669" y="31616"/>
                    <a:pt x="16732" y="31594"/>
                    <a:pt x="16793" y="31553"/>
                  </a:cubicBezTo>
                  <a:cubicBezTo>
                    <a:pt x="17624" y="31179"/>
                    <a:pt x="18808" y="30619"/>
                    <a:pt x="19492" y="30183"/>
                  </a:cubicBezTo>
                  <a:cubicBezTo>
                    <a:pt x="20178" y="30141"/>
                    <a:pt x="24225" y="29767"/>
                    <a:pt x="27131" y="27713"/>
                  </a:cubicBezTo>
                  <a:close/>
                  <a:moveTo>
                    <a:pt x="9071" y="30390"/>
                  </a:moveTo>
                  <a:lnTo>
                    <a:pt x="9071" y="30390"/>
                  </a:lnTo>
                  <a:cubicBezTo>
                    <a:pt x="9405" y="30446"/>
                    <a:pt x="9738" y="30474"/>
                    <a:pt x="10072" y="30474"/>
                  </a:cubicBezTo>
                  <a:cubicBezTo>
                    <a:pt x="10237" y="30474"/>
                    <a:pt x="10401" y="30467"/>
                    <a:pt x="10566" y="30453"/>
                  </a:cubicBezTo>
                  <a:cubicBezTo>
                    <a:pt x="11625" y="30847"/>
                    <a:pt x="14012" y="31699"/>
                    <a:pt x="15279" y="31948"/>
                  </a:cubicBezTo>
                  <a:cubicBezTo>
                    <a:pt x="15403" y="32092"/>
                    <a:pt x="15569" y="32238"/>
                    <a:pt x="15838" y="32405"/>
                  </a:cubicBezTo>
                  <a:cubicBezTo>
                    <a:pt x="14448" y="32322"/>
                    <a:pt x="13037" y="32031"/>
                    <a:pt x="11645" y="31553"/>
                  </a:cubicBezTo>
                  <a:cubicBezTo>
                    <a:pt x="10753" y="31242"/>
                    <a:pt x="9882" y="30847"/>
                    <a:pt x="9071" y="30390"/>
                  </a:cubicBezTo>
                  <a:close/>
                  <a:moveTo>
                    <a:pt x="16799" y="1"/>
                  </a:moveTo>
                  <a:cubicBezTo>
                    <a:pt x="12651" y="1"/>
                    <a:pt x="8663" y="1559"/>
                    <a:pt x="5606" y="4298"/>
                  </a:cubicBezTo>
                  <a:cubicBezTo>
                    <a:pt x="4111" y="5627"/>
                    <a:pt x="2844" y="7246"/>
                    <a:pt x="1889" y="9093"/>
                  </a:cubicBezTo>
                  <a:lnTo>
                    <a:pt x="1869" y="9093"/>
                  </a:lnTo>
                  <a:lnTo>
                    <a:pt x="1869" y="9156"/>
                  </a:lnTo>
                  <a:cubicBezTo>
                    <a:pt x="1515" y="9820"/>
                    <a:pt x="1205" y="10526"/>
                    <a:pt x="956" y="11273"/>
                  </a:cubicBezTo>
                  <a:cubicBezTo>
                    <a:pt x="541" y="12477"/>
                    <a:pt x="250" y="13722"/>
                    <a:pt x="125" y="14946"/>
                  </a:cubicBezTo>
                  <a:cubicBezTo>
                    <a:pt x="62" y="15445"/>
                    <a:pt x="42" y="15923"/>
                    <a:pt x="21" y="16399"/>
                  </a:cubicBezTo>
                  <a:cubicBezTo>
                    <a:pt x="1" y="17479"/>
                    <a:pt x="84" y="18558"/>
                    <a:pt x="270" y="19618"/>
                  </a:cubicBezTo>
                  <a:lnTo>
                    <a:pt x="311" y="19887"/>
                  </a:lnTo>
                  <a:cubicBezTo>
                    <a:pt x="1412" y="25574"/>
                    <a:pt x="5418" y="30578"/>
                    <a:pt x="11293" y="32612"/>
                  </a:cubicBezTo>
                  <a:cubicBezTo>
                    <a:pt x="13057" y="33213"/>
                    <a:pt x="14842" y="33525"/>
                    <a:pt x="16627" y="33525"/>
                  </a:cubicBezTo>
                  <a:cubicBezTo>
                    <a:pt x="16669" y="33545"/>
                    <a:pt x="16732" y="33545"/>
                    <a:pt x="16793" y="33545"/>
                  </a:cubicBezTo>
                  <a:cubicBezTo>
                    <a:pt x="23726" y="33525"/>
                    <a:pt x="30224" y="29186"/>
                    <a:pt x="32632" y="22275"/>
                  </a:cubicBezTo>
                  <a:cubicBezTo>
                    <a:pt x="32694" y="22067"/>
                    <a:pt x="32757" y="21879"/>
                    <a:pt x="32818" y="21672"/>
                  </a:cubicBezTo>
                  <a:cubicBezTo>
                    <a:pt x="32840" y="21589"/>
                    <a:pt x="32881" y="21486"/>
                    <a:pt x="32901" y="21381"/>
                  </a:cubicBezTo>
                  <a:cubicBezTo>
                    <a:pt x="32901" y="21381"/>
                    <a:pt x="32923" y="21361"/>
                    <a:pt x="32923" y="21340"/>
                  </a:cubicBezTo>
                  <a:cubicBezTo>
                    <a:pt x="33380" y="19701"/>
                    <a:pt x="33587" y="18040"/>
                    <a:pt x="33546" y="16399"/>
                  </a:cubicBezTo>
                  <a:cubicBezTo>
                    <a:pt x="33546" y="15923"/>
                    <a:pt x="33504" y="15425"/>
                    <a:pt x="33463" y="14946"/>
                  </a:cubicBezTo>
                  <a:cubicBezTo>
                    <a:pt x="33006" y="10816"/>
                    <a:pt x="31013" y="6975"/>
                    <a:pt x="27899" y="4215"/>
                  </a:cubicBezTo>
                  <a:cubicBezTo>
                    <a:pt x="26300" y="2804"/>
                    <a:pt x="24412" y="1661"/>
                    <a:pt x="22295" y="936"/>
                  </a:cubicBezTo>
                  <a:cubicBezTo>
                    <a:pt x="20476" y="302"/>
                    <a:pt x="18622" y="1"/>
                    <a:pt x="1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 rot="10800000">
              <a:off x="1968690" y="2243800"/>
              <a:ext cx="831300" cy="387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5" name="Google Shape;955;p28"/>
          <p:cNvSpPr txBox="1"/>
          <p:nvPr/>
        </p:nvSpPr>
        <p:spPr>
          <a:xfrm>
            <a:off x="6617150" y="3433280"/>
            <a:ext cx="2412186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 active teams like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Georgia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Albania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2" name="Picture 1" descr="A graph of a number of matches played by euro&#10;&#10;Description automatically generated">
            <a:extLst>
              <a:ext uri="{FF2B5EF4-FFF2-40B4-BE49-F238E27FC236}">
                <a16:creationId xmlns:a16="http://schemas.microsoft.com/office/drawing/2014/main" id="{93070FFF-EC73-477C-340B-CAB049CB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3" y="1590663"/>
            <a:ext cx="4638425" cy="296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>
          <a:extLst>
            <a:ext uri="{FF2B5EF4-FFF2-40B4-BE49-F238E27FC236}">
              <a16:creationId xmlns:a16="http://schemas.microsoft.com/office/drawing/2014/main" id="{21A9CD80-0915-8179-8A09-2157F7002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>
            <a:extLst>
              <a:ext uri="{FF2B5EF4-FFF2-40B4-BE49-F238E27FC236}">
                <a16:creationId xmlns:a16="http://schemas.microsoft.com/office/drawing/2014/main" id="{DE995106-C260-7D9D-B7BB-AD304FAAEA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Step2: Exploratory Analysis</a:t>
            </a:r>
            <a:endParaRPr dirty="0"/>
          </a:p>
        </p:txBody>
      </p:sp>
      <p:sp>
        <p:nvSpPr>
          <p:cNvPr id="1269" name="Google Shape;1269;p33">
            <a:extLst>
              <a:ext uri="{FF2B5EF4-FFF2-40B4-BE49-F238E27FC236}">
                <a16:creationId xmlns:a16="http://schemas.microsoft.com/office/drawing/2014/main" id="{94FAF401-145B-0E67-3108-2B382530106C}"/>
              </a:ext>
            </a:extLst>
          </p:cNvPr>
          <p:cNvSpPr/>
          <p:nvPr/>
        </p:nvSpPr>
        <p:spPr>
          <a:xfrm>
            <a:off x="3673847" y="315725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33">
            <a:extLst>
              <a:ext uri="{FF2B5EF4-FFF2-40B4-BE49-F238E27FC236}">
                <a16:creationId xmlns:a16="http://schemas.microsoft.com/office/drawing/2014/main" id="{19965604-9602-986C-4451-2F02929BB7BA}"/>
              </a:ext>
            </a:extLst>
          </p:cNvPr>
          <p:cNvSpPr txBox="1"/>
          <p:nvPr/>
        </p:nvSpPr>
        <p:spPr>
          <a:xfrm>
            <a:off x="140723" y="1694808"/>
            <a:ext cx="3533124" cy="20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400" dirty="0">
              <a:latin typeface="Trebuchet MS" panose="020B070302020209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Portugal, Belgium, 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</a:t>
            </a: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England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led the pack with high average goals scored, signaling their effectiveness in converting opportunities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England, Spain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</a:t>
            </a: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Portugal 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conceded the fewest goals, emphasizing their ability to maintain defensive stability</a:t>
            </a:r>
          </a:p>
        </p:txBody>
      </p:sp>
      <p:sp>
        <p:nvSpPr>
          <p:cNvPr id="1282" name="Google Shape;1282;p33">
            <a:extLst>
              <a:ext uri="{FF2B5EF4-FFF2-40B4-BE49-F238E27FC236}">
                <a16:creationId xmlns:a16="http://schemas.microsoft.com/office/drawing/2014/main" id="{3A3A6067-40CA-17E9-44F6-5BA69FF13E5E}"/>
              </a:ext>
            </a:extLst>
          </p:cNvPr>
          <p:cNvSpPr/>
          <p:nvPr/>
        </p:nvSpPr>
        <p:spPr>
          <a:xfrm>
            <a:off x="3673847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graph of blue bars&#10;&#10;Description automatically generated">
            <a:extLst>
              <a:ext uri="{FF2B5EF4-FFF2-40B4-BE49-F238E27FC236}">
                <a16:creationId xmlns:a16="http://schemas.microsoft.com/office/drawing/2014/main" id="{2619596A-DAC3-B596-FCF8-646E043D74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60" y="1134305"/>
            <a:ext cx="5332340" cy="15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een graph with black text&#10;&#10;Description automatically generated">
            <a:extLst>
              <a:ext uri="{FF2B5EF4-FFF2-40B4-BE49-F238E27FC236}">
                <a16:creationId xmlns:a16="http://schemas.microsoft.com/office/drawing/2014/main" id="{5083A0A2-C342-26AD-087A-61EACEAC4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06" y="3138354"/>
            <a:ext cx="5333393" cy="15816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32;p28">
            <a:extLst>
              <a:ext uri="{FF2B5EF4-FFF2-40B4-BE49-F238E27FC236}">
                <a16:creationId xmlns:a16="http://schemas.microsoft.com/office/drawing/2014/main" id="{A3DD48AE-4C4E-BDB3-7BA2-CC9F8B8CFC86}"/>
              </a:ext>
            </a:extLst>
          </p:cNvPr>
          <p:cNvSpPr txBox="1"/>
          <p:nvPr/>
        </p:nvSpPr>
        <p:spPr>
          <a:xfrm>
            <a:off x="502153" y="1260408"/>
            <a:ext cx="2615191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Team Performance Metrics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463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Step3: Methodology</a:t>
            </a:r>
            <a:endParaRPr dirty="0"/>
          </a:p>
        </p:txBody>
      </p:sp>
      <p:grpSp>
        <p:nvGrpSpPr>
          <p:cNvPr id="455" name="Google Shape;455;p22"/>
          <p:cNvGrpSpPr/>
          <p:nvPr/>
        </p:nvGrpSpPr>
        <p:grpSpPr>
          <a:xfrm>
            <a:off x="2826047" y="1309437"/>
            <a:ext cx="2050744" cy="1192913"/>
            <a:chOff x="3546622" y="1679437"/>
            <a:chExt cx="2050744" cy="1192913"/>
          </a:xfrm>
        </p:grpSpPr>
        <p:sp>
          <p:nvSpPr>
            <p:cNvPr id="456" name="Google Shape;456;p22"/>
            <p:cNvSpPr/>
            <p:nvPr/>
          </p:nvSpPr>
          <p:spPr>
            <a:xfrm>
              <a:off x="3828874" y="2647951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22"/>
            <p:cNvGrpSpPr/>
            <p:nvPr/>
          </p:nvGrpSpPr>
          <p:grpSpPr>
            <a:xfrm>
              <a:off x="3546622" y="1679437"/>
              <a:ext cx="2050744" cy="1022614"/>
              <a:chOff x="3520972" y="1820625"/>
              <a:chExt cx="2050744" cy="1022614"/>
            </a:xfrm>
          </p:grpSpPr>
          <p:sp>
            <p:nvSpPr>
              <p:cNvPr id="458" name="Google Shape;458;p22"/>
              <p:cNvSpPr/>
              <p:nvPr/>
            </p:nvSpPr>
            <p:spPr>
              <a:xfrm>
                <a:off x="3520972" y="217687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3520972" y="217687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710767" y="2054769"/>
                <a:ext cx="522113" cy="391383"/>
              </a:xfrm>
              <a:custGeom>
                <a:avLst/>
                <a:gdLst/>
                <a:ahLst/>
                <a:cxnLst/>
                <a:rect l="l" t="t" r="r" b="b"/>
                <a:pathLst>
                  <a:path w="31032" h="23262" extrusionOk="0">
                    <a:moveTo>
                      <a:pt x="3577" y="1"/>
                    </a:moveTo>
                    <a:cubicBezTo>
                      <a:pt x="1" y="86"/>
                      <a:pt x="188" y="2276"/>
                      <a:pt x="188" y="2276"/>
                    </a:cubicBezTo>
                    <a:cubicBezTo>
                      <a:pt x="188" y="2276"/>
                      <a:pt x="7600" y="10081"/>
                      <a:pt x="13899" y="15440"/>
                    </a:cubicBezTo>
                    <a:cubicBezTo>
                      <a:pt x="17254" y="18263"/>
                      <a:pt x="20198" y="20659"/>
                      <a:pt x="21310" y="21310"/>
                    </a:cubicBezTo>
                    <a:cubicBezTo>
                      <a:pt x="24545" y="23193"/>
                      <a:pt x="28859" y="23261"/>
                      <a:pt x="28859" y="23261"/>
                    </a:cubicBezTo>
                    <a:lnTo>
                      <a:pt x="31032" y="21310"/>
                    </a:lnTo>
                    <a:lnTo>
                      <a:pt x="28841" y="10835"/>
                    </a:lnTo>
                    <a:lnTo>
                      <a:pt x="17818" y="10989"/>
                    </a:lnTo>
                    <a:cubicBezTo>
                      <a:pt x="17784" y="10305"/>
                      <a:pt x="17613" y="9654"/>
                      <a:pt x="17357" y="9038"/>
                    </a:cubicBezTo>
                    <a:cubicBezTo>
                      <a:pt x="16809" y="7737"/>
                      <a:pt x="15850" y="6590"/>
                      <a:pt x="14721" y="5734"/>
                    </a:cubicBezTo>
                    <a:cubicBezTo>
                      <a:pt x="13060" y="4433"/>
                      <a:pt x="11092" y="3646"/>
                      <a:pt x="9141" y="2893"/>
                    </a:cubicBezTo>
                    <a:cubicBezTo>
                      <a:pt x="7172" y="2123"/>
                      <a:pt x="5255" y="1249"/>
                      <a:pt x="3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596419" y="1991993"/>
                <a:ext cx="177992" cy="112223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6670" extrusionOk="0">
                    <a:moveTo>
                      <a:pt x="8234" y="0"/>
                    </a:moveTo>
                    <a:lnTo>
                      <a:pt x="1" y="5512"/>
                    </a:lnTo>
                    <a:cubicBezTo>
                      <a:pt x="532" y="5991"/>
                      <a:pt x="1182" y="6333"/>
                      <a:pt x="1867" y="6521"/>
                    </a:cubicBezTo>
                    <a:cubicBezTo>
                      <a:pt x="2089" y="6589"/>
                      <a:pt x="2329" y="6624"/>
                      <a:pt x="2568" y="6658"/>
                    </a:cubicBezTo>
                    <a:cubicBezTo>
                      <a:pt x="2697" y="6665"/>
                      <a:pt x="2826" y="6670"/>
                      <a:pt x="2955" y="6670"/>
                    </a:cubicBezTo>
                    <a:cubicBezTo>
                      <a:pt x="3134" y="6670"/>
                      <a:pt x="3313" y="6661"/>
                      <a:pt x="3492" y="6641"/>
                    </a:cubicBezTo>
                    <a:cubicBezTo>
                      <a:pt x="3716" y="6624"/>
                      <a:pt x="3921" y="6589"/>
                      <a:pt x="4143" y="6539"/>
                    </a:cubicBezTo>
                    <a:cubicBezTo>
                      <a:pt x="4366" y="6487"/>
                      <a:pt x="4606" y="6402"/>
                      <a:pt x="4828" y="6315"/>
                    </a:cubicBezTo>
                    <a:cubicBezTo>
                      <a:pt x="4914" y="6281"/>
                      <a:pt x="4999" y="6247"/>
                      <a:pt x="5085" y="6196"/>
                    </a:cubicBezTo>
                    <a:cubicBezTo>
                      <a:pt x="5512" y="6007"/>
                      <a:pt x="5991" y="5905"/>
                      <a:pt x="6454" y="5888"/>
                    </a:cubicBezTo>
                    <a:cubicBezTo>
                      <a:pt x="6694" y="5888"/>
                      <a:pt x="6916" y="5905"/>
                      <a:pt x="7155" y="5957"/>
                    </a:cubicBezTo>
                    <a:lnTo>
                      <a:pt x="7516" y="6025"/>
                    </a:lnTo>
                    <a:lnTo>
                      <a:pt x="10579" y="3971"/>
                    </a:lnTo>
                    <a:lnTo>
                      <a:pt x="9586" y="2294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3690307" y="1991993"/>
                <a:ext cx="67401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832" extrusionOk="0">
                    <a:moveTo>
                      <a:pt x="2654" y="0"/>
                    </a:moveTo>
                    <a:lnTo>
                      <a:pt x="1" y="1780"/>
                    </a:lnTo>
                    <a:cubicBezTo>
                      <a:pt x="593" y="2464"/>
                      <a:pt x="1435" y="2831"/>
                      <a:pt x="2294" y="2831"/>
                    </a:cubicBezTo>
                    <a:cubicBezTo>
                      <a:pt x="2875" y="2831"/>
                      <a:pt x="3464" y="2663"/>
                      <a:pt x="3989" y="2310"/>
                    </a:cubicBezTo>
                    <a:lnTo>
                      <a:pt x="4006" y="2294"/>
                    </a:lnTo>
                    <a:lnTo>
                      <a:pt x="2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3677637" y="2066227"/>
                <a:ext cx="30840" cy="3203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4" extrusionOk="0">
                    <a:moveTo>
                      <a:pt x="984" y="1"/>
                    </a:moveTo>
                    <a:cubicBezTo>
                      <a:pt x="836" y="1"/>
                      <a:pt x="696" y="48"/>
                      <a:pt x="583" y="123"/>
                    </a:cubicBezTo>
                    <a:cubicBezTo>
                      <a:pt x="429" y="226"/>
                      <a:pt x="309" y="397"/>
                      <a:pt x="258" y="603"/>
                    </a:cubicBezTo>
                    <a:lnTo>
                      <a:pt x="1" y="1903"/>
                    </a:lnTo>
                    <a:cubicBezTo>
                      <a:pt x="87" y="1869"/>
                      <a:pt x="172" y="1835"/>
                      <a:pt x="258" y="1784"/>
                    </a:cubicBezTo>
                    <a:cubicBezTo>
                      <a:pt x="685" y="1595"/>
                      <a:pt x="1164" y="1493"/>
                      <a:pt x="1627" y="1476"/>
                    </a:cubicBezTo>
                    <a:lnTo>
                      <a:pt x="1746" y="894"/>
                    </a:lnTo>
                    <a:cubicBezTo>
                      <a:pt x="1833" y="484"/>
                      <a:pt x="1559" y="89"/>
                      <a:pt x="1148" y="21"/>
                    </a:cubicBezTo>
                    <a:cubicBezTo>
                      <a:pt x="1093" y="7"/>
                      <a:pt x="1038" y="1"/>
                      <a:pt x="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3639628" y="2059161"/>
                <a:ext cx="33145" cy="45057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2678" extrusionOk="0">
                    <a:moveTo>
                      <a:pt x="1152" y="1"/>
                    </a:moveTo>
                    <a:cubicBezTo>
                      <a:pt x="999" y="1"/>
                      <a:pt x="853" y="42"/>
                      <a:pt x="737" y="133"/>
                    </a:cubicBezTo>
                    <a:cubicBezTo>
                      <a:pt x="566" y="235"/>
                      <a:pt x="445" y="406"/>
                      <a:pt x="411" y="612"/>
                    </a:cubicBezTo>
                    <a:lnTo>
                      <a:pt x="0" y="2666"/>
                    </a:lnTo>
                    <a:cubicBezTo>
                      <a:pt x="129" y="2673"/>
                      <a:pt x="258" y="2678"/>
                      <a:pt x="387" y="2678"/>
                    </a:cubicBezTo>
                    <a:cubicBezTo>
                      <a:pt x="566" y="2678"/>
                      <a:pt x="745" y="2669"/>
                      <a:pt x="924" y="2649"/>
                    </a:cubicBezTo>
                    <a:cubicBezTo>
                      <a:pt x="1148" y="2632"/>
                      <a:pt x="1353" y="2597"/>
                      <a:pt x="1575" y="2547"/>
                    </a:cubicBezTo>
                    <a:lnTo>
                      <a:pt x="1901" y="904"/>
                    </a:lnTo>
                    <a:cubicBezTo>
                      <a:pt x="1969" y="493"/>
                      <a:pt x="1712" y="98"/>
                      <a:pt x="1301" y="13"/>
                    </a:cubicBezTo>
                    <a:cubicBezTo>
                      <a:pt x="1251" y="5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586626" y="1977591"/>
                <a:ext cx="148346" cy="107142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6368" extrusionOk="0">
                    <a:moveTo>
                      <a:pt x="8234" y="0"/>
                    </a:moveTo>
                    <a:lnTo>
                      <a:pt x="1" y="5512"/>
                    </a:lnTo>
                    <a:lnTo>
                      <a:pt x="583" y="6368"/>
                    </a:lnTo>
                    <a:lnTo>
                      <a:pt x="8816" y="856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588099" y="2047568"/>
                <a:ext cx="2565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3" extrusionOk="0">
                    <a:moveTo>
                      <a:pt x="805" y="0"/>
                    </a:moveTo>
                    <a:lnTo>
                      <a:pt x="0" y="531"/>
                    </a:lnTo>
                    <a:lnTo>
                      <a:pt x="103" y="1353"/>
                    </a:lnTo>
                    <a:lnTo>
                      <a:pt x="1524" y="41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637895" y="2011847"/>
                <a:ext cx="25658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70" extrusionOk="0">
                    <a:moveTo>
                      <a:pt x="806" y="1"/>
                    </a:moveTo>
                    <a:lnTo>
                      <a:pt x="1" y="548"/>
                    </a:lnTo>
                    <a:lnTo>
                      <a:pt x="121" y="1370"/>
                    </a:lnTo>
                    <a:lnTo>
                      <a:pt x="1525" y="429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3690879" y="1976430"/>
                <a:ext cx="2594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53" extrusionOk="0">
                    <a:moveTo>
                      <a:pt x="822" y="1"/>
                    </a:moveTo>
                    <a:lnTo>
                      <a:pt x="1" y="549"/>
                    </a:lnTo>
                    <a:lnTo>
                      <a:pt x="121" y="1352"/>
                    </a:lnTo>
                    <a:lnTo>
                      <a:pt x="1541" y="41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713931" y="2054769"/>
                <a:ext cx="288868" cy="259778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5440" extrusionOk="0">
                    <a:moveTo>
                      <a:pt x="3389" y="1"/>
                    </a:moveTo>
                    <a:cubicBezTo>
                      <a:pt x="908" y="1"/>
                      <a:pt x="0" y="2276"/>
                      <a:pt x="0" y="2276"/>
                    </a:cubicBezTo>
                    <a:cubicBezTo>
                      <a:pt x="0" y="2276"/>
                      <a:pt x="7412" y="10081"/>
                      <a:pt x="13711" y="15440"/>
                    </a:cubicBezTo>
                    <a:cubicBezTo>
                      <a:pt x="13917" y="12957"/>
                      <a:pt x="15200" y="10561"/>
                      <a:pt x="17169" y="9038"/>
                    </a:cubicBezTo>
                    <a:cubicBezTo>
                      <a:pt x="16621" y="7737"/>
                      <a:pt x="15662" y="6590"/>
                      <a:pt x="14533" y="5734"/>
                    </a:cubicBezTo>
                    <a:cubicBezTo>
                      <a:pt x="12872" y="4433"/>
                      <a:pt x="10904" y="3646"/>
                      <a:pt x="8953" y="2893"/>
                    </a:cubicBezTo>
                    <a:cubicBezTo>
                      <a:pt x="6984" y="2123"/>
                      <a:pt x="5067" y="1249"/>
                      <a:pt x="3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3925886" y="2188095"/>
                <a:ext cx="76924" cy="126457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7516" extrusionOk="0">
                    <a:moveTo>
                      <a:pt x="3990" y="1"/>
                    </a:moveTo>
                    <a:cubicBezTo>
                      <a:pt x="1781" y="1473"/>
                      <a:pt x="293" y="3938"/>
                      <a:pt x="1" y="6557"/>
                    </a:cubicBezTo>
                    <a:cubicBezTo>
                      <a:pt x="377" y="6882"/>
                      <a:pt x="754" y="7190"/>
                      <a:pt x="1114" y="7516"/>
                    </a:cubicBezTo>
                    <a:cubicBezTo>
                      <a:pt x="1320" y="5033"/>
                      <a:pt x="2603" y="2637"/>
                      <a:pt x="4572" y="1114"/>
                    </a:cubicBezTo>
                    <a:cubicBezTo>
                      <a:pt x="4400" y="720"/>
                      <a:pt x="4211" y="361"/>
                      <a:pt x="3990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849631" y="2573535"/>
                <a:ext cx="629507" cy="269705"/>
              </a:xfrm>
              <a:custGeom>
                <a:avLst/>
                <a:gdLst/>
                <a:ahLst/>
                <a:cxnLst/>
                <a:rect l="l" t="t" r="r" b="b"/>
                <a:pathLst>
                  <a:path w="37415" h="16030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21512" y="14698"/>
                      <a:pt x="23618" y="15554"/>
                      <a:pt x="24919" y="15844"/>
                    </a:cubicBezTo>
                    <a:cubicBezTo>
                      <a:pt x="25512" y="15972"/>
                      <a:pt x="26117" y="16029"/>
                      <a:pt x="26724" y="16029"/>
                    </a:cubicBezTo>
                    <a:cubicBezTo>
                      <a:pt x="31970" y="16029"/>
                      <a:pt x="37414" y="11754"/>
                      <a:pt x="37414" y="11754"/>
                    </a:cubicBezTo>
                    <a:lnTo>
                      <a:pt x="36866" y="9426"/>
                    </a:lnTo>
                    <a:lnTo>
                      <a:pt x="30122" y="3846"/>
                    </a:lnTo>
                    <a:lnTo>
                      <a:pt x="28290" y="3418"/>
                    </a:lnTo>
                    <a:lnTo>
                      <a:pt x="21341" y="7218"/>
                    </a:lnTo>
                    <a:cubicBezTo>
                      <a:pt x="21033" y="6516"/>
                      <a:pt x="20606" y="5848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751671" y="2525918"/>
                <a:ext cx="160410" cy="138352"/>
              </a:xfrm>
              <a:custGeom>
                <a:avLst/>
                <a:gdLst/>
                <a:ahLst/>
                <a:cxnLst/>
                <a:rect l="l" t="t" r="r" b="b"/>
                <a:pathLst>
                  <a:path w="9534" h="8223" extrusionOk="0">
                    <a:moveTo>
                      <a:pt x="6042" y="1"/>
                    </a:moveTo>
                    <a:lnTo>
                      <a:pt x="0" y="7857"/>
                    </a:lnTo>
                    <a:cubicBezTo>
                      <a:pt x="593" y="8100"/>
                      <a:pt x="1227" y="8222"/>
                      <a:pt x="1855" y="8222"/>
                    </a:cubicBezTo>
                    <a:cubicBezTo>
                      <a:pt x="1933" y="8222"/>
                      <a:pt x="2011" y="8221"/>
                      <a:pt x="2088" y="8217"/>
                    </a:cubicBezTo>
                    <a:cubicBezTo>
                      <a:pt x="2328" y="8199"/>
                      <a:pt x="2568" y="8165"/>
                      <a:pt x="2807" y="8114"/>
                    </a:cubicBezTo>
                    <a:cubicBezTo>
                      <a:pt x="3098" y="8046"/>
                      <a:pt x="3389" y="7943"/>
                      <a:pt x="3679" y="7822"/>
                    </a:cubicBezTo>
                    <a:cubicBezTo>
                      <a:pt x="3868" y="7720"/>
                      <a:pt x="4056" y="7617"/>
                      <a:pt x="4245" y="7498"/>
                    </a:cubicBezTo>
                    <a:cubicBezTo>
                      <a:pt x="4450" y="7377"/>
                      <a:pt x="4638" y="7224"/>
                      <a:pt x="4827" y="7069"/>
                    </a:cubicBezTo>
                    <a:cubicBezTo>
                      <a:pt x="4895" y="7019"/>
                      <a:pt x="4980" y="6950"/>
                      <a:pt x="5032" y="6882"/>
                    </a:cubicBezTo>
                    <a:cubicBezTo>
                      <a:pt x="5391" y="6556"/>
                      <a:pt x="5785" y="6316"/>
                      <a:pt x="6231" y="6163"/>
                    </a:cubicBezTo>
                    <a:cubicBezTo>
                      <a:pt x="6452" y="6077"/>
                      <a:pt x="6676" y="6026"/>
                      <a:pt x="6915" y="5992"/>
                    </a:cubicBezTo>
                    <a:lnTo>
                      <a:pt x="7274" y="5957"/>
                    </a:lnTo>
                    <a:lnTo>
                      <a:pt x="9533" y="3030"/>
                    </a:lnTo>
                    <a:lnTo>
                      <a:pt x="8061" y="174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3820489" y="2525918"/>
                <a:ext cx="66829" cy="4970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954" extrusionOk="0">
                    <a:moveTo>
                      <a:pt x="1952" y="1"/>
                    </a:moveTo>
                    <a:lnTo>
                      <a:pt x="0" y="2534"/>
                    </a:lnTo>
                    <a:cubicBezTo>
                      <a:pt x="477" y="2816"/>
                      <a:pt x="1009" y="2954"/>
                      <a:pt x="1538" y="2954"/>
                    </a:cubicBezTo>
                    <a:cubicBezTo>
                      <a:pt x="2453" y="2954"/>
                      <a:pt x="3358" y="2544"/>
                      <a:pt x="3955" y="1763"/>
                    </a:cubicBezTo>
                    <a:lnTo>
                      <a:pt x="3971" y="1747"/>
                    </a:lnTo>
                    <a:lnTo>
                      <a:pt x="19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829693" y="2608464"/>
                <a:ext cx="26819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164" extrusionOk="0">
                    <a:moveTo>
                      <a:pt x="766" y="1"/>
                    </a:moveTo>
                    <a:cubicBezTo>
                      <a:pt x="734" y="1"/>
                      <a:pt x="702" y="3"/>
                      <a:pt x="669" y="7"/>
                    </a:cubicBezTo>
                    <a:cubicBezTo>
                      <a:pt x="480" y="41"/>
                      <a:pt x="293" y="144"/>
                      <a:pt x="172" y="298"/>
                    </a:cubicBezTo>
                    <a:cubicBezTo>
                      <a:pt x="53" y="452"/>
                      <a:pt x="1" y="657"/>
                      <a:pt x="35" y="862"/>
                    </a:cubicBezTo>
                    <a:lnTo>
                      <a:pt x="190" y="2163"/>
                    </a:lnTo>
                    <a:cubicBezTo>
                      <a:pt x="258" y="2113"/>
                      <a:pt x="343" y="2044"/>
                      <a:pt x="395" y="1976"/>
                    </a:cubicBezTo>
                    <a:cubicBezTo>
                      <a:pt x="754" y="1650"/>
                      <a:pt x="1148" y="1410"/>
                      <a:pt x="1594" y="1257"/>
                    </a:cubicBezTo>
                    <a:lnTo>
                      <a:pt x="1525" y="657"/>
                    </a:lnTo>
                    <a:cubicBezTo>
                      <a:pt x="1477" y="278"/>
                      <a:pt x="115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793719" y="2613075"/>
                <a:ext cx="29376" cy="4938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935" extrusionOk="0">
                    <a:moveTo>
                      <a:pt x="778" y="1"/>
                    </a:moveTo>
                    <a:cubicBezTo>
                      <a:pt x="747" y="1"/>
                      <a:pt x="716" y="3"/>
                      <a:pt x="685" y="7"/>
                    </a:cubicBezTo>
                    <a:cubicBezTo>
                      <a:pt x="479" y="41"/>
                      <a:pt x="308" y="143"/>
                      <a:pt x="188" y="298"/>
                    </a:cubicBezTo>
                    <a:cubicBezTo>
                      <a:pt x="69" y="452"/>
                      <a:pt x="0" y="657"/>
                      <a:pt x="34" y="862"/>
                    </a:cubicBezTo>
                    <a:lnTo>
                      <a:pt x="308" y="2934"/>
                    </a:lnTo>
                    <a:cubicBezTo>
                      <a:pt x="599" y="2866"/>
                      <a:pt x="890" y="2763"/>
                      <a:pt x="1180" y="2642"/>
                    </a:cubicBezTo>
                    <a:cubicBezTo>
                      <a:pt x="1369" y="2540"/>
                      <a:pt x="1557" y="2437"/>
                      <a:pt x="1746" y="2318"/>
                    </a:cubicBezTo>
                    <a:lnTo>
                      <a:pt x="1523" y="657"/>
                    </a:lnTo>
                    <a:cubicBezTo>
                      <a:pt x="1476" y="277"/>
                      <a:pt x="1151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737840" y="2515554"/>
                <a:ext cx="115487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8473" extrusionOk="0">
                    <a:moveTo>
                      <a:pt x="6042" y="1"/>
                    </a:moveTo>
                    <a:lnTo>
                      <a:pt x="1" y="7840"/>
                    </a:lnTo>
                    <a:lnTo>
                      <a:pt x="822" y="8473"/>
                    </a:lnTo>
                    <a:lnTo>
                      <a:pt x="6864" y="61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731514" y="2622110"/>
                <a:ext cx="23622" cy="2537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08" extrusionOk="0">
                    <a:moveTo>
                      <a:pt x="598" y="1"/>
                    </a:moveTo>
                    <a:lnTo>
                      <a:pt x="0" y="770"/>
                    </a:lnTo>
                    <a:lnTo>
                      <a:pt x="377" y="1507"/>
                    </a:lnTo>
                    <a:lnTo>
                      <a:pt x="1404" y="172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770667" y="2571431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599" y="0"/>
                    </a:moveTo>
                    <a:lnTo>
                      <a:pt x="1" y="770"/>
                    </a:lnTo>
                    <a:lnTo>
                      <a:pt x="360" y="1523"/>
                    </a:lnTo>
                    <a:lnTo>
                      <a:pt x="1404" y="172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3809535" y="2520736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601" y="1"/>
                    </a:moveTo>
                    <a:lnTo>
                      <a:pt x="1" y="770"/>
                    </a:lnTo>
                    <a:lnTo>
                      <a:pt x="377" y="1524"/>
                    </a:lnTo>
                    <a:lnTo>
                      <a:pt x="1404" y="172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849631" y="2573535"/>
                <a:ext cx="338334" cy="227996"/>
              </a:xfrm>
              <a:custGeom>
                <a:avLst/>
                <a:gdLst/>
                <a:ahLst/>
                <a:cxnLst/>
                <a:rect l="l" t="t" r="r" b="b"/>
                <a:pathLst>
                  <a:path w="20109" h="13551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18568" y="10025"/>
                      <a:pt x="19476" y="6893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134695" y="2640551"/>
                <a:ext cx="53285" cy="160982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9568" extrusionOk="0">
                    <a:moveTo>
                      <a:pt x="1832" y="0"/>
                    </a:moveTo>
                    <a:cubicBezTo>
                      <a:pt x="1268" y="1318"/>
                      <a:pt x="1" y="4793"/>
                      <a:pt x="549" y="8798"/>
                    </a:cubicBezTo>
                    <a:cubicBezTo>
                      <a:pt x="1096" y="9054"/>
                      <a:pt x="1626" y="9312"/>
                      <a:pt x="2140" y="9568"/>
                    </a:cubicBezTo>
                    <a:cubicBezTo>
                      <a:pt x="1626" y="6042"/>
                      <a:pt x="2534" y="2910"/>
                      <a:pt x="3167" y="1283"/>
                    </a:cubicBezTo>
                    <a:cubicBezTo>
                      <a:pt x="2774" y="804"/>
                      <a:pt x="2329" y="377"/>
                      <a:pt x="183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4151689" y="2217775"/>
                <a:ext cx="437164" cy="553526"/>
              </a:xfrm>
              <a:custGeom>
                <a:avLst/>
                <a:gdLst/>
                <a:ahLst/>
                <a:cxnLst/>
                <a:rect l="l" t="t" r="r" b="b"/>
                <a:pathLst>
                  <a:path w="25983" h="32899" extrusionOk="0">
                    <a:moveTo>
                      <a:pt x="1250" y="0"/>
                    </a:moveTo>
                    <a:cubicBezTo>
                      <a:pt x="890" y="1078"/>
                      <a:pt x="651" y="2105"/>
                      <a:pt x="497" y="3098"/>
                    </a:cubicBezTo>
                    <a:cubicBezTo>
                      <a:pt x="445" y="3355"/>
                      <a:pt x="429" y="3611"/>
                      <a:pt x="394" y="3851"/>
                    </a:cubicBezTo>
                    <a:cubicBezTo>
                      <a:pt x="0" y="7582"/>
                      <a:pt x="976" y="10441"/>
                      <a:pt x="1764" y="12067"/>
                    </a:cubicBezTo>
                    <a:cubicBezTo>
                      <a:pt x="2243" y="13043"/>
                      <a:pt x="2654" y="13573"/>
                      <a:pt x="2654" y="13573"/>
                    </a:cubicBezTo>
                    <a:lnTo>
                      <a:pt x="13419" y="14344"/>
                    </a:lnTo>
                    <a:lnTo>
                      <a:pt x="8610" y="24117"/>
                    </a:lnTo>
                    <a:cubicBezTo>
                      <a:pt x="9448" y="26325"/>
                      <a:pt x="12136" y="28516"/>
                      <a:pt x="14635" y="30159"/>
                    </a:cubicBezTo>
                    <a:cubicBezTo>
                      <a:pt x="14857" y="30296"/>
                      <a:pt x="15080" y="30450"/>
                      <a:pt x="15286" y="30570"/>
                    </a:cubicBezTo>
                    <a:cubicBezTo>
                      <a:pt x="17545" y="31990"/>
                      <a:pt x="19462" y="32898"/>
                      <a:pt x="19462" y="32898"/>
                    </a:cubicBezTo>
                    <a:cubicBezTo>
                      <a:pt x="20831" y="31392"/>
                      <a:pt x="21943" y="29731"/>
                      <a:pt x="22833" y="28003"/>
                    </a:cubicBezTo>
                    <a:cubicBezTo>
                      <a:pt x="22954" y="27763"/>
                      <a:pt x="23073" y="27524"/>
                      <a:pt x="23176" y="27300"/>
                    </a:cubicBezTo>
                    <a:cubicBezTo>
                      <a:pt x="25419" y="22526"/>
                      <a:pt x="25983" y="17167"/>
                      <a:pt x="25350" y="12427"/>
                    </a:cubicBezTo>
                    <a:cubicBezTo>
                      <a:pt x="24905" y="8952"/>
                      <a:pt x="23604" y="6025"/>
                      <a:pt x="22457" y="4022"/>
                    </a:cubicBezTo>
                    <a:cubicBezTo>
                      <a:pt x="21379" y="2139"/>
                      <a:pt x="20437" y="1044"/>
                      <a:pt x="20437" y="1044"/>
                    </a:cubicBezTo>
                    <a:lnTo>
                      <a:pt x="9243" y="428"/>
                    </a:lnTo>
                    <a:lnTo>
                      <a:pt x="8387" y="37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060606" y="2300994"/>
                <a:ext cx="417580" cy="215764"/>
              </a:xfrm>
              <a:custGeom>
                <a:avLst/>
                <a:gdLst/>
                <a:ahLst/>
                <a:cxnLst/>
                <a:rect l="l" t="t" r="r" b="b"/>
                <a:pathLst>
                  <a:path w="24819" h="12824" extrusionOk="0">
                    <a:moveTo>
                      <a:pt x="6368" y="0"/>
                    </a:moveTo>
                    <a:lnTo>
                      <a:pt x="856" y="4143"/>
                    </a:lnTo>
                    <a:lnTo>
                      <a:pt x="0" y="6710"/>
                    </a:lnTo>
                    <a:cubicBezTo>
                      <a:pt x="0" y="6710"/>
                      <a:pt x="8011" y="12753"/>
                      <a:pt x="12410" y="12821"/>
                    </a:cubicBezTo>
                    <a:cubicBezTo>
                      <a:pt x="12523" y="12823"/>
                      <a:pt x="12636" y="12823"/>
                      <a:pt x="12748" y="12823"/>
                    </a:cubicBezTo>
                    <a:cubicBezTo>
                      <a:pt x="20005" y="12823"/>
                      <a:pt x="24819" y="10151"/>
                      <a:pt x="24819" y="10151"/>
                    </a:cubicBezTo>
                    <a:lnTo>
                      <a:pt x="21242" y="5033"/>
                    </a:lnTo>
                    <a:cubicBezTo>
                      <a:pt x="20125" y="5362"/>
                      <a:pt x="19032" y="5504"/>
                      <a:pt x="17978" y="5504"/>
                    </a:cubicBezTo>
                    <a:cubicBezTo>
                      <a:pt x="11413" y="5504"/>
                      <a:pt x="6368" y="0"/>
                      <a:pt x="6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5391638" y="2301381"/>
                <a:ext cx="180078" cy="173499"/>
              </a:xfrm>
              <a:custGeom>
                <a:avLst/>
                <a:gdLst/>
                <a:ahLst/>
                <a:cxnLst/>
                <a:rect l="l" t="t" r="r" b="b"/>
                <a:pathLst>
                  <a:path w="10703" h="10312" extrusionOk="0">
                    <a:moveTo>
                      <a:pt x="4786" y="0"/>
                    </a:moveTo>
                    <a:cubicBezTo>
                      <a:pt x="3938" y="0"/>
                      <a:pt x="2630" y="5507"/>
                      <a:pt x="2630" y="5507"/>
                    </a:cubicBezTo>
                    <a:cubicBezTo>
                      <a:pt x="2630" y="5507"/>
                      <a:pt x="2714" y="2648"/>
                      <a:pt x="1842" y="2476"/>
                    </a:cubicBezTo>
                    <a:cubicBezTo>
                      <a:pt x="1828" y="2473"/>
                      <a:pt x="1813" y="2472"/>
                      <a:pt x="1799" y="2472"/>
                    </a:cubicBezTo>
                    <a:cubicBezTo>
                      <a:pt x="921" y="2472"/>
                      <a:pt x="0" y="7983"/>
                      <a:pt x="2458" y="9768"/>
                    </a:cubicBezTo>
                    <a:cubicBezTo>
                      <a:pt x="2984" y="10150"/>
                      <a:pt x="3567" y="10311"/>
                      <a:pt x="4172" y="10311"/>
                    </a:cubicBezTo>
                    <a:cubicBezTo>
                      <a:pt x="7169" y="10311"/>
                      <a:pt x="10702" y="6364"/>
                      <a:pt x="10503" y="5865"/>
                    </a:cubicBezTo>
                    <a:cubicBezTo>
                      <a:pt x="10464" y="5763"/>
                      <a:pt x="10351" y="5721"/>
                      <a:pt x="10191" y="5721"/>
                    </a:cubicBezTo>
                    <a:cubicBezTo>
                      <a:pt x="9437" y="5721"/>
                      <a:pt x="7644" y="6653"/>
                      <a:pt x="7644" y="6653"/>
                    </a:cubicBezTo>
                    <a:cubicBezTo>
                      <a:pt x="7644" y="6653"/>
                      <a:pt x="10058" y="3213"/>
                      <a:pt x="9390" y="2579"/>
                    </a:cubicBezTo>
                    <a:cubicBezTo>
                      <a:pt x="9332" y="2526"/>
                      <a:pt x="9261" y="2501"/>
                      <a:pt x="9179" y="2501"/>
                    </a:cubicBezTo>
                    <a:cubicBezTo>
                      <a:pt x="8298" y="2501"/>
                      <a:pt x="6190" y="5370"/>
                      <a:pt x="6190" y="5370"/>
                    </a:cubicBezTo>
                    <a:cubicBezTo>
                      <a:pt x="6190" y="5370"/>
                      <a:pt x="8260" y="936"/>
                      <a:pt x="7439" y="320"/>
                    </a:cubicBezTo>
                    <a:cubicBezTo>
                      <a:pt x="7391" y="284"/>
                      <a:pt x="7339" y="267"/>
                      <a:pt x="7284" y="267"/>
                    </a:cubicBezTo>
                    <a:cubicBezTo>
                      <a:pt x="6371" y="267"/>
                      <a:pt x="4529" y="4925"/>
                      <a:pt x="4529" y="4925"/>
                    </a:cubicBezTo>
                    <a:cubicBezTo>
                      <a:pt x="4529" y="4925"/>
                      <a:pt x="5745" y="543"/>
                      <a:pt x="4889" y="29"/>
                    </a:cubicBezTo>
                    <a:cubicBezTo>
                      <a:pt x="4855" y="10"/>
                      <a:pt x="4821" y="0"/>
                      <a:pt x="4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4097544" y="1820625"/>
                <a:ext cx="407518" cy="340706"/>
              </a:xfrm>
              <a:custGeom>
                <a:avLst/>
                <a:gdLst/>
                <a:ahLst/>
                <a:cxnLst/>
                <a:rect l="l" t="t" r="r" b="b"/>
                <a:pathLst>
                  <a:path w="24221" h="20250" extrusionOk="0">
                    <a:moveTo>
                      <a:pt x="2918" y="1"/>
                    </a:moveTo>
                    <a:cubicBezTo>
                      <a:pt x="2877" y="1"/>
                      <a:pt x="2840" y="12"/>
                      <a:pt x="2807" y="35"/>
                    </a:cubicBezTo>
                    <a:cubicBezTo>
                      <a:pt x="2191" y="463"/>
                      <a:pt x="3013" y="2723"/>
                      <a:pt x="3013" y="2723"/>
                    </a:cubicBezTo>
                    <a:lnTo>
                      <a:pt x="0" y="2723"/>
                    </a:lnTo>
                    <a:lnTo>
                      <a:pt x="1575" y="9124"/>
                    </a:lnTo>
                    <a:lnTo>
                      <a:pt x="4297" y="9980"/>
                    </a:lnTo>
                    <a:cubicBezTo>
                      <a:pt x="4297" y="9980"/>
                      <a:pt x="12266" y="20250"/>
                      <a:pt x="21345" y="20250"/>
                    </a:cubicBezTo>
                    <a:cubicBezTo>
                      <a:pt x="22294" y="20250"/>
                      <a:pt x="23255" y="20137"/>
                      <a:pt x="24221" y="19890"/>
                    </a:cubicBezTo>
                    <a:lnTo>
                      <a:pt x="23810" y="17973"/>
                    </a:lnTo>
                    <a:lnTo>
                      <a:pt x="24221" y="11674"/>
                    </a:lnTo>
                    <a:lnTo>
                      <a:pt x="15850" y="11041"/>
                    </a:lnTo>
                    <a:lnTo>
                      <a:pt x="5717" y="3681"/>
                    </a:lnTo>
                    <a:cubicBezTo>
                      <a:pt x="5717" y="3681"/>
                      <a:pt x="3670" y="1"/>
                      <a:pt x="2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037930" y="1864758"/>
                <a:ext cx="110305" cy="33364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1983" extrusionOk="0">
                    <a:moveTo>
                      <a:pt x="3602" y="0"/>
                    </a:moveTo>
                    <a:cubicBezTo>
                      <a:pt x="1907" y="0"/>
                      <a:pt x="105" y="124"/>
                      <a:pt x="69" y="647"/>
                    </a:cubicBezTo>
                    <a:cubicBezTo>
                      <a:pt x="1" y="1640"/>
                      <a:pt x="5700" y="1982"/>
                      <a:pt x="5700" y="1982"/>
                    </a:cubicBezTo>
                    <a:lnTo>
                      <a:pt x="6385" y="1195"/>
                    </a:lnTo>
                    <a:lnTo>
                      <a:pt x="6556" y="100"/>
                    </a:lnTo>
                    <a:cubicBezTo>
                      <a:pt x="6556" y="100"/>
                      <a:pt x="5121" y="0"/>
                      <a:pt x="3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041665" y="1895011"/>
                <a:ext cx="110322" cy="3333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1981" extrusionOk="0">
                    <a:moveTo>
                      <a:pt x="3645" y="0"/>
                    </a:moveTo>
                    <a:cubicBezTo>
                      <a:pt x="1937" y="0"/>
                      <a:pt x="106" y="126"/>
                      <a:pt x="69" y="664"/>
                    </a:cubicBezTo>
                    <a:cubicBezTo>
                      <a:pt x="1" y="1656"/>
                      <a:pt x="5701" y="1981"/>
                      <a:pt x="5701" y="1981"/>
                    </a:cubicBezTo>
                    <a:lnTo>
                      <a:pt x="6386" y="1211"/>
                    </a:lnTo>
                    <a:lnTo>
                      <a:pt x="6557" y="98"/>
                    </a:lnTo>
                    <a:cubicBezTo>
                      <a:pt x="6557" y="98"/>
                      <a:pt x="5149" y="0"/>
                      <a:pt x="36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048008" y="1922302"/>
                <a:ext cx="108286" cy="33414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986" extrusionOk="0">
                    <a:moveTo>
                      <a:pt x="6436" y="0"/>
                    </a:moveTo>
                    <a:cubicBezTo>
                      <a:pt x="6436" y="0"/>
                      <a:pt x="0" y="222"/>
                      <a:pt x="34" y="1215"/>
                    </a:cubicBezTo>
                    <a:cubicBezTo>
                      <a:pt x="57" y="1870"/>
                      <a:pt x="2462" y="1985"/>
                      <a:pt x="4150" y="1985"/>
                    </a:cubicBezTo>
                    <a:cubicBezTo>
                      <a:pt x="5065" y="1985"/>
                      <a:pt x="5769" y="1951"/>
                      <a:pt x="5769" y="1951"/>
                    </a:cubicBezTo>
                    <a:lnTo>
                      <a:pt x="6385" y="1112"/>
                    </a:lnTo>
                    <a:lnTo>
                      <a:pt x="6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064430" y="1942459"/>
                <a:ext cx="103962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2732" extrusionOk="0">
                    <a:moveTo>
                      <a:pt x="6008" y="0"/>
                    </a:moveTo>
                    <a:cubicBezTo>
                      <a:pt x="6008" y="0"/>
                      <a:pt x="1" y="1404"/>
                      <a:pt x="240" y="2379"/>
                    </a:cubicBezTo>
                    <a:cubicBezTo>
                      <a:pt x="300" y="2637"/>
                      <a:pt x="728" y="2731"/>
                      <a:pt x="1322" y="2731"/>
                    </a:cubicBezTo>
                    <a:cubicBezTo>
                      <a:pt x="2934" y="2731"/>
                      <a:pt x="5768" y="2036"/>
                      <a:pt x="5768" y="2036"/>
                    </a:cubicBezTo>
                    <a:lnTo>
                      <a:pt x="6179" y="1112"/>
                    </a:lnTo>
                    <a:lnTo>
                      <a:pt x="6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464751" y="2017030"/>
                <a:ext cx="702965" cy="608813"/>
              </a:xfrm>
              <a:custGeom>
                <a:avLst/>
                <a:gdLst/>
                <a:ahLst/>
                <a:cxnLst/>
                <a:rect l="l" t="t" r="r" b="b"/>
                <a:pathLst>
                  <a:path w="41781" h="36185" extrusionOk="0">
                    <a:moveTo>
                      <a:pt x="13539" y="1"/>
                    </a:moveTo>
                    <a:cubicBezTo>
                      <a:pt x="12701" y="3047"/>
                      <a:pt x="11074" y="5907"/>
                      <a:pt x="8867" y="8251"/>
                    </a:cubicBezTo>
                    <a:cubicBezTo>
                      <a:pt x="8250" y="8919"/>
                      <a:pt x="7582" y="9535"/>
                      <a:pt x="6863" y="10117"/>
                    </a:cubicBezTo>
                    <a:cubicBezTo>
                      <a:pt x="5357" y="11350"/>
                      <a:pt x="3645" y="12324"/>
                      <a:pt x="1831" y="12975"/>
                    </a:cubicBezTo>
                    <a:cubicBezTo>
                      <a:pt x="0" y="20182"/>
                      <a:pt x="2687" y="32231"/>
                      <a:pt x="5836" y="36185"/>
                    </a:cubicBezTo>
                    <a:cubicBezTo>
                      <a:pt x="6110" y="36150"/>
                      <a:pt x="6384" y="36100"/>
                      <a:pt x="6658" y="36066"/>
                    </a:cubicBezTo>
                    <a:cubicBezTo>
                      <a:pt x="21891" y="33412"/>
                      <a:pt x="26924" y="19821"/>
                      <a:pt x="26924" y="19821"/>
                    </a:cubicBezTo>
                    <a:cubicBezTo>
                      <a:pt x="29543" y="21430"/>
                      <a:pt x="30775" y="22201"/>
                      <a:pt x="33411" y="24187"/>
                    </a:cubicBezTo>
                    <a:cubicBezTo>
                      <a:pt x="33925" y="24580"/>
                      <a:pt x="34489" y="25008"/>
                      <a:pt x="35139" y="25504"/>
                    </a:cubicBezTo>
                    <a:cubicBezTo>
                      <a:pt x="39110" y="23536"/>
                      <a:pt x="41388" y="20266"/>
                      <a:pt x="41781" y="16877"/>
                    </a:cubicBezTo>
                    <a:cubicBezTo>
                      <a:pt x="41422" y="16398"/>
                      <a:pt x="41045" y="15902"/>
                      <a:pt x="40685" y="15440"/>
                    </a:cubicBezTo>
                    <a:cubicBezTo>
                      <a:pt x="36253" y="9946"/>
                      <a:pt x="31305" y="6779"/>
                      <a:pt x="28379" y="5238"/>
                    </a:cubicBezTo>
                    <a:cubicBezTo>
                      <a:pt x="26804" y="4400"/>
                      <a:pt x="25812" y="4040"/>
                      <a:pt x="25812" y="4040"/>
                    </a:cubicBezTo>
                    <a:cubicBezTo>
                      <a:pt x="24904" y="3408"/>
                      <a:pt x="23963" y="2842"/>
                      <a:pt x="22953" y="2346"/>
                    </a:cubicBezTo>
                    <a:cubicBezTo>
                      <a:pt x="22131" y="1936"/>
                      <a:pt x="21309" y="1593"/>
                      <a:pt x="20437" y="1285"/>
                    </a:cubicBezTo>
                    <a:cubicBezTo>
                      <a:pt x="18212" y="498"/>
                      <a:pt x="15832" y="53"/>
                      <a:pt x="13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898589" y="2107955"/>
                <a:ext cx="253435" cy="219364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13038" extrusionOk="0">
                    <a:moveTo>
                      <a:pt x="607" y="0"/>
                    </a:moveTo>
                    <a:cubicBezTo>
                      <a:pt x="245" y="0"/>
                      <a:pt x="1" y="512"/>
                      <a:pt x="386" y="690"/>
                    </a:cubicBezTo>
                    <a:cubicBezTo>
                      <a:pt x="6138" y="3310"/>
                      <a:pt x="10914" y="7486"/>
                      <a:pt x="14234" y="12861"/>
                    </a:cubicBezTo>
                    <a:cubicBezTo>
                      <a:pt x="14312" y="12985"/>
                      <a:pt x="14426" y="13038"/>
                      <a:pt x="14541" y="13038"/>
                    </a:cubicBezTo>
                    <a:cubicBezTo>
                      <a:pt x="14802" y="13038"/>
                      <a:pt x="15063" y="12764"/>
                      <a:pt x="14885" y="12466"/>
                    </a:cubicBezTo>
                    <a:cubicBezTo>
                      <a:pt x="11512" y="7007"/>
                      <a:pt x="6635" y="2693"/>
                      <a:pt x="781" y="40"/>
                    </a:cubicBezTo>
                    <a:cubicBezTo>
                      <a:pt x="721" y="12"/>
                      <a:pt x="663" y="0"/>
                      <a:pt x="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4453226" y="2002055"/>
                <a:ext cx="397709" cy="191822"/>
              </a:xfrm>
              <a:custGeom>
                <a:avLst/>
                <a:gdLst/>
                <a:ahLst/>
                <a:cxnLst/>
                <a:rect l="l" t="t" r="r" b="b"/>
                <a:pathLst>
                  <a:path w="23638" h="11401" extrusionOk="0">
                    <a:moveTo>
                      <a:pt x="5494" y="1"/>
                    </a:moveTo>
                    <a:cubicBezTo>
                      <a:pt x="4964" y="1"/>
                      <a:pt x="4417" y="18"/>
                      <a:pt x="3851" y="18"/>
                    </a:cubicBezTo>
                    <a:cubicBezTo>
                      <a:pt x="3303" y="35"/>
                      <a:pt x="2739" y="35"/>
                      <a:pt x="2157" y="69"/>
                    </a:cubicBezTo>
                    <a:lnTo>
                      <a:pt x="1883" y="69"/>
                    </a:lnTo>
                    <a:cubicBezTo>
                      <a:pt x="1883" y="69"/>
                      <a:pt x="1815" y="224"/>
                      <a:pt x="1712" y="480"/>
                    </a:cubicBezTo>
                    <a:cubicBezTo>
                      <a:pt x="1233" y="1730"/>
                      <a:pt x="1" y="5667"/>
                      <a:pt x="1181" y="9894"/>
                    </a:cubicBezTo>
                    <a:lnTo>
                      <a:pt x="2979" y="10202"/>
                    </a:lnTo>
                    <a:lnTo>
                      <a:pt x="7548" y="11007"/>
                    </a:lnTo>
                    <a:lnTo>
                      <a:pt x="9910" y="11400"/>
                    </a:lnTo>
                    <a:lnTo>
                      <a:pt x="12461" y="9894"/>
                    </a:lnTo>
                    <a:lnTo>
                      <a:pt x="20095" y="5341"/>
                    </a:lnTo>
                    <a:lnTo>
                      <a:pt x="23638" y="3236"/>
                    </a:lnTo>
                    <a:cubicBezTo>
                      <a:pt x="23535" y="3150"/>
                      <a:pt x="22800" y="2654"/>
                      <a:pt x="21191" y="2089"/>
                    </a:cubicBezTo>
                    <a:cubicBezTo>
                      <a:pt x="18605" y="1165"/>
                      <a:pt x="13744" y="18"/>
                      <a:pt x="5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4477404" y="2015751"/>
                <a:ext cx="340807" cy="54143"/>
              </a:xfrm>
              <a:custGeom>
                <a:avLst/>
                <a:gdLst/>
                <a:ahLst/>
                <a:cxnLst/>
                <a:rect l="l" t="t" r="r" b="b"/>
                <a:pathLst>
                  <a:path w="20256" h="3218" extrusionOk="0">
                    <a:moveTo>
                      <a:pt x="6348" y="1"/>
                    </a:moveTo>
                    <a:cubicBezTo>
                      <a:pt x="4385" y="1"/>
                      <a:pt x="2413" y="151"/>
                      <a:pt x="446" y="453"/>
                    </a:cubicBezTo>
                    <a:cubicBezTo>
                      <a:pt x="4" y="536"/>
                      <a:pt x="1" y="1229"/>
                      <a:pt x="421" y="1229"/>
                    </a:cubicBezTo>
                    <a:cubicBezTo>
                      <a:pt x="440" y="1229"/>
                      <a:pt x="460" y="1227"/>
                      <a:pt x="481" y="1224"/>
                    </a:cubicBezTo>
                    <a:cubicBezTo>
                      <a:pt x="2445" y="919"/>
                      <a:pt x="4412" y="767"/>
                      <a:pt x="6371" y="767"/>
                    </a:cubicBezTo>
                    <a:cubicBezTo>
                      <a:pt x="10899" y="767"/>
                      <a:pt x="15384" y="1579"/>
                      <a:pt x="19685" y="3192"/>
                    </a:cubicBezTo>
                    <a:cubicBezTo>
                      <a:pt x="19731" y="3209"/>
                      <a:pt x="19774" y="3218"/>
                      <a:pt x="19814" y="3218"/>
                    </a:cubicBezTo>
                    <a:cubicBezTo>
                      <a:pt x="20159" y="3218"/>
                      <a:pt x="20256" y="2610"/>
                      <a:pt x="19856" y="2457"/>
                    </a:cubicBezTo>
                    <a:cubicBezTo>
                      <a:pt x="15502" y="825"/>
                      <a:pt x="10946" y="1"/>
                      <a:pt x="6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5026920" y="2276799"/>
                <a:ext cx="140825" cy="16936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0066" extrusionOk="0">
                    <a:moveTo>
                      <a:pt x="7274" y="1"/>
                    </a:moveTo>
                    <a:cubicBezTo>
                      <a:pt x="6128" y="3716"/>
                      <a:pt x="3440" y="6950"/>
                      <a:pt x="0" y="8748"/>
                    </a:cubicBezTo>
                    <a:cubicBezTo>
                      <a:pt x="514" y="9141"/>
                      <a:pt x="1078" y="9569"/>
                      <a:pt x="1728" y="10065"/>
                    </a:cubicBezTo>
                    <a:cubicBezTo>
                      <a:pt x="5717" y="8097"/>
                      <a:pt x="7977" y="4827"/>
                      <a:pt x="8370" y="1438"/>
                    </a:cubicBezTo>
                    <a:cubicBezTo>
                      <a:pt x="8011" y="943"/>
                      <a:pt x="7634" y="463"/>
                      <a:pt x="7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4448901" y="2002358"/>
                <a:ext cx="69134" cy="1713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0184" extrusionOk="0">
                    <a:moveTo>
                      <a:pt x="4108" y="0"/>
                    </a:moveTo>
                    <a:cubicBezTo>
                      <a:pt x="3458" y="17"/>
                      <a:pt x="2807" y="35"/>
                      <a:pt x="2140" y="51"/>
                    </a:cubicBezTo>
                    <a:cubicBezTo>
                      <a:pt x="2140" y="51"/>
                      <a:pt x="0" y="4759"/>
                      <a:pt x="1438" y="9876"/>
                    </a:cubicBezTo>
                    <a:lnTo>
                      <a:pt x="3236" y="10184"/>
                    </a:lnTo>
                    <a:cubicBezTo>
                      <a:pt x="2312" y="6573"/>
                      <a:pt x="3373" y="2276"/>
                      <a:pt x="4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4791341" y="2037187"/>
                <a:ext cx="150920" cy="106872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6352" extrusionOk="0">
                    <a:moveTo>
                      <a:pt x="1078" y="1"/>
                    </a:moveTo>
                    <a:cubicBezTo>
                      <a:pt x="1061" y="35"/>
                      <a:pt x="1044" y="53"/>
                      <a:pt x="1044" y="87"/>
                    </a:cubicBezTo>
                    <a:cubicBezTo>
                      <a:pt x="651" y="754"/>
                      <a:pt x="325" y="1439"/>
                      <a:pt x="137" y="2175"/>
                    </a:cubicBezTo>
                    <a:cubicBezTo>
                      <a:pt x="51" y="2518"/>
                      <a:pt x="0" y="2894"/>
                      <a:pt x="17" y="3253"/>
                    </a:cubicBezTo>
                    <a:cubicBezTo>
                      <a:pt x="17" y="3955"/>
                      <a:pt x="222" y="4640"/>
                      <a:pt x="651" y="5170"/>
                    </a:cubicBezTo>
                    <a:cubicBezTo>
                      <a:pt x="1369" y="6044"/>
                      <a:pt x="2584" y="6352"/>
                      <a:pt x="3714" y="6352"/>
                    </a:cubicBezTo>
                    <a:cubicBezTo>
                      <a:pt x="5683" y="6334"/>
                      <a:pt x="7634" y="5462"/>
                      <a:pt x="8969" y="4040"/>
                    </a:cubicBezTo>
                    <a:cubicBezTo>
                      <a:pt x="7394" y="3202"/>
                      <a:pt x="6402" y="2842"/>
                      <a:pt x="6402" y="2842"/>
                    </a:cubicBezTo>
                    <a:cubicBezTo>
                      <a:pt x="5512" y="2210"/>
                      <a:pt x="4553" y="1644"/>
                      <a:pt x="3543" y="1148"/>
                    </a:cubicBezTo>
                    <a:cubicBezTo>
                      <a:pt x="3440" y="1062"/>
                      <a:pt x="2705" y="566"/>
                      <a:pt x="1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816378" y="2028555"/>
                <a:ext cx="101387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627" extrusionOk="0">
                    <a:moveTo>
                      <a:pt x="6026" y="0"/>
                    </a:moveTo>
                    <a:lnTo>
                      <a:pt x="4879" y="155"/>
                    </a:lnTo>
                    <a:lnTo>
                      <a:pt x="1301" y="634"/>
                    </a:lnTo>
                    <a:cubicBezTo>
                      <a:pt x="1301" y="634"/>
                      <a:pt x="429" y="1917"/>
                      <a:pt x="190" y="3202"/>
                    </a:cubicBezTo>
                    <a:cubicBezTo>
                      <a:pt x="1" y="4092"/>
                      <a:pt x="138" y="4982"/>
                      <a:pt x="1096" y="5358"/>
                    </a:cubicBezTo>
                    <a:cubicBezTo>
                      <a:pt x="1585" y="5550"/>
                      <a:pt x="2060" y="5626"/>
                      <a:pt x="2505" y="5626"/>
                    </a:cubicBezTo>
                    <a:cubicBezTo>
                      <a:pt x="3135" y="5626"/>
                      <a:pt x="3706" y="5473"/>
                      <a:pt x="4177" y="5272"/>
                    </a:cubicBezTo>
                    <a:cubicBezTo>
                      <a:pt x="4964" y="4948"/>
                      <a:pt x="5496" y="4195"/>
                      <a:pt x="5598" y="3355"/>
                    </a:cubicBezTo>
                    <a:lnTo>
                      <a:pt x="6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4819558" y="2031163"/>
                <a:ext cx="94472" cy="64053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3807" extrusionOk="0">
                    <a:moveTo>
                      <a:pt x="4690" y="0"/>
                    </a:moveTo>
                    <a:lnTo>
                      <a:pt x="1112" y="479"/>
                    </a:lnTo>
                    <a:cubicBezTo>
                      <a:pt x="1112" y="479"/>
                      <a:pt x="240" y="1762"/>
                      <a:pt x="1" y="3047"/>
                    </a:cubicBezTo>
                    <a:cubicBezTo>
                      <a:pt x="103" y="3184"/>
                      <a:pt x="240" y="3303"/>
                      <a:pt x="394" y="3406"/>
                    </a:cubicBezTo>
                    <a:cubicBezTo>
                      <a:pt x="803" y="3686"/>
                      <a:pt x="1299" y="3807"/>
                      <a:pt x="1801" y="3807"/>
                    </a:cubicBezTo>
                    <a:cubicBezTo>
                      <a:pt x="2035" y="3807"/>
                      <a:pt x="2271" y="3780"/>
                      <a:pt x="2500" y="3731"/>
                    </a:cubicBezTo>
                    <a:cubicBezTo>
                      <a:pt x="3201" y="3577"/>
                      <a:pt x="3851" y="3218"/>
                      <a:pt x="4451" y="2807"/>
                    </a:cubicBezTo>
                    <a:cubicBezTo>
                      <a:pt x="5015" y="2413"/>
                      <a:pt x="5615" y="1849"/>
                      <a:pt x="5563" y="1164"/>
                    </a:cubicBezTo>
                    <a:cubicBezTo>
                      <a:pt x="5528" y="650"/>
                      <a:pt x="5152" y="256"/>
                      <a:pt x="469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4821864" y="1903861"/>
                <a:ext cx="29393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246" extrusionOk="0">
                    <a:moveTo>
                      <a:pt x="1233" y="1"/>
                    </a:moveTo>
                    <a:cubicBezTo>
                      <a:pt x="291" y="1181"/>
                      <a:pt x="1" y="2842"/>
                      <a:pt x="514" y="4245"/>
                    </a:cubicBezTo>
                    <a:cubicBezTo>
                      <a:pt x="1267" y="3355"/>
                      <a:pt x="1729" y="2208"/>
                      <a:pt x="1729" y="1028"/>
                    </a:cubicBezTo>
                    <a:cubicBezTo>
                      <a:pt x="1746" y="667"/>
                      <a:pt x="1507" y="240"/>
                      <a:pt x="1233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838000" y="1848337"/>
                <a:ext cx="176831" cy="199629"/>
              </a:xfrm>
              <a:custGeom>
                <a:avLst/>
                <a:gdLst/>
                <a:ahLst/>
                <a:cxnLst/>
                <a:rect l="l" t="t" r="r" b="b"/>
                <a:pathLst>
                  <a:path w="10510" h="11865" extrusionOk="0">
                    <a:moveTo>
                      <a:pt x="3754" y="1"/>
                    </a:moveTo>
                    <a:cubicBezTo>
                      <a:pt x="3496" y="1"/>
                      <a:pt x="3252" y="86"/>
                      <a:pt x="3081" y="288"/>
                    </a:cubicBezTo>
                    <a:cubicBezTo>
                      <a:pt x="2807" y="630"/>
                      <a:pt x="2892" y="1092"/>
                      <a:pt x="2431" y="1315"/>
                    </a:cubicBezTo>
                    <a:cubicBezTo>
                      <a:pt x="2328" y="1364"/>
                      <a:pt x="2234" y="1384"/>
                      <a:pt x="2144" y="1384"/>
                    </a:cubicBezTo>
                    <a:cubicBezTo>
                      <a:pt x="1857" y="1384"/>
                      <a:pt x="1617" y="1184"/>
                      <a:pt x="1317" y="1092"/>
                    </a:cubicBezTo>
                    <a:cubicBezTo>
                      <a:pt x="1209" y="1052"/>
                      <a:pt x="1098" y="1033"/>
                      <a:pt x="987" y="1033"/>
                    </a:cubicBezTo>
                    <a:cubicBezTo>
                      <a:pt x="765" y="1033"/>
                      <a:pt x="548" y="1110"/>
                      <a:pt x="377" y="1247"/>
                    </a:cubicBezTo>
                    <a:cubicBezTo>
                      <a:pt x="119" y="1469"/>
                      <a:pt x="16" y="1811"/>
                      <a:pt x="16" y="2137"/>
                    </a:cubicBezTo>
                    <a:cubicBezTo>
                      <a:pt x="0" y="3643"/>
                      <a:pt x="0" y="5131"/>
                      <a:pt x="598" y="6501"/>
                    </a:cubicBezTo>
                    <a:lnTo>
                      <a:pt x="4074" y="11619"/>
                    </a:lnTo>
                    <a:cubicBezTo>
                      <a:pt x="4622" y="11784"/>
                      <a:pt x="5196" y="11865"/>
                      <a:pt x="5771" y="11865"/>
                    </a:cubicBezTo>
                    <a:cubicBezTo>
                      <a:pt x="7042" y="11865"/>
                      <a:pt x="8320" y="11471"/>
                      <a:pt x="9346" y="10729"/>
                    </a:cubicBezTo>
                    <a:cubicBezTo>
                      <a:pt x="9807" y="10403"/>
                      <a:pt x="10236" y="9976"/>
                      <a:pt x="10407" y="9428"/>
                    </a:cubicBezTo>
                    <a:cubicBezTo>
                      <a:pt x="10509" y="9068"/>
                      <a:pt x="10475" y="8657"/>
                      <a:pt x="10270" y="8349"/>
                    </a:cubicBezTo>
                    <a:cubicBezTo>
                      <a:pt x="10047" y="8007"/>
                      <a:pt x="9654" y="7938"/>
                      <a:pt x="9585" y="7477"/>
                    </a:cubicBezTo>
                    <a:cubicBezTo>
                      <a:pt x="9499" y="6758"/>
                      <a:pt x="9928" y="6021"/>
                      <a:pt x="10184" y="5389"/>
                    </a:cubicBezTo>
                    <a:cubicBezTo>
                      <a:pt x="10338" y="4978"/>
                      <a:pt x="10441" y="4533"/>
                      <a:pt x="10321" y="4104"/>
                    </a:cubicBezTo>
                    <a:cubicBezTo>
                      <a:pt x="10064" y="3214"/>
                      <a:pt x="9140" y="3027"/>
                      <a:pt x="8335" y="2924"/>
                    </a:cubicBezTo>
                    <a:cubicBezTo>
                      <a:pt x="7342" y="2787"/>
                      <a:pt x="6418" y="2427"/>
                      <a:pt x="5751" y="1640"/>
                    </a:cubicBezTo>
                    <a:cubicBezTo>
                      <a:pt x="5375" y="1195"/>
                      <a:pt x="5101" y="665"/>
                      <a:pt x="4638" y="322"/>
                    </a:cubicBezTo>
                    <a:cubicBezTo>
                      <a:pt x="4395" y="125"/>
                      <a:pt x="4064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802850" y="1906351"/>
                <a:ext cx="161570" cy="169142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10053" extrusionOk="0">
                    <a:moveTo>
                      <a:pt x="3137" y="1"/>
                    </a:moveTo>
                    <a:cubicBezTo>
                      <a:pt x="2922" y="1"/>
                      <a:pt x="2707" y="129"/>
                      <a:pt x="2619" y="348"/>
                    </a:cubicBezTo>
                    <a:lnTo>
                      <a:pt x="633" y="5415"/>
                    </a:lnTo>
                    <a:cubicBezTo>
                      <a:pt x="1" y="7024"/>
                      <a:pt x="668" y="8838"/>
                      <a:pt x="2174" y="9643"/>
                    </a:cubicBezTo>
                    <a:cubicBezTo>
                      <a:pt x="2687" y="9919"/>
                      <a:pt x="3247" y="10053"/>
                      <a:pt x="3800" y="10053"/>
                    </a:cubicBezTo>
                    <a:cubicBezTo>
                      <a:pt x="4723" y="10053"/>
                      <a:pt x="5630" y="9681"/>
                      <a:pt x="6282" y="8975"/>
                    </a:cubicBezTo>
                    <a:lnTo>
                      <a:pt x="7532" y="7623"/>
                    </a:lnTo>
                    <a:cubicBezTo>
                      <a:pt x="7807" y="7652"/>
                      <a:pt x="7993" y="7691"/>
                      <a:pt x="8185" y="7691"/>
                    </a:cubicBezTo>
                    <a:cubicBezTo>
                      <a:pt x="8340" y="7691"/>
                      <a:pt x="8499" y="7665"/>
                      <a:pt x="8712" y="7589"/>
                    </a:cubicBezTo>
                    <a:cubicBezTo>
                      <a:pt x="9175" y="7434"/>
                      <a:pt x="9602" y="6989"/>
                      <a:pt x="9568" y="6494"/>
                    </a:cubicBezTo>
                    <a:cubicBezTo>
                      <a:pt x="9552" y="6408"/>
                      <a:pt x="9534" y="6323"/>
                      <a:pt x="9500" y="6236"/>
                    </a:cubicBezTo>
                    <a:cubicBezTo>
                      <a:pt x="9358" y="5874"/>
                      <a:pt x="8982" y="5685"/>
                      <a:pt x="8589" y="5685"/>
                    </a:cubicBezTo>
                    <a:cubicBezTo>
                      <a:pt x="8556" y="5685"/>
                      <a:pt x="8523" y="5686"/>
                      <a:pt x="8491" y="5689"/>
                    </a:cubicBezTo>
                    <a:cubicBezTo>
                      <a:pt x="8388" y="5689"/>
                      <a:pt x="8233" y="5672"/>
                      <a:pt x="8028" y="5604"/>
                    </a:cubicBezTo>
                    <a:cubicBezTo>
                      <a:pt x="7720" y="5483"/>
                      <a:pt x="8541" y="3961"/>
                      <a:pt x="9055" y="3053"/>
                    </a:cubicBezTo>
                    <a:cubicBezTo>
                      <a:pt x="9244" y="2728"/>
                      <a:pt x="9055" y="2317"/>
                      <a:pt x="8678" y="2231"/>
                    </a:cubicBezTo>
                    <a:cubicBezTo>
                      <a:pt x="6727" y="1855"/>
                      <a:pt x="4639" y="1067"/>
                      <a:pt x="3475" y="127"/>
                    </a:cubicBezTo>
                    <a:cubicBezTo>
                      <a:pt x="3377" y="41"/>
                      <a:pt x="3257" y="1"/>
                      <a:pt x="3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4793344" y="2325189"/>
                <a:ext cx="72886" cy="7288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2" extrusionOk="0">
                    <a:moveTo>
                      <a:pt x="2175" y="0"/>
                    </a:moveTo>
                    <a:cubicBezTo>
                      <a:pt x="977" y="0"/>
                      <a:pt x="0" y="976"/>
                      <a:pt x="0" y="2157"/>
                    </a:cubicBezTo>
                    <a:cubicBezTo>
                      <a:pt x="0" y="3355"/>
                      <a:pt x="977" y="4331"/>
                      <a:pt x="2175" y="4331"/>
                    </a:cubicBezTo>
                    <a:cubicBezTo>
                      <a:pt x="3373" y="4331"/>
                      <a:pt x="4331" y="3355"/>
                      <a:pt x="4331" y="2157"/>
                    </a:cubicBezTo>
                    <a:cubicBezTo>
                      <a:pt x="4331" y="976"/>
                      <a:pt x="3373" y="0"/>
                      <a:pt x="2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882050" y="1973872"/>
                <a:ext cx="29393" cy="18306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88" extrusionOk="0">
                    <a:moveTo>
                      <a:pt x="432" y="0"/>
                    </a:moveTo>
                    <a:cubicBezTo>
                      <a:pt x="111" y="0"/>
                      <a:pt x="1" y="522"/>
                      <a:pt x="360" y="632"/>
                    </a:cubicBezTo>
                    <a:cubicBezTo>
                      <a:pt x="600" y="717"/>
                      <a:pt x="840" y="769"/>
                      <a:pt x="1061" y="888"/>
                    </a:cubicBezTo>
                    <a:cubicBezTo>
                      <a:pt x="1209" y="963"/>
                      <a:pt x="1382" y="1087"/>
                      <a:pt x="1549" y="1087"/>
                    </a:cubicBezTo>
                    <a:cubicBezTo>
                      <a:pt x="1575" y="1087"/>
                      <a:pt x="1601" y="1084"/>
                      <a:pt x="1627" y="1077"/>
                    </a:cubicBezTo>
                    <a:cubicBezTo>
                      <a:pt x="1678" y="1077"/>
                      <a:pt x="1712" y="1025"/>
                      <a:pt x="1712" y="975"/>
                    </a:cubicBezTo>
                    <a:cubicBezTo>
                      <a:pt x="1746" y="735"/>
                      <a:pt x="1490" y="530"/>
                      <a:pt x="1335" y="409"/>
                    </a:cubicBezTo>
                    <a:cubicBezTo>
                      <a:pt x="1096" y="238"/>
                      <a:pt x="822" y="84"/>
                      <a:pt x="531" y="16"/>
                    </a:cubicBezTo>
                    <a:cubicBezTo>
                      <a:pt x="497" y="5"/>
                      <a:pt x="464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883766" y="1989957"/>
                <a:ext cx="15866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38" extrusionOk="0">
                    <a:moveTo>
                      <a:pt x="480" y="1"/>
                    </a:moveTo>
                    <a:cubicBezTo>
                      <a:pt x="1" y="1"/>
                      <a:pt x="1" y="737"/>
                      <a:pt x="480" y="737"/>
                    </a:cubicBezTo>
                    <a:cubicBezTo>
                      <a:pt x="943" y="737"/>
                      <a:pt x="943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833086" y="1952706"/>
                <a:ext cx="30655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011" extrusionOk="0">
                    <a:moveTo>
                      <a:pt x="368" y="1"/>
                    </a:moveTo>
                    <a:cubicBezTo>
                      <a:pt x="249" y="1"/>
                      <a:pt x="135" y="28"/>
                      <a:pt x="52" y="110"/>
                    </a:cubicBezTo>
                    <a:cubicBezTo>
                      <a:pt x="18" y="144"/>
                      <a:pt x="0" y="195"/>
                      <a:pt x="18" y="247"/>
                    </a:cubicBezTo>
                    <a:cubicBezTo>
                      <a:pt x="121" y="435"/>
                      <a:pt x="361" y="487"/>
                      <a:pt x="548" y="572"/>
                    </a:cubicBezTo>
                    <a:cubicBezTo>
                      <a:pt x="771" y="674"/>
                      <a:pt x="959" y="811"/>
                      <a:pt x="1164" y="948"/>
                    </a:cubicBezTo>
                    <a:cubicBezTo>
                      <a:pt x="1230" y="992"/>
                      <a:pt x="1295" y="1010"/>
                      <a:pt x="1356" y="1010"/>
                    </a:cubicBezTo>
                    <a:cubicBezTo>
                      <a:pt x="1631" y="1010"/>
                      <a:pt x="1821" y="628"/>
                      <a:pt x="1541" y="418"/>
                    </a:cubicBezTo>
                    <a:cubicBezTo>
                      <a:pt x="1319" y="247"/>
                      <a:pt x="1011" y="144"/>
                      <a:pt x="737" y="58"/>
                    </a:cubicBezTo>
                    <a:cubicBezTo>
                      <a:pt x="631" y="32"/>
                      <a:pt x="497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4833187" y="1967041"/>
                <a:ext cx="16791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726" extrusionOk="0">
                    <a:moveTo>
                      <a:pt x="524" y="1"/>
                    </a:moveTo>
                    <a:cubicBezTo>
                      <a:pt x="259" y="1"/>
                      <a:pt x="0" y="325"/>
                      <a:pt x="218" y="593"/>
                    </a:cubicBezTo>
                    <a:cubicBezTo>
                      <a:pt x="293" y="686"/>
                      <a:pt x="387" y="725"/>
                      <a:pt x="480" y="725"/>
                    </a:cubicBezTo>
                    <a:cubicBezTo>
                      <a:pt x="744" y="725"/>
                      <a:pt x="998" y="409"/>
                      <a:pt x="782" y="130"/>
                    </a:cubicBezTo>
                    <a:cubicBezTo>
                      <a:pt x="708" y="39"/>
                      <a:pt x="61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4831353" y="1987080"/>
                <a:ext cx="36611" cy="36611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2176" extrusionOk="0">
                    <a:moveTo>
                      <a:pt x="2175" y="1"/>
                    </a:moveTo>
                    <a:cubicBezTo>
                      <a:pt x="2175" y="1"/>
                      <a:pt x="1" y="1456"/>
                      <a:pt x="411" y="1781"/>
                    </a:cubicBezTo>
                    <a:cubicBezTo>
                      <a:pt x="822" y="2107"/>
                      <a:pt x="1217" y="2175"/>
                      <a:pt x="1217" y="2175"/>
                    </a:cubicBez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4846900" y="2029548"/>
                <a:ext cx="30857" cy="31547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75" extrusionOk="0">
                    <a:moveTo>
                      <a:pt x="795" y="1"/>
                    </a:moveTo>
                    <a:cubicBezTo>
                      <a:pt x="705" y="1"/>
                      <a:pt x="616" y="15"/>
                      <a:pt x="532" y="44"/>
                    </a:cubicBezTo>
                    <a:cubicBezTo>
                      <a:pt x="224" y="147"/>
                      <a:pt x="1" y="455"/>
                      <a:pt x="1" y="763"/>
                    </a:cubicBezTo>
                    <a:cubicBezTo>
                      <a:pt x="19" y="986"/>
                      <a:pt x="121" y="1192"/>
                      <a:pt x="241" y="1379"/>
                    </a:cubicBezTo>
                    <a:cubicBezTo>
                      <a:pt x="378" y="1550"/>
                      <a:pt x="514" y="1739"/>
                      <a:pt x="720" y="1824"/>
                    </a:cubicBezTo>
                    <a:cubicBezTo>
                      <a:pt x="803" y="1859"/>
                      <a:pt x="892" y="1875"/>
                      <a:pt x="981" y="1875"/>
                    </a:cubicBezTo>
                    <a:cubicBezTo>
                      <a:pt x="1204" y="1875"/>
                      <a:pt x="1429" y="1773"/>
                      <a:pt x="1576" y="1602"/>
                    </a:cubicBezTo>
                    <a:cubicBezTo>
                      <a:pt x="1781" y="1379"/>
                      <a:pt x="1833" y="1020"/>
                      <a:pt x="1747" y="729"/>
                    </a:cubicBezTo>
                    <a:cubicBezTo>
                      <a:pt x="1696" y="541"/>
                      <a:pt x="1576" y="352"/>
                      <a:pt x="1422" y="233"/>
                    </a:cubicBezTo>
                    <a:cubicBezTo>
                      <a:pt x="1251" y="87"/>
                      <a:pt x="1019" y="1"/>
                      <a:pt x="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9" name="Google Shape;509;p22"/>
          <p:cNvGrpSpPr/>
          <p:nvPr/>
        </p:nvGrpSpPr>
        <p:grpSpPr>
          <a:xfrm>
            <a:off x="4869673" y="2319129"/>
            <a:ext cx="1865953" cy="1415770"/>
            <a:chOff x="6348673" y="1399904"/>
            <a:chExt cx="1865953" cy="1415770"/>
          </a:xfrm>
        </p:grpSpPr>
        <p:sp>
          <p:nvSpPr>
            <p:cNvPr id="510" name="Google Shape;510;p22"/>
            <p:cNvSpPr/>
            <p:nvPr/>
          </p:nvSpPr>
          <p:spPr>
            <a:xfrm>
              <a:off x="6476824" y="25912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22"/>
            <p:cNvGrpSpPr/>
            <p:nvPr/>
          </p:nvGrpSpPr>
          <p:grpSpPr>
            <a:xfrm>
              <a:off x="6348673" y="1399904"/>
              <a:ext cx="1865953" cy="1335524"/>
              <a:chOff x="6311086" y="1826779"/>
              <a:chExt cx="1865953" cy="1335524"/>
            </a:xfrm>
          </p:grpSpPr>
          <p:sp>
            <p:nvSpPr>
              <p:cNvPr id="512" name="Google Shape;512;p22"/>
              <p:cNvSpPr/>
              <p:nvPr/>
            </p:nvSpPr>
            <p:spPr>
              <a:xfrm>
                <a:off x="6311086" y="2105627"/>
                <a:ext cx="190703" cy="19095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3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cubicBezTo>
                      <a:pt x="2979" y="771"/>
                      <a:pt x="2243" y="1284"/>
                      <a:pt x="1643" y="1935"/>
                    </a:cubicBez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cubicBezTo>
                      <a:pt x="52" y="7326"/>
                      <a:pt x="308" y="8199"/>
                      <a:pt x="719" y="8969"/>
                    </a:cubicBezTo>
                    <a:cubicBezTo>
                      <a:pt x="1490" y="10390"/>
                      <a:pt x="2825" y="11486"/>
                      <a:pt x="4416" y="11931"/>
                    </a:cubicBezTo>
                    <a:cubicBezTo>
                      <a:pt x="4948" y="12084"/>
                      <a:pt x="5495" y="12153"/>
                      <a:pt x="6077" y="12153"/>
                    </a:cubicBezTo>
                    <a:cubicBezTo>
                      <a:pt x="6470" y="12153"/>
                      <a:pt x="6865" y="12118"/>
                      <a:pt x="7258" y="12034"/>
                    </a:cubicBezTo>
                    <a:cubicBezTo>
                      <a:pt x="8884" y="11725"/>
                      <a:pt x="10270" y="10749"/>
                      <a:pt x="11144" y="9414"/>
                    </a:cubicBezTo>
                    <a:cubicBezTo>
                      <a:pt x="11674" y="8627"/>
                      <a:pt x="12000" y="7720"/>
                      <a:pt x="12119" y="6727"/>
                    </a:cubicBez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cubicBezTo>
                      <a:pt x="10167" y="1506"/>
                      <a:pt x="9432" y="924"/>
                      <a:pt x="8593" y="548"/>
                    </a:cubicBez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311086" y="2105627"/>
                <a:ext cx="190703" cy="18908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lnTo>
                      <a:pt x="3766" y="582"/>
                    </a:lnTo>
                    <a:lnTo>
                      <a:pt x="6077" y="2259"/>
                    </a:lnTo>
                    <a:lnTo>
                      <a:pt x="6025" y="3389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5"/>
                    </a:ln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lnTo>
                      <a:pt x="137" y="6488"/>
                    </a:lnTo>
                    <a:lnTo>
                      <a:pt x="2483" y="4793"/>
                    </a:lnTo>
                    <a:lnTo>
                      <a:pt x="3681" y="5203"/>
                    </a:lnTo>
                    <a:lnTo>
                      <a:pt x="4519" y="7771"/>
                    </a:lnTo>
                    <a:lnTo>
                      <a:pt x="3715" y="8935"/>
                    </a:lnTo>
                    <a:lnTo>
                      <a:pt x="737" y="8935"/>
                    </a:lnTo>
                    <a:lnTo>
                      <a:pt x="719" y="8969"/>
                    </a:lnTo>
                    <a:cubicBezTo>
                      <a:pt x="1490" y="10390"/>
                      <a:pt x="2825" y="11486"/>
                      <a:pt x="4416" y="11931"/>
                    </a:cubicBezTo>
                    <a:lnTo>
                      <a:pt x="4639" y="11776"/>
                    </a:lnTo>
                    <a:lnTo>
                      <a:pt x="3766" y="9106"/>
                    </a:lnTo>
                    <a:lnTo>
                      <a:pt x="4587" y="7942"/>
                    </a:lnTo>
                    <a:lnTo>
                      <a:pt x="7481" y="7942"/>
                    </a:lnTo>
                    <a:lnTo>
                      <a:pt x="7497" y="7976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65"/>
                    </a:lnTo>
                    <a:lnTo>
                      <a:pt x="7258" y="12034"/>
                    </a:lnTo>
                    <a:cubicBezTo>
                      <a:pt x="8884" y="11725"/>
                      <a:pt x="10270" y="10749"/>
                      <a:pt x="11144" y="9414"/>
                    </a:cubicBezTo>
                    <a:lnTo>
                      <a:pt x="11057" y="9124"/>
                    </a:lnTo>
                    <a:lnTo>
                      <a:pt x="8148" y="9124"/>
                    </a:lnTo>
                    <a:lnTo>
                      <a:pt x="8131" y="9090"/>
                    </a:lnTo>
                    <a:lnTo>
                      <a:pt x="7634" y="7908"/>
                    </a:lnTo>
                    <a:lnTo>
                      <a:pt x="7600" y="7857"/>
                    </a:lnTo>
                    <a:lnTo>
                      <a:pt x="8474" y="5169"/>
                    </a:lnTo>
                    <a:lnTo>
                      <a:pt x="9722" y="5135"/>
                    </a:lnTo>
                    <a:lnTo>
                      <a:pt x="12000" y="6796"/>
                    </a:lnTo>
                    <a:lnTo>
                      <a:pt x="12119" y="6727"/>
                    </a:ln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lnTo>
                      <a:pt x="10510" y="2209"/>
                    </a:lnTo>
                    <a:lnTo>
                      <a:pt x="9603" y="4982"/>
                    </a:lnTo>
                    <a:lnTo>
                      <a:pt x="8353" y="5016"/>
                    </a:lnTo>
                    <a:lnTo>
                      <a:pt x="6162" y="3423"/>
                    </a:lnTo>
                    <a:lnTo>
                      <a:pt x="6231" y="2294"/>
                    </a:lnTo>
                    <a:lnTo>
                      <a:pt x="8593" y="582"/>
                    </a:lnTo>
                    <a:lnTo>
                      <a:pt x="8593" y="548"/>
                    </a:ln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488593" y="2089066"/>
                <a:ext cx="469584" cy="317235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20190" extrusionOk="0">
                    <a:moveTo>
                      <a:pt x="20191" y="0"/>
                    </a:moveTo>
                    <a:cubicBezTo>
                      <a:pt x="18147" y="0"/>
                      <a:pt x="16261" y="221"/>
                      <a:pt x="15199" y="883"/>
                    </a:cubicBezTo>
                    <a:cubicBezTo>
                      <a:pt x="14978" y="1020"/>
                      <a:pt x="14704" y="1225"/>
                      <a:pt x="14396" y="1483"/>
                    </a:cubicBezTo>
                    <a:cubicBezTo>
                      <a:pt x="10322" y="4888"/>
                      <a:pt x="0" y="18684"/>
                      <a:pt x="0" y="18684"/>
                    </a:cubicBezTo>
                    <a:cubicBezTo>
                      <a:pt x="0" y="18684"/>
                      <a:pt x="808" y="20190"/>
                      <a:pt x="2718" y="20190"/>
                    </a:cubicBezTo>
                    <a:cubicBezTo>
                      <a:pt x="2943" y="20190"/>
                      <a:pt x="3184" y="20169"/>
                      <a:pt x="3441" y="20122"/>
                    </a:cubicBezTo>
                    <a:cubicBezTo>
                      <a:pt x="4605" y="18599"/>
                      <a:pt x="5940" y="17230"/>
                      <a:pt x="7446" y="16100"/>
                    </a:cubicBezTo>
                    <a:cubicBezTo>
                      <a:pt x="8953" y="14970"/>
                      <a:pt x="10698" y="14183"/>
                      <a:pt x="12529" y="13738"/>
                    </a:cubicBezTo>
                    <a:cubicBezTo>
                      <a:pt x="14327" y="13293"/>
                      <a:pt x="17100" y="12419"/>
                      <a:pt x="18504" y="10931"/>
                    </a:cubicBezTo>
                    <a:cubicBezTo>
                      <a:pt x="18812" y="10605"/>
                      <a:pt x="19051" y="10246"/>
                      <a:pt x="19205" y="9852"/>
                    </a:cubicBezTo>
                    <a:cubicBezTo>
                      <a:pt x="19205" y="9852"/>
                      <a:pt x="25829" y="13754"/>
                      <a:pt x="28687" y="13754"/>
                    </a:cubicBezTo>
                    <a:lnTo>
                      <a:pt x="29885" y="9612"/>
                    </a:lnTo>
                    <a:lnTo>
                      <a:pt x="28995" y="883"/>
                    </a:lnTo>
                    <a:cubicBezTo>
                      <a:pt x="28995" y="883"/>
                      <a:pt x="24279" y="0"/>
                      <a:pt x="20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375901" y="2382621"/>
                <a:ext cx="167307" cy="8931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5684" extrusionOk="0">
                    <a:moveTo>
                      <a:pt x="7172" y="1"/>
                    </a:moveTo>
                    <a:lnTo>
                      <a:pt x="6848" y="156"/>
                    </a:lnTo>
                    <a:cubicBezTo>
                      <a:pt x="6624" y="258"/>
                      <a:pt x="6419" y="327"/>
                      <a:pt x="6179" y="377"/>
                    </a:cubicBezTo>
                    <a:cubicBezTo>
                      <a:pt x="5929" y="433"/>
                      <a:pt x="5678" y="464"/>
                      <a:pt x="5424" y="464"/>
                    </a:cubicBezTo>
                    <a:cubicBezTo>
                      <a:pt x="5210" y="464"/>
                      <a:pt x="4995" y="442"/>
                      <a:pt x="4776" y="395"/>
                    </a:cubicBezTo>
                    <a:cubicBezTo>
                      <a:pt x="4691" y="377"/>
                      <a:pt x="4605" y="361"/>
                      <a:pt x="4520" y="361"/>
                    </a:cubicBezTo>
                    <a:cubicBezTo>
                      <a:pt x="4262" y="327"/>
                      <a:pt x="4023" y="309"/>
                      <a:pt x="3783" y="309"/>
                    </a:cubicBezTo>
                    <a:cubicBezTo>
                      <a:pt x="3561" y="309"/>
                      <a:pt x="3338" y="309"/>
                      <a:pt x="3133" y="343"/>
                    </a:cubicBezTo>
                    <a:cubicBezTo>
                      <a:pt x="2824" y="395"/>
                      <a:pt x="2534" y="464"/>
                      <a:pt x="2243" y="566"/>
                    </a:cubicBezTo>
                    <a:cubicBezTo>
                      <a:pt x="2003" y="635"/>
                      <a:pt x="1781" y="738"/>
                      <a:pt x="1576" y="857"/>
                    </a:cubicBezTo>
                    <a:cubicBezTo>
                      <a:pt x="960" y="1199"/>
                      <a:pt x="412" y="1678"/>
                      <a:pt x="1" y="2278"/>
                    </a:cubicBezTo>
                    <a:lnTo>
                      <a:pt x="9312" y="5684"/>
                    </a:lnTo>
                    <a:lnTo>
                      <a:pt x="10082" y="3134"/>
                    </a:lnTo>
                    <a:lnTo>
                      <a:pt x="10647" y="1267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6475143" y="2428674"/>
                <a:ext cx="59173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753" extrusionOk="0">
                    <a:moveTo>
                      <a:pt x="2694" y="1"/>
                    </a:moveTo>
                    <a:cubicBezTo>
                      <a:pt x="1577" y="1"/>
                      <a:pt x="523" y="624"/>
                      <a:pt x="0" y="1657"/>
                    </a:cubicBezTo>
                    <a:lnTo>
                      <a:pt x="2996" y="2753"/>
                    </a:lnTo>
                    <a:lnTo>
                      <a:pt x="3766" y="203"/>
                    </a:lnTo>
                    <a:lnTo>
                      <a:pt x="3732" y="185"/>
                    </a:lnTo>
                    <a:cubicBezTo>
                      <a:pt x="3389" y="60"/>
                      <a:pt x="3038" y="1"/>
                      <a:pt x="2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6446907" y="2388293"/>
                <a:ext cx="32823" cy="25533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625" extrusionOk="0">
                    <a:moveTo>
                      <a:pt x="1" y="0"/>
                    </a:moveTo>
                    <a:lnTo>
                      <a:pt x="548" y="1198"/>
                    </a:lnTo>
                    <a:cubicBezTo>
                      <a:pt x="633" y="1369"/>
                      <a:pt x="788" y="1506"/>
                      <a:pt x="976" y="1575"/>
                    </a:cubicBezTo>
                    <a:cubicBezTo>
                      <a:pt x="1056" y="1607"/>
                      <a:pt x="1148" y="1624"/>
                      <a:pt x="1241" y="1624"/>
                    </a:cubicBezTo>
                    <a:cubicBezTo>
                      <a:pt x="1346" y="1624"/>
                      <a:pt x="1451" y="1603"/>
                      <a:pt x="1541" y="1557"/>
                    </a:cubicBezTo>
                    <a:cubicBezTo>
                      <a:pt x="1934" y="1386"/>
                      <a:pt x="2089" y="941"/>
                      <a:pt x="1918" y="548"/>
                    </a:cubicBezTo>
                    <a:lnTo>
                      <a:pt x="1660" y="16"/>
                    </a:lnTo>
                    <a:cubicBezTo>
                      <a:pt x="1410" y="72"/>
                      <a:pt x="1159" y="103"/>
                      <a:pt x="905" y="103"/>
                    </a:cubicBezTo>
                    <a:cubicBezTo>
                      <a:pt x="691" y="103"/>
                      <a:pt x="476" y="81"/>
                      <a:pt x="257" y="34"/>
                    </a:cubicBezTo>
                    <a:cubicBezTo>
                      <a:pt x="172" y="16"/>
                      <a:pt x="8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411129" y="2387460"/>
                <a:ext cx="37946" cy="40601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584" extrusionOk="0">
                    <a:moveTo>
                      <a:pt x="1541" y="1"/>
                    </a:moveTo>
                    <a:cubicBezTo>
                      <a:pt x="1319" y="1"/>
                      <a:pt x="1096" y="1"/>
                      <a:pt x="891" y="35"/>
                    </a:cubicBezTo>
                    <a:cubicBezTo>
                      <a:pt x="582" y="87"/>
                      <a:pt x="292" y="156"/>
                      <a:pt x="1" y="258"/>
                    </a:cubicBezTo>
                    <a:lnTo>
                      <a:pt x="874" y="2141"/>
                    </a:lnTo>
                    <a:cubicBezTo>
                      <a:pt x="959" y="2329"/>
                      <a:pt x="1114" y="2466"/>
                      <a:pt x="1301" y="2534"/>
                    </a:cubicBezTo>
                    <a:cubicBezTo>
                      <a:pt x="1382" y="2567"/>
                      <a:pt x="1471" y="2584"/>
                      <a:pt x="1562" y="2584"/>
                    </a:cubicBezTo>
                    <a:cubicBezTo>
                      <a:pt x="1663" y="2584"/>
                      <a:pt x="1767" y="2563"/>
                      <a:pt x="1867" y="2518"/>
                    </a:cubicBezTo>
                    <a:cubicBezTo>
                      <a:pt x="2260" y="2347"/>
                      <a:pt x="2415" y="1884"/>
                      <a:pt x="2243" y="1507"/>
                    </a:cubicBezTo>
                    <a:lnTo>
                      <a:pt x="1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370244" y="2418414"/>
                <a:ext cx="151987" cy="68585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4365" extrusionOk="0">
                    <a:moveTo>
                      <a:pt x="361" y="0"/>
                    </a:moveTo>
                    <a:lnTo>
                      <a:pt x="1" y="959"/>
                    </a:lnTo>
                    <a:lnTo>
                      <a:pt x="9312" y="4364"/>
                    </a:lnTo>
                    <a:lnTo>
                      <a:pt x="9672" y="3406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370244" y="2433466"/>
                <a:ext cx="25046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165" extrusionOk="0">
                    <a:moveTo>
                      <a:pt x="1" y="1"/>
                    </a:moveTo>
                    <a:lnTo>
                      <a:pt x="87" y="822"/>
                    </a:lnTo>
                    <a:lnTo>
                      <a:pt x="1011" y="1164"/>
                    </a:lnTo>
                    <a:lnTo>
                      <a:pt x="1593" y="5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426198" y="2454160"/>
                <a:ext cx="25281" cy="18054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49" extrusionOk="0">
                    <a:moveTo>
                      <a:pt x="0" y="1"/>
                    </a:moveTo>
                    <a:lnTo>
                      <a:pt x="86" y="822"/>
                    </a:lnTo>
                    <a:lnTo>
                      <a:pt x="1011" y="1148"/>
                    </a:lnTo>
                    <a:lnTo>
                      <a:pt x="1609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6482418" y="2474602"/>
                <a:ext cx="25014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165" extrusionOk="0">
                    <a:moveTo>
                      <a:pt x="0" y="1"/>
                    </a:moveTo>
                    <a:lnTo>
                      <a:pt x="85" y="822"/>
                    </a:lnTo>
                    <a:lnTo>
                      <a:pt x="993" y="1165"/>
                    </a:lnTo>
                    <a:lnTo>
                      <a:pt x="1591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488593" y="2112352"/>
                <a:ext cx="290744" cy="293761"/>
              </a:xfrm>
              <a:custGeom>
                <a:avLst/>
                <a:gdLst/>
                <a:ahLst/>
                <a:cxnLst/>
                <a:rect l="l" t="t" r="r" b="b"/>
                <a:pathLst>
                  <a:path w="18504" h="18696" extrusionOk="0">
                    <a:moveTo>
                      <a:pt x="14396" y="1"/>
                    </a:moveTo>
                    <a:cubicBezTo>
                      <a:pt x="10322" y="3406"/>
                      <a:pt x="0" y="17202"/>
                      <a:pt x="0" y="17202"/>
                    </a:cubicBezTo>
                    <a:cubicBezTo>
                      <a:pt x="0" y="17202"/>
                      <a:pt x="1646" y="18695"/>
                      <a:pt x="3012" y="18695"/>
                    </a:cubicBezTo>
                    <a:cubicBezTo>
                      <a:pt x="3159" y="18695"/>
                      <a:pt x="3303" y="18678"/>
                      <a:pt x="3441" y="18640"/>
                    </a:cubicBezTo>
                    <a:cubicBezTo>
                      <a:pt x="4605" y="17117"/>
                      <a:pt x="5940" y="15748"/>
                      <a:pt x="7446" y="14618"/>
                    </a:cubicBezTo>
                    <a:cubicBezTo>
                      <a:pt x="8953" y="13488"/>
                      <a:pt x="10698" y="12701"/>
                      <a:pt x="12529" y="12256"/>
                    </a:cubicBezTo>
                    <a:cubicBezTo>
                      <a:pt x="14327" y="11811"/>
                      <a:pt x="17100" y="10937"/>
                      <a:pt x="18504" y="9449"/>
                    </a:cubicBezTo>
                    <a:cubicBezTo>
                      <a:pt x="17819" y="5220"/>
                      <a:pt x="15594" y="1660"/>
                      <a:pt x="14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694872" y="2112352"/>
                <a:ext cx="84470" cy="16515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10511" extrusionOk="0">
                    <a:moveTo>
                      <a:pt x="1268" y="1"/>
                    </a:moveTo>
                    <a:cubicBezTo>
                      <a:pt x="891" y="325"/>
                      <a:pt x="462" y="702"/>
                      <a:pt x="1" y="1147"/>
                    </a:cubicBezTo>
                    <a:cubicBezTo>
                      <a:pt x="1233" y="2893"/>
                      <a:pt x="3356" y="6384"/>
                      <a:pt x="3988" y="10510"/>
                    </a:cubicBezTo>
                    <a:cubicBezTo>
                      <a:pt x="4520" y="10202"/>
                      <a:pt x="4999" y="9842"/>
                      <a:pt x="5376" y="9449"/>
                    </a:cubicBezTo>
                    <a:cubicBezTo>
                      <a:pt x="4691" y="5220"/>
                      <a:pt x="2466" y="1660"/>
                      <a:pt x="1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893089" y="2102924"/>
                <a:ext cx="350703" cy="281615"/>
              </a:xfrm>
              <a:custGeom>
                <a:avLst/>
                <a:gdLst/>
                <a:ahLst/>
                <a:cxnLst/>
                <a:rect l="l" t="t" r="r" b="b"/>
                <a:pathLst>
                  <a:path w="22320" h="17923" extrusionOk="0">
                    <a:moveTo>
                      <a:pt x="3252" y="1"/>
                    </a:moveTo>
                    <a:cubicBezTo>
                      <a:pt x="3252" y="1"/>
                      <a:pt x="3149" y="275"/>
                      <a:pt x="2978" y="738"/>
                    </a:cubicBezTo>
                    <a:cubicBezTo>
                      <a:pt x="2910" y="925"/>
                      <a:pt x="2841" y="1148"/>
                      <a:pt x="2756" y="1404"/>
                    </a:cubicBezTo>
                    <a:cubicBezTo>
                      <a:pt x="1814" y="4161"/>
                      <a:pt x="0" y="10339"/>
                      <a:pt x="1164" y="13694"/>
                    </a:cubicBezTo>
                    <a:lnTo>
                      <a:pt x="17048" y="17922"/>
                    </a:lnTo>
                    <a:lnTo>
                      <a:pt x="22320" y="13694"/>
                    </a:lnTo>
                    <a:lnTo>
                      <a:pt x="19976" y="6386"/>
                    </a:lnTo>
                    <a:lnTo>
                      <a:pt x="19188" y="4332"/>
                    </a:lnTo>
                    <a:cubicBezTo>
                      <a:pt x="19188" y="4332"/>
                      <a:pt x="14891" y="2739"/>
                      <a:pt x="9261" y="1302"/>
                    </a:cubicBezTo>
                    <a:cubicBezTo>
                      <a:pt x="8884" y="1217"/>
                      <a:pt x="8524" y="1131"/>
                      <a:pt x="8165" y="1046"/>
                    </a:cubicBezTo>
                    <a:cubicBezTo>
                      <a:pt x="6591" y="651"/>
                      <a:pt x="4930" y="309"/>
                      <a:pt x="3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936394" y="2114504"/>
                <a:ext cx="10221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567" extrusionOk="0">
                    <a:moveTo>
                      <a:pt x="222" y="1"/>
                    </a:moveTo>
                    <a:cubicBezTo>
                      <a:pt x="154" y="188"/>
                      <a:pt x="85" y="411"/>
                      <a:pt x="0" y="667"/>
                    </a:cubicBezTo>
                    <a:cubicBezTo>
                      <a:pt x="816" y="1295"/>
                      <a:pt x="1858" y="1567"/>
                      <a:pt x="2927" y="1567"/>
                    </a:cubicBezTo>
                    <a:cubicBezTo>
                      <a:pt x="4191" y="1567"/>
                      <a:pt x="5493" y="1186"/>
                      <a:pt x="6505" y="565"/>
                    </a:cubicBezTo>
                    <a:cubicBezTo>
                      <a:pt x="6128" y="480"/>
                      <a:pt x="5768" y="394"/>
                      <a:pt x="5409" y="309"/>
                    </a:cubicBezTo>
                    <a:cubicBezTo>
                      <a:pt x="4638" y="667"/>
                      <a:pt x="3835" y="839"/>
                      <a:pt x="2944" y="839"/>
                    </a:cubicBezTo>
                    <a:cubicBezTo>
                      <a:pt x="2923" y="839"/>
                      <a:pt x="2901" y="839"/>
                      <a:pt x="2879" y="839"/>
                    </a:cubicBezTo>
                    <a:cubicBezTo>
                      <a:pt x="1865" y="839"/>
                      <a:pt x="1060" y="436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889051" y="2477838"/>
                <a:ext cx="240998" cy="562115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35775" extrusionOk="0">
                    <a:moveTo>
                      <a:pt x="6145" y="0"/>
                    </a:moveTo>
                    <a:cubicBezTo>
                      <a:pt x="6145" y="0"/>
                      <a:pt x="275" y="6454"/>
                      <a:pt x="69" y="11605"/>
                    </a:cubicBezTo>
                    <a:cubicBezTo>
                      <a:pt x="1" y="13266"/>
                      <a:pt x="360" y="15696"/>
                      <a:pt x="1044" y="18452"/>
                    </a:cubicBezTo>
                    <a:cubicBezTo>
                      <a:pt x="2466" y="24289"/>
                      <a:pt x="5992" y="31341"/>
                      <a:pt x="9210" y="35773"/>
                    </a:cubicBezTo>
                    <a:cubicBezTo>
                      <a:pt x="9210" y="35773"/>
                      <a:pt x="9230" y="35774"/>
                      <a:pt x="9269" y="35774"/>
                    </a:cubicBezTo>
                    <a:cubicBezTo>
                      <a:pt x="9621" y="35774"/>
                      <a:pt x="11444" y="35691"/>
                      <a:pt x="12462" y="34011"/>
                    </a:cubicBezTo>
                    <a:cubicBezTo>
                      <a:pt x="12462" y="34011"/>
                      <a:pt x="10510" y="31220"/>
                      <a:pt x="10510" y="28653"/>
                    </a:cubicBezTo>
                    <a:cubicBezTo>
                      <a:pt x="10493" y="26480"/>
                      <a:pt x="11588" y="21858"/>
                      <a:pt x="10168" y="18777"/>
                    </a:cubicBezTo>
                    <a:cubicBezTo>
                      <a:pt x="9911" y="18178"/>
                      <a:pt x="9534" y="17630"/>
                      <a:pt x="9055" y="17185"/>
                    </a:cubicBezTo>
                    <a:lnTo>
                      <a:pt x="15337" y="10390"/>
                    </a:lnTo>
                    <a:lnTo>
                      <a:pt x="14737" y="8713"/>
                    </a:lnTo>
                    <a:lnTo>
                      <a:pt x="11743" y="2414"/>
                    </a:lnTo>
                    <a:lnTo>
                      <a:pt x="6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983186" y="3012218"/>
                <a:ext cx="139590" cy="135835"/>
              </a:xfrm>
              <a:custGeom>
                <a:avLst/>
                <a:gdLst/>
                <a:ahLst/>
                <a:cxnLst/>
                <a:rect l="l" t="t" r="r" b="b"/>
                <a:pathLst>
                  <a:path w="8884" h="8645" extrusionOk="0">
                    <a:moveTo>
                      <a:pt x="6471" y="1"/>
                    </a:moveTo>
                    <a:lnTo>
                      <a:pt x="3219" y="1763"/>
                    </a:lnTo>
                    <a:lnTo>
                      <a:pt x="3116" y="2106"/>
                    </a:lnTo>
                    <a:cubicBezTo>
                      <a:pt x="3047" y="2329"/>
                      <a:pt x="2961" y="2551"/>
                      <a:pt x="2842" y="2756"/>
                    </a:cubicBezTo>
                    <a:cubicBezTo>
                      <a:pt x="2619" y="3167"/>
                      <a:pt x="2311" y="3527"/>
                      <a:pt x="1934" y="3817"/>
                    </a:cubicBezTo>
                    <a:cubicBezTo>
                      <a:pt x="1866" y="3869"/>
                      <a:pt x="1797" y="3938"/>
                      <a:pt x="1729" y="3988"/>
                    </a:cubicBezTo>
                    <a:cubicBezTo>
                      <a:pt x="1541" y="4143"/>
                      <a:pt x="1352" y="4314"/>
                      <a:pt x="1199" y="4502"/>
                    </a:cubicBezTo>
                    <a:cubicBezTo>
                      <a:pt x="1044" y="4673"/>
                      <a:pt x="925" y="4844"/>
                      <a:pt x="804" y="5015"/>
                    </a:cubicBezTo>
                    <a:cubicBezTo>
                      <a:pt x="633" y="5273"/>
                      <a:pt x="480" y="5547"/>
                      <a:pt x="359" y="5821"/>
                    </a:cubicBezTo>
                    <a:cubicBezTo>
                      <a:pt x="275" y="6060"/>
                      <a:pt x="206" y="6282"/>
                      <a:pt x="154" y="6522"/>
                    </a:cubicBezTo>
                    <a:cubicBezTo>
                      <a:pt x="1" y="7206"/>
                      <a:pt x="1" y="7925"/>
                      <a:pt x="154" y="8644"/>
                    </a:cubicBezTo>
                    <a:lnTo>
                      <a:pt x="8883" y="3938"/>
                    </a:lnTo>
                    <a:lnTo>
                      <a:pt x="7498" y="1661"/>
                    </a:lnTo>
                    <a:lnTo>
                      <a:pt x="6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7070047" y="3038300"/>
                <a:ext cx="52731" cy="59456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784" extrusionOk="0">
                    <a:moveTo>
                      <a:pt x="1970" y="1"/>
                    </a:moveTo>
                    <a:lnTo>
                      <a:pt x="1935" y="18"/>
                    </a:lnTo>
                    <a:cubicBezTo>
                      <a:pt x="583" y="754"/>
                      <a:pt x="1" y="2380"/>
                      <a:pt x="548" y="3784"/>
                    </a:cubicBezTo>
                    <a:lnTo>
                      <a:pt x="3355" y="2278"/>
                    </a:lnTo>
                    <a:lnTo>
                      <a:pt x="1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7010338" y="3055521"/>
                <a:ext cx="36343" cy="2586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46" extrusionOk="0">
                    <a:moveTo>
                      <a:pt x="1114" y="0"/>
                    </a:moveTo>
                    <a:cubicBezTo>
                      <a:pt x="891" y="411"/>
                      <a:pt x="583" y="771"/>
                      <a:pt x="206" y="1061"/>
                    </a:cubicBezTo>
                    <a:cubicBezTo>
                      <a:pt x="138" y="1113"/>
                      <a:pt x="69" y="1182"/>
                      <a:pt x="1" y="1232"/>
                    </a:cubicBezTo>
                    <a:lnTo>
                      <a:pt x="1251" y="1609"/>
                    </a:lnTo>
                    <a:cubicBezTo>
                      <a:pt x="1326" y="1634"/>
                      <a:pt x="1402" y="1645"/>
                      <a:pt x="1476" y="1645"/>
                    </a:cubicBezTo>
                    <a:cubicBezTo>
                      <a:pt x="1603" y="1645"/>
                      <a:pt x="1725" y="1612"/>
                      <a:pt x="1833" y="1558"/>
                    </a:cubicBezTo>
                    <a:cubicBezTo>
                      <a:pt x="2004" y="1456"/>
                      <a:pt x="2141" y="1301"/>
                      <a:pt x="2192" y="1113"/>
                    </a:cubicBezTo>
                    <a:cubicBezTo>
                      <a:pt x="2312" y="702"/>
                      <a:pt x="2089" y="292"/>
                      <a:pt x="1696" y="171"/>
                    </a:cubicBezTo>
                    <a:lnTo>
                      <a:pt x="1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6988827" y="3082939"/>
                <a:ext cx="48159" cy="3079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1960" extrusionOk="0">
                    <a:moveTo>
                      <a:pt x="840" y="1"/>
                    </a:moveTo>
                    <a:cubicBezTo>
                      <a:pt x="685" y="172"/>
                      <a:pt x="566" y="343"/>
                      <a:pt x="445" y="514"/>
                    </a:cubicBezTo>
                    <a:cubicBezTo>
                      <a:pt x="274" y="772"/>
                      <a:pt x="121" y="1046"/>
                      <a:pt x="0" y="1320"/>
                    </a:cubicBezTo>
                    <a:lnTo>
                      <a:pt x="2004" y="1936"/>
                    </a:lnTo>
                    <a:cubicBezTo>
                      <a:pt x="2069" y="1952"/>
                      <a:pt x="2135" y="1959"/>
                      <a:pt x="2199" y="1959"/>
                    </a:cubicBezTo>
                    <a:cubicBezTo>
                      <a:pt x="2337" y="1959"/>
                      <a:pt x="2469" y="1925"/>
                      <a:pt x="2586" y="1867"/>
                    </a:cubicBezTo>
                    <a:cubicBezTo>
                      <a:pt x="2757" y="1781"/>
                      <a:pt x="2894" y="1628"/>
                      <a:pt x="2944" y="1422"/>
                    </a:cubicBezTo>
                    <a:cubicBezTo>
                      <a:pt x="3065" y="1028"/>
                      <a:pt x="2842" y="601"/>
                      <a:pt x="2449" y="480"/>
                    </a:cubicBez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6985606" y="3074077"/>
                <a:ext cx="144979" cy="88226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5615" extrusionOk="0">
                    <a:moveTo>
                      <a:pt x="8729" y="1"/>
                    </a:moveTo>
                    <a:lnTo>
                      <a:pt x="0" y="4707"/>
                    </a:lnTo>
                    <a:lnTo>
                      <a:pt x="497" y="5615"/>
                    </a:lnTo>
                    <a:lnTo>
                      <a:pt x="9226" y="907"/>
                    </a:lnTo>
                    <a:lnTo>
                      <a:pt x="8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7045849" y="3121136"/>
                <a:ext cx="24213" cy="20458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302" extrusionOk="0">
                    <a:moveTo>
                      <a:pt x="1506" y="0"/>
                    </a:moveTo>
                    <a:lnTo>
                      <a:pt x="0" y="806"/>
                    </a:lnTo>
                    <a:lnTo>
                      <a:pt x="685" y="1301"/>
                    </a:lnTo>
                    <a:lnTo>
                      <a:pt x="1541" y="840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7098550" y="3092901"/>
                <a:ext cx="23962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84" extrusionOk="0">
                    <a:moveTo>
                      <a:pt x="1491" y="1"/>
                    </a:moveTo>
                    <a:lnTo>
                      <a:pt x="1" y="805"/>
                    </a:lnTo>
                    <a:lnTo>
                      <a:pt x="669" y="1284"/>
                    </a:lnTo>
                    <a:lnTo>
                      <a:pt x="1525" y="822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905455" y="2761510"/>
                <a:ext cx="179405" cy="278441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7721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422" y="6235"/>
                      <a:pt x="4948" y="13287"/>
                      <a:pt x="8166" y="17719"/>
                    </a:cubicBezTo>
                    <a:cubicBezTo>
                      <a:pt x="8166" y="17719"/>
                      <a:pt x="8186" y="17720"/>
                      <a:pt x="8225" y="17720"/>
                    </a:cubicBezTo>
                    <a:cubicBezTo>
                      <a:pt x="8577" y="17720"/>
                      <a:pt x="10400" y="17637"/>
                      <a:pt x="11418" y="15957"/>
                    </a:cubicBezTo>
                    <a:cubicBezTo>
                      <a:pt x="11418" y="15957"/>
                      <a:pt x="9466" y="13166"/>
                      <a:pt x="9466" y="10599"/>
                    </a:cubicBezTo>
                    <a:cubicBezTo>
                      <a:pt x="9449" y="8426"/>
                      <a:pt x="10544" y="3804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905455" y="2761510"/>
                <a:ext cx="150903" cy="35039"/>
              </a:xfrm>
              <a:custGeom>
                <a:avLst/>
                <a:gdLst/>
                <a:ahLst/>
                <a:cxnLst/>
                <a:rect l="l" t="t" r="r" b="b"/>
                <a:pathLst>
                  <a:path w="9604" h="2230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03" y="860"/>
                      <a:pt x="240" y="1340"/>
                      <a:pt x="361" y="1835"/>
                    </a:cubicBezTo>
                    <a:cubicBezTo>
                      <a:pt x="1130" y="1660"/>
                      <a:pt x="2386" y="1455"/>
                      <a:pt x="4012" y="1455"/>
                    </a:cubicBezTo>
                    <a:cubicBezTo>
                      <a:pt x="5570" y="1455"/>
                      <a:pt x="7468" y="1643"/>
                      <a:pt x="9603" y="2230"/>
                    </a:cubicBezTo>
                    <a:cubicBezTo>
                      <a:pt x="9501" y="1698"/>
                      <a:pt x="9346" y="1203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6975377" y="2285817"/>
                <a:ext cx="369008" cy="355291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22612" extrusionOk="0">
                    <a:moveTo>
                      <a:pt x="14652" y="0"/>
                    </a:moveTo>
                    <a:cubicBezTo>
                      <a:pt x="14652" y="0"/>
                      <a:pt x="6368" y="3030"/>
                      <a:pt x="1" y="12992"/>
                    </a:cubicBezTo>
                    <a:cubicBezTo>
                      <a:pt x="1" y="12992"/>
                      <a:pt x="18" y="13060"/>
                      <a:pt x="35" y="13163"/>
                    </a:cubicBezTo>
                    <a:cubicBezTo>
                      <a:pt x="240" y="13882"/>
                      <a:pt x="1251" y="16740"/>
                      <a:pt x="5016" y="19821"/>
                    </a:cubicBezTo>
                    <a:cubicBezTo>
                      <a:pt x="5222" y="19992"/>
                      <a:pt x="5444" y="20147"/>
                      <a:pt x="5667" y="20318"/>
                    </a:cubicBezTo>
                    <a:cubicBezTo>
                      <a:pt x="6779" y="21139"/>
                      <a:pt x="8166" y="21927"/>
                      <a:pt x="9843" y="22611"/>
                    </a:cubicBezTo>
                    <a:cubicBezTo>
                      <a:pt x="9843" y="22611"/>
                      <a:pt x="11537" y="20181"/>
                      <a:pt x="14173" y="18640"/>
                    </a:cubicBezTo>
                    <a:cubicBezTo>
                      <a:pt x="14310" y="18554"/>
                      <a:pt x="14447" y="18469"/>
                      <a:pt x="14584" y="18401"/>
                    </a:cubicBezTo>
                    <a:lnTo>
                      <a:pt x="15097" y="18143"/>
                    </a:lnTo>
                    <a:cubicBezTo>
                      <a:pt x="17922" y="16774"/>
                      <a:pt x="21636" y="15799"/>
                      <a:pt x="22457" y="13300"/>
                    </a:cubicBezTo>
                    <a:lnTo>
                      <a:pt x="23484" y="10989"/>
                    </a:lnTo>
                    <a:lnTo>
                      <a:pt x="22407" y="7446"/>
                    </a:lnTo>
                    <a:lnTo>
                      <a:pt x="20403" y="959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7054193" y="2556416"/>
                <a:ext cx="158413" cy="48646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3096" extrusionOk="0">
                    <a:moveTo>
                      <a:pt x="6175" y="1"/>
                    </a:moveTo>
                    <a:cubicBezTo>
                      <a:pt x="3942" y="1"/>
                      <a:pt x="1744" y="876"/>
                      <a:pt x="0" y="2599"/>
                    </a:cubicBezTo>
                    <a:cubicBezTo>
                      <a:pt x="206" y="2770"/>
                      <a:pt x="428" y="2925"/>
                      <a:pt x="651" y="3096"/>
                    </a:cubicBezTo>
                    <a:cubicBezTo>
                      <a:pt x="2231" y="1594"/>
                      <a:pt x="4175" y="826"/>
                      <a:pt x="6160" y="826"/>
                    </a:cubicBezTo>
                    <a:cubicBezTo>
                      <a:pt x="7162" y="826"/>
                      <a:pt x="8175" y="1022"/>
                      <a:pt x="9157" y="1418"/>
                    </a:cubicBezTo>
                    <a:cubicBezTo>
                      <a:pt x="9294" y="1332"/>
                      <a:pt x="9431" y="1247"/>
                      <a:pt x="9568" y="1179"/>
                    </a:cubicBezTo>
                    <a:lnTo>
                      <a:pt x="10081" y="921"/>
                    </a:lnTo>
                    <a:cubicBezTo>
                      <a:pt x="8824" y="305"/>
                      <a:pt x="7493" y="1"/>
                      <a:pt x="6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935042" y="1864583"/>
                <a:ext cx="94416" cy="28597"/>
              </a:xfrm>
              <a:custGeom>
                <a:avLst/>
                <a:gdLst/>
                <a:ahLst/>
                <a:cxnLst/>
                <a:rect l="l" t="t" r="r" b="b"/>
                <a:pathLst>
                  <a:path w="6009" h="1820" extrusionOk="0">
                    <a:moveTo>
                      <a:pt x="3317" y="0"/>
                    </a:moveTo>
                    <a:cubicBezTo>
                      <a:pt x="1756" y="0"/>
                      <a:pt x="88" y="115"/>
                      <a:pt x="52" y="605"/>
                    </a:cubicBezTo>
                    <a:cubicBezTo>
                      <a:pt x="0" y="1511"/>
                      <a:pt x="5238" y="1819"/>
                      <a:pt x="5238" y="1819"/>
                    </a:cubicBezTo>
                    <a:lnTo>
                      <a:pt x="5854" y="1100"/>
                    </a:lnTo>
                    <a:lnTo>
                      <a:pt x="6009" y="91"/>
                    </a:lnTo>
                    <a:cubicBezTo>
                      <a:pt x="6009" y="91"/>
                      <a:pt x="4705" y="0"/>
                      <a:pt x="3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938263" y="1890618"/>
                <a:ext cx="94684" cy="28660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1824" extrusionOk="0">
                    <a:moveTo>
                      <a:pt x="3288" y="1"/>
                    </a:moveTo>
                    <a:cubicBezTo>
                      <a:pt x="1736" y="1"/>
                      <a:pt x="96" y="114"/>
                      <a:pt x="69" y="591"/>
                    </a:cubicBezTo>
                    <a:cubicBezTo>
                      <a:pt x="1" y="1515"/>
                      <a:pt x="5238" y="1823"/>
                      <a:pt x="5238" y="1823"/>
                    </a:cubicBezTo>
                    <a:lnTo>
                      <a:pt x="5872" y="1104"/>
                    </a:lnTo>
                    <a:lnTo>
                      <a:pt x="6026" y="94"/>
                    </a:lnTo>
                    <a:cubicBezTo>
                      <a:pt x="6026" y="94"/>
                      <a:pt x="4693" y="1"/>
                      <a:pt x="3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943637" y="1913873"/>
                <a:ext cx="92814" cy="28691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826" extrusionOk="0">
                    <a:moveTo>
                      <a:pt x="5907" y="1"/>
                    </a:moveTo>
                    <a:cubicBezTo>
                      <a:pt x="5906" y="1"/>
                      <a:pt x="1" y="223"/>
                      <a:pt x="35" y="1130"/>
                    </a:cubicBezTo>
                    <a:cubicBezTo>
                      <a:pt x="58" y="1723"/>
                      <a:pt x="2307" y="1826"/>
                      <a:pt x="3859" y="1826"/>
                    </a:cubicBezTo>
                    <a:cubicBezTo>
                      <a:pt x="4681" y="1826"/>
                      <a:pt x="5307" y="1797"/>
                      <a:pt x="5307" y="1797"/>
                    </a:cubicBezTo>
                    <a:lnTo>
                      <a:pt x="5855" y="1028"/>
                    </a:lnTo>
                    <a:lnTo>
                      <a:pt x="59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6957622" y="1931345"/>
                <a:ext cx="89310" cy="3936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2505" extrusionOk="0">
                    <a:moveTo>
                      <a:pt x="5512" y="1"/>
                    </a:moveTo>
                    <a:cubicBezTo>
                      <a:pt x="5512" y="1"/>
                      <a:pt x="1" y="1285"/>
                      <a:pt x="224" y="2175"/>
                    </a:cubicBezTo>
                    <a:cubicBezTo>
                      <a:pt x="284" y="2416"/>
                      <a:pt x="685" y="2504"/>
                      <a:pt x="1237" y="2504"/>
                    </a:cubicBezTo>
                    <a:cubicBezTo>
                      <a:pt x="2723" y="2504"/>
                      <a:pt x="5307" y="1867"/>
                      <a:pt x="5307" y="1867"/>
                    </a:cubicBezTo>
                    <a:lnTo>
                      <a:pt x="5684" y="1011"/>
                    </a:lnTo>
                    <a:lnTo>
                      <a:pt x="5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6986140" y="1826779"/>
                <a:ext cx="349635" cy="292362"/>
              </a:xfrm>
              <a:custGeom>
                <a:avLst/>
                <a:gdLst/>
                <a:ahLst/>
                <a:cxnLst/>
                <a:rect l="l" t="t" r="r" b="b"/>
                <a:pathLst>
                  <a:path w="22252" h="18607" extrusionOk="0">
                    <a:moveTo>
                      <a:pt x="2685" y="1"/>
                    </a:moveTo>
                    <a:cubicBezTo>
                      <a:pt x="2648" y="1"/>
                      <a:pt x="2615" y="11"/>
                      <a:pt x="2586" y="32"/>
                    </a:cubicBezTo>
                    <a:cubicBezTo>
                      <a:pt x="2004" y="425"/>
                      <a:pt x="2757" y="2497"/>
                      <a:pt x="2757" y="2497"/>
                    </a:cubicBezTo>
                    <a:lnTo>
                      <a:pt x="0" y="2497"/>
                    </a:lnTo>
                    <a:lnTo>
                      <a:pt x="1438" y="8385"/>
                    </a:lnTo>
                    <a:lnTo>
                      <a:pt x="3955" y="9172"/>
                    </a:lnTo>
                    <a:cubicBezTo>
                      <a:pt x="3955" y="9172"/>
                      <a:pt x="11283" y="18607"/>
                      <a:pt x="19621" y="18607"/>
                    </a:cubicBezTo>
                    <a:cubicBezTo>
                      <a:pt x="20489" y="18607"/>
                      <a:pt x="21368" y="18504"/>
                      <a:pt x="22252" y="18278"/>
                    </a:cubicBezTo>
                    <a:lnTo>
                      <a:pt x="21875" y="16515"/>
                    </a:lnTo>
                    <a:lnTo>
                      <a:pt x="20335" y="10490"/>
                    </a:lnTo>
                    <a:lnTo>
                      <a:pt x="14549" y="10147"/>
                    </a:lnTo>
                    <a:lnTo>
                      <a:pt x="5238" y="3369"/>
                    </a:lnTo>
                    <a:cubicBezTo>
                      <a:pt x="5238" y="3369"/>
                      <a:pt x="3361" y="1"/>
                      <a:pt x="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7746720" y="2305709"/>
                <a:ext cx="430318" cy="315743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20095" extrusionOk="0">
                    <a:moveTo>
                      <a:pt x="6060" y="1"/>
                    </a:moveTo>
                    <a:lnTo>
                      <a:pt x="719" y="4948"/>
                    </a:lnTo>
                    <a:lnTo>
                      <a:pt x="0" y="6334"/>
                    </a:lnTo>
                    <a:cubicBezTo>
                      <a:pt x="0" y="6334"/>
                      <a:pt x="9791" y="16740"/>
                      <a:pt x="19223" y="18384"/>
                    </a:cubicBezTo>
                    <a:cubicBezTo>
                      <a:pt x="19223" y="18384"/>
                      <a:pt x="21677" y="20094"/>
                      <a:pt x="22561" y="20094"/>
                    </a:cubicBezTo>
                    <a:cubicBezTo>
                      <a:pt x="22689" y="20094"/>
                      <a:pt x="22784" y="20058"/>
                      <a:pt x="22834" y="19976"/>
                    </a:cubicBezTo>
                    <a:cubicBezTo>
                      <a:pt x="23228" y="19326"/>
                      <a:pt x="21225" y="17614"/>
                      <a:pt x="21225" y="17614"/>
                    </a:cubicBezTo>
                    <a:lnTo>
                      <a:pt x="21225" y="17614"/>
                    </a:lnTo>
                    <a:cubicBezTo>
                      <a:pt x="21225" y="17614"/>
                      <a:pt x="23610" y="19010"/>
                      <a:pt x="24589" y="19010"/>
                    </a:cubicBezTo>
                    <a:cubicBezTo>
                      <a:pt x="24762" y="19010"/>
                      <a:pt x="24892" y="18966"/>
                      <a:pt x="24956" y="18863"/>
                    </a:cubicBezTo>
                    <a:cubicBezTo>
                      <a:pt x="25369" y="18204"/>
                      <a:pt x="22559" y="16624"/>
                      <a:pt x="22350" y="16508"/>
                    </a:cubicBezTo>
                    <a:lnTo>
                      <a:pt x="22350" y="16508"/>
                    </a:lnTo>
                    <a:cubicBezTo>
                      <a:pt x="22547" y="16616"/>
                      <a:pt x="25060" y="17997"/>
                      <a:pt x="25940" y="17997"/>
                    </a:cubicBezTo>
                    <a:cubicBezTo>
                      <a:pt x="26066" y="17997"/>
                      <a:pt x="26159" y="17968"/>
                      <a:pt x="26206" y="17904"/>
                    </a:cubicBezTo>
                    <a:cubicBezTo>
                      <a:pt x="26599" y="17357"/>
                      <a:pt x="23160" y="15098"/>
                      <a:pt x="23159" y="15097"/>
                    </a:cubicBezTo>
                    <a:lnTo>
                      <a:pt x="23159" y="15097"/>
                    </a:lnTo>
                    <a:cubicBezTo>
                      <a:pt x="23160" y="15098"/>
                      <a:pt x="25630" y="16366"/>
                      <a:pt x="26584" y="16366"/>
                    </a:cubicBezTo>
                    <a:cubicBezTo>
                      <a:pt x="26722" y="16366"/>
                      <a:pt x="26828" y="16339"/>
                      <a:pt x="26891" y="16279"/>
                    </a:cubicBezTo>
                    <a:cubicBezTo>
                      <a:pt x="27387" y="15816"/>
                      <a:pt x="23621" y="13557"/>
                      <a:pt x="23621" y="13557"/>
                    </a:cubicBezTo>
                    <a:cubicBezTo>
                      <a:pt x="23621" y="13557"/>
                      <a:pt x="25385" y="13420"/>
                      <a:pt x="25556" y="12735"/>
                    </a:cubicBezTo>
                    <a:cubicBezTo>
                      <a:pt x="25743" y="12051"/>
                      <a:pt x="22475" y="12119"/>
                      <a:pt x="21156" y="12085"/>
                    </a:cubicBezTo>
                    <a:cubicBezTo>
                      <a:pt x="19821" y="12051"/>
                      <a:pt x="9757" y="8816"/>
                      <a:pt x="6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7279562" y="1955133"/>
                <a:ext cx="275142" cy="179295"/>
              </a:xfrm>
              <a:custGeom>
                <a:avLst/>
                <a:gdLst/>
                <a:ahLst/>
                <a:cxnLst/>
                <a:rect l="l" t="t" r="r" b="b"/>
                <a:pathLst>
                  <a:path w="17511" h="11411" extrusionOk="0">
                    <a:moveTo>
                      <a:pt x="9706" y="0"/>
                    </a:moveTo>
                    <a:cubicBezTo>
                      <a:pt x="7932" y="0"/>
                      <a:pt x="5829" y="209"/>
                      <a:pt x="3372" y="764"/>
                    </a:cubicBezTo>
                    <a:cubicBezTo>
                      <a:pt x="2688" y="917"/>
                      <a:pt x="1986" y="1088"/>
                      <a:pt x="1233" y="1312"/>
                    </a:cubicBezTo>
                    <a:cubicBezTo>
                      <a:pt x="1233" y="1312"/>
                      <a:pt x="1" y="7901"/>
                      <a:pt x="4023" y="11410"/>
                    </a:cubicBezTo>
                    <a:lnTo>
                      <a:pt x="5358" y="10708"/>
                    </a:lnTo>
                    <a:lnTo>
                      <a:pt x="15422" y="5419"/>
                    </a:lnTo>
                    <a:lnTo>
                      <a:pt x="17510" y="1978"/>
                    </a:lnTo>
                    <a:cubicBezTo>
                      <a:pt x="17510" y="1978"/>
                      <a:pt x="15162" y="0"/>
                      <a:pt x="9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7279562" y="1967122"/>
                <a:ext cx="84188" cy="167307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0648" extrusionOk="0">
                    <a:moveTo>
                      <a:pt x="3372" y="1"/>
                    </a:moveTo>
                    <a:lnTo>
                      <a:pt x="3372" y="1"/>
                    </a:lnTo>
                    <a:cubicBezTo>
                      <a:pt x="2688" y="154"/>
                      <a:pt x="1986" y="325"/>
                      <a:pt x="1233" y="549"/>
                    </a:cubicBezTo>
                    <a:cubicBezTo>
                      <a:pt x="1233" y="549"/>
                      <a:pt x="1" y="7138"/>
                      <a:pt x="4023" y="10647"/>
                    </a:cubicBezTo>
                    <a:lnTo>
                      <a:pt x="5358" y="9945"/>
                    </a:lnTo>
                    <a:cubicBezTo>
                      <a:pt x="3783" y="6898"/>
                      <a:pt x="3082" y="3406"/>
                      <a:pt x="3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7179518" y="1985537"/>
                <a:ext cx="677476" cy="509274"/>
              </a:xfrm>
              <a:custGeom>
                <a:avLst/>
                <a:gdLst/>
                <a:ahLst/>
                <a:cxnLst/>
                <a:rect l="l" t="t" r="r" b="b"/>
                <a:pathLst>
                  <a:path w="43117" h="32412" extrusionOk="0">
                    <a:moveTo>
                      <a:pt x="22850" y="1"/>
                    </a:moveTo>
                    <a:cubicBezTo>
                      <a:pt x="20642" y="1"/>
                      <a:pt x="18105" y="640"/>
                      <a:pt x="16346" y="1773"/>
                    </a:cubicBezTo>
                    <a:cubicBezTo>
                      <a:pt x="14566" y="2902"/>
                      <a:pt x="13162" y="4528"/>
                      <a:pt x="11777" y="6137"/>
                    </a:cubicBezTo>
                    <a:cubicBezTo>
                      <a:pt x="10407" y="7729"/>
                      <a:pt x="8986" y="9355"/>
                      <a:pt x="7190" y="10468"/>
                    </a:cubicBezTo>
                    <a:cubicBezTo>
                      <a:pt x="5826" y="11311"/>
                      <a:pt x="4098" y="12047"/>
                      <a:pt x="2469" y="12047"/>
                    </a:cubicBezTo>
                    <a:cubicBezTo>
                      <a:pt x="1951" y="12047"/>
                      <a:pt x="1443" y="11972"/>
                      <a:pt x="959" y="11803"/>
                    </a:cubicBezTo>
                    <a:cubicBezTo>
                      <a:pt x="959" y="11803"/>
                      <a:pt x="959" y="11819"/>
                      <a:pt x="941" y="11837"/>
                    </a:cubicBezTo>
                    <a:cubicBezTo>
                      <a:pt x="1" y="14165"/>
                      <a:pt x="531" y="16869"/>
                      <a:pt x="1660" y="19111"/>
                    </a:cubicBezTo>
                    <a:cubicBezTo>
                      <a:pt x="2790" y="21370"/>
                      <a:pt x="4485" y="23305"/>
                      <a:pt x="5974" y="25341"/>
                    </a:cubicBezTo>
                    <a:cubicBezTo>
                      <a:pt x="7480" y="27379"/>
                      <a:pt x="9191" y="29894"/>
                      <a:pt x="9465" y="32411"/>
                    </a:cubicBezTo>
                    <a:cubicBezTo>
                      <a:pt x="18863" y="30853"/>
                      <a:pt x="29252" y="21046"/>
                      <a:pt x="29252" y="21046"/>
                    </a:cubicBezTo>
                    <a:lnTo>
                      <a:pt x="32248" y="26557"/>
                    </a:lnTo>
                    <a:lnTo>
                      <a:pt x="33189" y="28285"/>
                    </a:lnTo>
                    <a:cubicBezTo>
                      <a:pt x="39060" y="27961"/>
                      <a:pt x="43116" y="21457"/>
                      <a:pt x="43116" y="21457"/>
                    </a:cubicBezTo>
                    <a:cubicBezTo>
                      <a:pt x="42860" y="20651"/>
                      <a:pt x="42534" y="19848"/>
                      <a:pt x="42158" y="19077"/>
                    </a:cubicBezTo>
                    <a:cubicBezTo>
                      <a:pt x="42123" y="18974"/>
                      <a:pt x="42073" y="18889"/>
                      <a:pt x="42021" y="18803"/>
                    </a:cubicBezTo>
                    <a:cubicBezTo>
                      <a:pt x="39300" y="13291"/>
                      <a:pt x="34147" y="8551"/>
                      <a:pt x="30998" y="6018"/>
                    </a:cubicBezTo>
                    <a:cubicBezTo>
                      <a:pt x="29441" y="4733"/>
                      <a:pt x="28380" y="4014"/>
                      <a:pt x="28380" y="4014"/>
                    </a:cubicBezTo>
                    <a:lnTo>
                      <a:pt x="23877" y="43"/>
                    </a:lnTo>
                    <a:lnTo>
                      <a:pt x="23809" y="43"/>
                    </a:lnTo>
                    <a:cubicBezTo>
                      <a:pt x="23499" y="15"/>
                      <a:pt x="23178" y="1"/>
                      <a:pt x="2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7622997" y="2072112"/>
                <a:ext cx="221201" cy="258046"/>
              </a:xfrm>
              <a:custGeom>
                <a:avLst/>
                <a:gdLst/>
                <a:ahLst/>
                <a:cxnLst/>
                <a:rect l="l" t="t" r="r" b="b"/>
                <a:pathLst>
                  <a:path w="14078" h="16423" extrusionOk="0">
                    <a:moveTo>
                      <a:pt x="650" y="1"/>
                    </a:moveTo>
                    <a:cubicBezTo>
                      <a:pt x="300" y="1"/>
                      <a:pt x="1" y="420"/>
                      <a:pt x="327" y="679"/>
                    </a:cubicBezTo>
                    <a:cubicBezTo>
                      <a:pt x="5736" y="4872"/>
                      <a:pt x="10099" y="10127"/>
                      <a:pt x="13198" y="16220"/>
                    </a:cubicBezTo>
                    <a:cubicBezTo>
                      <a:pt x="13272" y="16363"/>
                      <a:pt x="13392" y="16422"/>
                      <a:pt x="13514" y="16422"/>
                    </a:cubicBezTo>
                    <a:cubicBezTo>
                      <a:pt x="13788" y="16422"/>
                      <a:pt x="14077" y="16123"/>
                      <a:pt x="13899" y="15792"/>
                    </a:cubicBezTo>
                    <a:cubicBezTo>
                      <a:pt x="10784" y="9648"/>
                      <a:pt x="6368" y="4324"/>
                      <a:pt x="925" y="97"/>
                    </a:cubicBezTo>
                    <a:cubicBezTo>
                      <a:pt x="837" y="29"/>
                      <a:pt x="742" y="1"/>
                      <a:pt x="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7331461" y="1973156"/>
                <a:ext cx="228350" cy="36642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2332" extrusionOk="0">
                    <a:moveTo>
                      <a:pt x="5405" y="0"/>
                    </a:moveTo>
                    <a:cubicBezTo>
                      <a:pt x="3608" y="0"/>
                      <a:pt x="1807" y="191"/>
                      <a:pt x="19" y="575"/>
                    </a:cubicBezTo>
                    <a:cubicBezTo>
                      <a:pt x="19" y="849"/>
                      <a:pt x="1" y="1139"/>
                      <a:pt x="19" y="1413"/>
                    </a:cubicBezTo>
                    <a:cubicBezTo>
                      <a:pt x="1804" y="1025"/>
                      <a:pt x="3600" y="832"/>
                      <a:pt x="5390" y="832"/>
                    </a:cubicBezTo>
                    <a:cubicBezTo>
                      <a:pt x="8250" y="832"/>
                      <a:pt x="11097" y="1325"/>
                      <a:pt x="13865" y="2303"/>
                    </a:cubicBezTo>
                    <a:cubicBezTo>
                      <a:pt x="13917" y="2323"/>
                      <a:pt x="13965" y="2332"/>
                      <a:pt x="14010" y="2332"/>
                    </a:cubicBezTo>
                    <a:cubicBezTo>
                      <a:pt x="14400" y="2332"/>
                      <a:pt x="14532" y="1669"/>
                      <a:pt x="14088" y="1516"/>
                    </a:cubicBezTo>
                    <a:cubicBezTo>
                      <a:pt x="11255" y="508"/>
                      <a:pt x="8336" y="0"/>
                      <a:pt x="5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7531030" y="1986213"/>
                <a:ext cx="135552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6886" extrusionOk="0">
                    <a:moveTo>
                      <a:pt x="1438" y="0"/>
                    </a:moveTo>
                    <a:cubicBezTo>
                      <a:pt x="326" y="1164"/>
                      <a:pt x="0" y="3081"/>
                      <a:pt x="753" y="4519"/>
                    </a:cubicBezTo>
                    <a:cubicBezTo>
                      <a:pt x="1524" y="5991"/>
                      <a:pt x="3201" y="6813"/>
                      <a:pt x="4861" y="6881"/>
                    </a:cubicBezTo>
                    <a:cubicBezTo>
                      <a:pt x="4941" y="6884"/>
                      <a:pt x="5022" y="6886"/>
                      <a:pt x="5102" y="6886"/>
                    </a:cubicBezTo>
                    <a:cubicBezTo>
                      <a:pt x="6320" y="6886"/>
                      <a:pt x="7519" y="6521"/>
                      <a:pt x="8627" y="5975"/>
                    </a:cubicBezTo>
                    <a:cubicBezTo>
                      <a:pt x="7070" y="4690"/>
                      <a:pt x="6009" y="3971"/>
                      <a:pt x="6009" y="3971"/>
                    </a:cubicBez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686210" y="2285267"/>
                <a:ext cx="170795" cy="144445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9193" extrusionOk="0">
                    <a:moveTo>
                      <a:pt x="9911" y="1"/>
                    </a:moveTo>
                    <a:cubicBezTo>
                      <a:pt x="7361" y="3321"/>
                      <a:pt x="3903" y="5941"/>
                      <a:pt x="1" y="7481"/>
                    </a:cubicBezTo>
                    <a:lnTo>
                      <a:pt x="942" y="9193"/>
                    </a:lnTo>
                    <a:cubicBezTo>
                      <a:pt x="6813" y="8885"/>
                      <a:pt x="10869" y="2381"/>
                      <a:pt x="10869" y="2381"/>
                    </a:cubicBezTo>
                    <a:cubicBezTo>
                      <a:pt x="10613" y="1575"/>
                      <a:pt x="10287" y="772"/>
                      <a:pt x="9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550121" y="1982976"/>
                <a:ext cx="123987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7891" h="5965" extrusionOk="0">
                    <a:moveTo>
                      <a:pt x="7104" y="1"/>
                    </a:moveTo>
                    <a:lnTo>
                      <a:pt x="4828" y="498"/>
                    </a:lnTo>
                    <a:lnTo>
                      <a:pt x="1524" y="1233"/>
                    </a:lnTo>
                    <a:cubicBezTo>
                      <a:pt x="549" y="1799"/>
                      <a:pt x="1" y="2466"/>
                      <a:pt x="480" y="3424"/>
                    </a:cubicBezTo>
                    <a:cubicBezTo>
                      <a:pt x="668" y="3784"/>
                      <a:pt x="994" y="4195"/>
                      <a:pt x="1524" y="4657"/>
                    </a:cubicBezTo>
                    <a:cubicBezTo>
                      <a:pt x="2817" y="5800"/>
                      <a:pt x="3701" y="5965"/>
                      <a:pt x="4408" y="5965"/>
                    </a:cubicBezTo>
                    <a:cubicBezTo>
                      <a:pt x="4505" y="5965"/>
                      <a:pt x="4600" y="5962"/>
                      <a:pt x="4691" y="5957"/>
                    </a:cubicBezTo>
                    <a:cubicBezTo>
                      <a:pt x="5084" y="5923"/>
                      <a:pt x="5426" y="5684"/>
                      <a:pt x="5597" y="5325"/>
                    </a:cubicBezTo>
                    <a:lnTo>
                      <a:pt x="7412" y="1559"/>
                    </a:lnTo>
                    <a:lnTo>
                      <a:pt x="7891" y="430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550121" y="1990801"/>
                <a:ext cx="86089" cy="5645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593" extrusionOk="0">
                    <a:moveTo>
                      <a:pt x="4828" y="0"/>
                    </a:moveTo>
                    <a:lnTo>
                      <a:pt x="1524" y="735"/>
                    </a:lnTo>
                    <a:cubicBezTo>
                      <a:pt x="549" y="1301"/>
                      <a:pt x="1" y="1968"/>
                      <a:pt x="480" y="2926"/>
                    </a:cubicBezTo>
                    <a:cubicBezTo>
                      <a:pt x="1028" y="3303"/>
                      <a:pt x="1729" y="3492"/>
                      <a:pt x="2414" y="3560"/>
                    </a:cubicBezTo>
                    <a:cubicBezTo>
                      <a:pt x="2590" y="3581"/>
                      <a:pt x="2767" y="3592"/>
                      <a:pt x="2944" y="3592"/>
                    </a:cubicBezTo>
                    <a:cubicBezTo>
                      <a:pt x="3508" y="3592"/>
                      <a:pt x="4063" y="3475"/>
                      <a:pt x="4520" y="3149"/>
                    </a:cubicBezTo>
                    <a:cubicBezTo>
                      <a:pt x="5170" y="2687"/>
                      <a:pt x="5478" y="1814"/>
                      <a:pt x="5323" y="1027"/>
                    </a:cubicBezTo>
                    <a:cubicBezTo>
                      <a:pt x="5255" y="650"/>
                      <a:pt x="5067" y="290"/>
                      <a:pt x="482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746720" y="1899354"/>
                <a:ext cx="71555" cy="7155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554" extrusionOk="0">
                    <a:moveTo>
                      <a:pt x="2278" y="0"/>
                    </a:moveTo>
                    <a:cubicBezTo>
                      <a:pt x="1027" y="0"/>
                      <a:pt x="0" y="1027"/>
                      <a:pt x="0" y="2276"/>
                    </a:cubicBezTo>
                    <a:cubicBezTo>
                      <a:pt x="0" y="3526"/>
                      <a:pt x="1027" y="4553"/>
                      <a:pt x="2278" y="4553"/>
                    </a:cubicBezTo>
                    <a:cubicBezTo>
                      <a:pt x="3526" y="4553"/>
                      <a:pt x="4553" y="3526"/>
                      <a:pt x="4553" y="2276"/>
                    </a:cubicBezTo>
                    <a:cubicBezTo>
                      <a:pt x="4553" y="1027"/>
                      <a:pt x="3526" y="0"/>
                      <a:pt x="2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7721721" y="1908216"/>
                <a:ext cx="50029" cy="5032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203" extrusionOk="0">
                    <a:moveTo>
                      <a:pt x="1591" y="1"/>
                    </a:moveTo>
                    <a:cubicBezTo>
                      <a:pt x="719" y="1"/>
                      <a:pt x="0" y="720"/>
                      <a:pt x="0" y="1610"/>
                    </a:cubicBezTo>
                    <a:cubicBezTo>
                      <a:pt x="0" y="2483"/>
                      <a:pt x="719" y="3202"/>
                      <a:pt x="1591" y="3202"/>
                    </a:cubicBezTo>
                    <a:cubicBezTo>
                      <a:pt x="2481" y="3202"/>
                      <a:pt x="3184" y="2483"/>
                      <a:pt x="3184" y="1610"/>
                    </a:cubicBezTo>
                    <a:cubicBezTo>
                      <a:pt x="3184" y="720"/>
                      <a:pt x="2481" y="1"/>
                      <a:pt x="15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7625433" y="1850960"/>
                <a:ext cx="137720" cy="175634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11178" extrusionOk="0">
                    <a:moveTo>
                      <a:pt x="2842" y="0"/>
                    </a:moveTo>
                    <a:cubicBezTo>
                      <a:pt x="1226" y="0"/>
                      <a:pt x="1" y="718"/>
                      <a:pt x="1" y="718"/>
                    </a:cubicBezTo>
                    <a:lnTo>
                      <a:pt x="667" y="2533"/>
                    </a:lnTo>
                    <a:lnTo>
                      <a:pt x="1215" y="4689"/>
                    </a:lnTo>
                    <a:lnTo>
                      <a:pt x="1952" y="7599"/>
                    </a:lnTo>
                    <a:lnTo>
                      <a:pt x="873" y="10628"/>
                    </a:lnTo>
                    <a:cubicBezTo>
                      <a:pt x="1651" y="11017"/>
                      <a:pt x="2425" y="11177"/>
                      <a:pt x="3162" y="11177"/>
                    </a:cubicBezTo>
                    <a:cubicBezTo>
                      <a:pt x="5408" y="11177"/>
                      <a:pt x="7299" y="9687"/>
                      <a:pt x="7840" y="8643"/>
                    </a:cubicBezTo>
                    <a:cubicBezTo>
                      <a:pt x="7943" y="8455"/>
                      <a:pt x="8027" y="8250"/>
                      <a:pt x="8114" y="8010"/>
                    </a:cubicBezTo>
                    <a:cubicBezTo>
                      <a:pt x="8661" y="6367"/>
                      <a:pt x="8764" y="3423"/>
                      <a:pt x="6213" y="1266"/>
                    </a:cubicBezTo>
                    <a:cubicBezTo>
                      <a:pt x="5076" y="296"/>
                      <a:pt x="3879" y="0"/>
                      <a:pt x="2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7639134" y="1924636"/>
                <a:ext cx="113790" cy="101958"/>
              </a:xfrm>
              <a:custGeom>
                <a:avLst/>
                <a:gdLst/>
                <a:ahLst/>
                <a:cxnLst/>
                <a:rect l="l" t="t" r="r" b="b"/>
                <a:pathLst>
                  <a:path w="7242" h="6489" extrusionOk="0">
                    <a:moveTo>
                      <a:pt x="343" y="0"/>
                    </a:moveTo>
                    <a:lnTo>
                      <a:pt x="1080" y="2910"/>
                    </a:lnTo>
                    <a:lnTo>
                      <a:pt x="1" y="5939"/>
                    </a:lnTo>
                    <a:cubicBezTo>
                      <a:pt x="779" y="6328"/>
                      <a:pt x="1553" y="6488"/>
                      <a:pt x="2290" y="6488"/>
                    </a:cubicBezTo>
                    <a:cubicBezTo>
                      <a:pt x="4536" y="6488"/>
                      <a:pt x="6427" y="4998"/>
                      <a:pt x="6968" y="3954"/>
                    </a:cubicBezTo>
                    <a:cubicBezTo>
                      <a:pt x="7071" y="3766"/>
                      <a:pt x="7155" y="3561"/>
                      <a:pt x="7242" y="3321"/>
                    </a:cubicBezTo>
                    <a:cubicBezTo>
                      <a:pt x="4948" y="2226"/>
                      <a:pt x="2637" y="1112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7540442" y="1861126"/>
                <a:ext cx="165437" cy="165186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0513" extrusionOk="0">
                    <a:moveTo>
                      <a:pt x="5655" y="0"/>
                    </a:moveTo>
                    <a:cubicBezTo>
                      <a:pt x="5573" y="0"/>
                      <a:pt x="5488" y="23"/>
                      <a:pt x="5410" y="71"/>
                    </a:cubicBezTo>
                    <a:cubicBezTo>
                      <a:pt x="4485" y="653"/>
                      <a:pt x="2739" y="1954"/>
                      <a:pt x="1010" y="4264"/>
                    </a:cubicBezTo>
                    <a:cubicBezTo>
                      <a:pt x="17" y="5599"/>
                      <a:pt x="1" y="7448"/>
                      <a:pt x="959" y="8835"/>
                    </a:cubicBezTo>
                    <a:cubicBezTo>
                      <a:pt x="1713" y="9910"/>
                      <a:pt x="2932" y="10513"/>
                      <a:pt x="4190" y="10513"/>
                    </a:cubicBezTo>
                    <a:cubicBezTo>
                      <a:pt x="4673" y="10513"/>
                      <a:pt x="5161" y="10424"/>
                      <a:pt x="5631" y="10239"/>
                    </a:cubicBezTo>
                    <a:lnTo>
                      <a:pt x="8028" y="9296"/>
                    </a:lnTo>
                    <a:cubicBezTo>
                      <a:pt x="8313" y="9296"/>
                      <a:pt x="8624" y="9389"/>
                      <a:pt x="8915" y="9389"/>
                    </a:cubicBezTo>
                    <a:cubicBezTo>
                      <a:pt x="8957" y="9389"/>
                      <a:pt x="8998" y="9387"/>
                      <a:pt x="9038" y="9383"/>
                    </a:cubicBezTo>
                    <a:cubicBezTo>
                      <a:pt x="9363" y="9331"/>
                      <a:pt x="9689" y="9212"/>
                      <a:pt x="9910" y="8988"/>
                    </a:cubicBezTo>
                    <a:cubicBezTo>
                      <a:pt x="9979" y="8920"/>
                      <a:pt x="10031" y="8835"/>
                      <a:pt x="10065" y="8749"/>
                    </a:cubicBezTo>
                    <a:cubicBezTo>
                      <a:pt x="10528" y="7689"/>
                      <a:pt x="9813" y="7060"/>
                      <a:pt x="9101" y="7060"/>
                    </a:cubicBezTo>
                    <a:cubicBezTo>
                      <a:pt x="8893" y="7060"/>
                      <a:pt x="8685" y="7114"/>
                      <a:pt x="8507" y="7226"/>
                    </a:cubicBezTo>
                    <a:lnTo>
                      <a:pt x="9654" y="6010"/>
                    </a:lnTo>
                    <a:cubicBezTo>
                      <a:pt x="9945" y="5702"/>
                      <a:pt x="9910" y="5189"/>
                      <a:pt x="9552" y="4949"/>
                    </a:cubicBezTo>
                    <a:cubicBezTo>
                      <a:pt x="8473" y="4162"/>
                      <a:pt x="6453" y="2468"/>
                      <a:pt x="6094" y="362"/>
                    </a:cubicBezTo>
                    <a:cubicBezTo>
                      <a:pt x="6057" y="141"/>
                      <a:pt x="5863" y="0"/>
                      <a:pt x="5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7536404" y="2243598"/>
                <a:ext cx="68067" cy="68051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1" extrusionOk="0">
                    <a:moveTo>
                      <a:pt x="2157" y="0"/>
                    </a:moveTo>
                    <a:cubicBezTo>
                      <a:pt x="977" y="0"/>
                      <a:pt x="0" y="959"/>
                      <a:pt x="0" y="2157"/>
                    </a:cubicBezTo>
                    <a:cubicBezTo>
                      <a:pt x="0" y="3355"/>
                      <a:pt x="977" y="4330"/>
                      <a:pt x="2157" y="4330"/>
                    </a:cubicBezTo>
                    <a:cubicBezTo>
                      <a:pt x="3355" y="4330"/>
                      <a:pt x="4331" y="3355"/>
                      <a:pt x="4331" y="2157"/>
                    </a:cubicBezTo>
                    <a:cubicBezTo>
                      <a:pt x="4331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7632582" y="1931612"/>
                <a:ext cx="18399" cy="23537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498" extrusionOk="0">
                    <a:moveTo>
                      <a:pt x="347" y="0"/>
                    </a:moveTo>
                    <a:cubicBezTo>
                      <a:pt x="169" y="0"/>
                      <a:pt x="0" y="204"/>
                      <a:pt x="59" y="394"/>
                    </a:cubicBezTo>
                    <a:cubicBezTo>
                      <a:pt x="144" y="600"/>
                      <a:pt x="299" y="771"/>
                      <a:pt x="470" y="908"/>
                    </a:cubicBezTo>
                    <a:cubicBezTo>
                      <a:pt x="641" y="1079"/>
                      <a:pt x="726" y="1268"/>
                      <a:pt x="881" y="1456"/>
                    </a:cubicBezTo>
                    <a:cubicBezTo>
                      <a:pt x="910" y="1485"/>
                      <a:pt x="944" y="1498"/>
                      <a:pt x="978" y="1498"/>
                    </a:cubicBezTo>
                    <a:cubicBezTo>
                      <a:pt x="1060" y="1498"/>
                      <a:pt x="1142" y="1421"/>
                      <a:pt x="1155" y="1337"/>
                    </a:cubicBezTo>
                    <a:cubicBezTo>
                      <a:pt x="1171" y="1113"/>
                      <a:pt x="1052" y="823"/>
                      <a:pt x="983" y="618"/>
                    </a:cubicBezTo>
                    <a:cubicBezTo>
                      <a:pt x="881" y="344"/>
                      <a:pt x="709" y="121"/>
                      <a:pt x="436" y="18"/>
                    </a:cubicBezTo>
                    <a:cubicBezTo>
                      <a:pt x="407" y="6"/>
                      <a:pt x="37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623814" y="1943710"/>
                <a:ext cx="17488" cy="13748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875" extrusionOk="0">
                    <a:moveTo>
                      <a:pt x="549" y="1"/>
                    </a:moveTo>
                    <a:cubicBezTo>
                      <a:pt x="1" y="1"/>
                      <a:pt x="1" y="875"/>
                      <a:pt x="549" y="875"/>
                    </a:cubicBezTo>
                    <a:cubicBezTo>
                      <a:pt x="1113" y="875"/>
                      <a:pt x="1113" y="1"/>
                      <a:pt x="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7597888" y="1891105"/>
                <a:ext cx="18415" cy="2361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503" extrusionOk="0">
                    <a:moveTo>
                      <a:pt x="378" y="0"/>
                    </a:moveTo>
                    <a:cubicBezTo>
                      <a:pt x="191" y="0"/>
                      <a:pt x="0" y="208"/>
                      <a:pt x="76" y="389"/>
                    </a:cubicBezTo>
                    <a:cubicBezTo>
                      <a:pt x="145" y="610"/>
                      <a:pt x="316" y="765"/>
                      <a:pt x="469" y="918"/>
                    </a:cubicBezTo>
                    <a:cubicBezTo>
                      <a:pt x="658" y="1073"/>
                      <a:pt x="743" y="1279"/>
                      <a:pt x="880" y="1450"/>
                    </a:cubicBezTo>
                    <a:cubicBezTo>
                      <a:pt x="912" y="1487"/>
                      <a:pt x="951" y="1503"/>
                      <a:pt x="990" y="1503"/>
                    </a:cubicBezTo>
                    <a:cubicBezTo>
                      <a:pt x="1073" y="1503"/>
                      <a:pt x="1154" y="1429"/>
                      <a:pt x="1154" y="1347"/>
                    </a:cubicBezTo>
                    <a:cubicBezTo>
                      <a:pt x="1172" y="1124"/>
                      <a:pt x="1069" y="816"/>
                      <a:pt x="983" y="610"/>
                    </a:cubicBezTo>
                    <a:cubicBezTo>
                      <a:pt x="880" y="354"/>
                      <a:pt x="727" y="115"/>
                      <a:pt x="453" y="12"/>
                    </a:cubicBezTo>
                    <a:cubicBezTo>
                      <a:pt x="428" y="4"/>
                      <a:pt x="403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7589120" y="1903377"/>
                <a:ext cx="17504" cy="1346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57" extrusionOk="0">
                    <a:moveTo>
                      <a:pt x="566" y="1"/>
                    </a:moveTo>
                    <a:cubicBezTo>
                      <a:pt x="0" y="1"/>
                      <a:pt x="0" y="856"/>
                      <a:pt x="566" y="856"/>
                    </a:cubicBezTo>
                    <a:cubicBezTo>
                      <a:pt x="1113" y="856"/>
                      <a:pt x="1113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7574335" y="1933497"/>
                <a:ext cx="34976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1370" extrusionOk="0">
                    <a:moveTo>
                      <a:pt x="2226" y="1"/>
                    </a:moveTo>
                    <a:cubicBezTo>
                      <a:pt x="2225" y="1"/>
                      <a:pt x="0" y="343"/>
                      <a:pt x="154" y="635"/>
                    </a:cubicBezTo>
                    <a:cubicBezTo>
                      <a:pt x="291" y="925"/>
                      <a:pt x="770" y="1370"/>
                      <a:pt x="770" y="1370"/>
                    </a:cubicBezTo>
                    <a:lnTo>
                      <a:pt x="2226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7569747" y="1966792"/>
                <a:ext cx="22359" cy="29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908" extrusionOk="0">
                    <a:moveTo>
                      <a:pt x="686" y="1"/>
                    </a:moveTo>
                    <a:cubicBezTo>
                      <a:pt x="663" y="1"/>
                      <a:pt x="640" y="2"/>
                      <a:pt x="617" y="4"/>
                    </a:cubicBezTo>
                    <a:cubicBezTo>
                      <a:pt x="429" y="4"/>
                      <a:pt x="240" y="72"/>
                      <a:pt x="69" y="125"/>
                    </a:cubicBezTo>
                    <a:cubicBezTo>
                      <a:pt x="1" y="586"/>
                      <a:pt x="87" y="1083"/>
                      <a:pt x="327" y="1510"/>
                    </a:cubicBezTo>
                    <a:cubicBezTo>
                      <a:pt x="395" y="1613"/>
                      <a:pt x="464" y="1733"/>
                      <a:pt x="583" y="1818"/>
                    </a:cubicBezTo>
                    <a:cubicBezTo>
                      <a:pt x="656" y="1867"/>
                      <a:pt x="757" y="1908"/>
                      <a:pt x="851" y="1908"/>
                    </a:cubicBezTo>
                    <a:cubicBezTo>
                      <a:pt x="889" y="1908"/>
                      <a:pt x="925" y="1902"/>
                      <a:pt x="959" y="1887"/>
                    </a:cubicBezTo>
                    <a:cubicBezTo>
                      <a:pt x="1183" y="1818"/>
                      <a:pt x="1267" y="1562"/>
                      <a:pt x="1319" y="1339"/>
                    </a:cubicBezTo>
                    <a:cubicBezTo>
                      <a:pt x="1370" y="1134"/>
                      <a:pt x="1422" y="928"/>
                      <a:pt x="1404" y="706"/>
                    </a:cubicBezTo>
                    <a:cubicBezTo>
                      <a:pt x="1388" y="501"/>
                      <a:pt x="1302" y="278"/>
                      <a:pt x="1148" y="159"/>
                    </a:cubicBezTo>
                    <a:cubicBezTo>
                      <a:pt x="1012" y="53"/>
                      <a:pt x="851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2"/>
          <p:cNvGrpSpPr/>
          <p:nvPr/>
        </p:nvGrpSpPr>
        <p:grpSpPr>
          <a:xfrm>
            <a:off x="188009" y="3088531"/>
            <a:ext cx="2868715" cy="1084800"/>
            <a:chOff x="211980" y="3663664"/>
            <a:chExt cx="2868715" cy="1084800"/>
          </a:xfrm>
        </p:grpSpPr>
        <p:sp>
          <p:nvSpPr>
            <p:cNvPr id="567" name="Google Shape;567;p22"/>
            <p:cNvSpPr txBox="1"/>
            <p:nvPr/>
          </p:nvSpPr>
          <p:spPr>
            <a:xfrm>
              <a:off x="211980" y="4092364"/>
              <a:ext cx="2868715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Expected Goals (</a:t>
              </a:r>
              <a:r>
                <a:rPr lang="en-US" sz="12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xG</a:t>
              </a: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 metric calculation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Poisson distribution implementation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Match outcome simulation process</a:t>
              </a:r>
              <a:endParaRPr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68" name="Google Shape;568;p22"/>
            <p:cNvSpPr txBox="1"/>
            <p:nvPr/>
          </p:nvSpPr>
          <p:spPr>
            <a:xfrm>
              <a:off x="713225" y="3663664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Statistical Models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69" name="Google Shape;569;p22"/>
          <p:cNvGrpSpPr/>
          <p:nvPr/>
        </p:nvGrpSpPr>
        <p:grpSpPr>
          <a:xfrm>
            <a:off x="6811824" y="2559475"/>
            <a:ext cx="2441902" cy="1054478"/>
            <a:chOff x="6811824" y="2559475"/>
            <a:chExt cx="2441902" cy="1054478"/>
          </a:xfrm>
        </p:grpSpPr>
        <p:sp>
          <p:nvSpPr>
            <p:cNvPr id="570" name="Google Shape;570;p22"/>
            <p:cNvSpPr txBox="1"/>
            <p:nvPr/>
          </p:nvSpPr>
          <p:spPr>
            <a:xfrm>
              <a:off x="6811824" y="2957853"/>
              <a:ext cx="2441902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Group stage modeling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Knockout round progression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Tiebreaker handling</a:t>
              </a:r>
              <a:endParaRPr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1" name="Google Shape;571;p22"/>
            <p:cNvSpPr txBox="1"/>
            <p:nvPr/>
          </p:nvSpPr>
          <p:spPr>
            <a:xfrm>
              <a:off x="6811824" y="2559475"/>
              <a:ext cx="2332175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Tournament Simulation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211980" y="1455225"/>
            <a:ext cx="3969778" cy="1328115"/>
            <a:chOff x="211980" y="1455225"/>
            <a:chExt cx="3969778" cy="1328115"/>
          </a:xfrm>
        </p:grpSpPr>
        <p:sp>
          <p:nvSpPr>
            <p:cNvPr id="573" name="Google Shape;573;p22"/>
            <p:cNvSpPr txBox="1"/>
            <p:nvPr/>
          </p:nvSpPr>
          <p:spPr>
            <a:xfrm>
              <a:off x="211980" y="1642142"/>
              <a:ext cx="3969778" cy="1141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Custom ELO rating system explanation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Baseline score: 1500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Tournament-specific K-factor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Home-field advantage adjustment</a:t>
              </a:r>
              <a:endPara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4" name="Google Shape;574;p22"/>
            <p:cNvSpPr txBox="1"/>
            <p:nvPr/>
          </p:nvSpPr>
          <p:spPr>
            <a:xfrm>
              <a:off x="713225" y="1455225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Rating system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2633725" y="3423344"/>
            <a:ext cx="2150902" cy="1185231"/>
            <a:chOff x="2633725" y="3423344"/>
            <a:chExt cx="2150902" cy="1185231"/>
          </a:xfrm>
        </p:grpSpPr>
        <p:sp>
          <p:nvSpPr>
            <p:cNvPr id="576" name="Google Shape;576;p22"/>
            <p:cNvSpPr/>
            <p:nvPr/>
          </p:nvSpPr>
          <p:spPr>
            <a:xfrm>
              <a:off x="3145449" y="4384175"/>
              <a:ext cx="1496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 flipH="1">
              <a:off x="3451372" y="4311868"/>
              <a:ext cx="523257" cy="245460"/>
            </a:xfrm>
            <a:custGeom>
              <a:avLst/>
              <a:gdLst/>
              <a:ahLst/>
              <a:cxnLst/>
              <a:rect l="l" t="t" r="r" b="b"/>
              <a:pathLst>
                <a:path w="31100" h="14589" extrusionOk="0">
                  <a:moveTo>
                    <a:pt x="26736" y="1"/>
                  </a:moveTo>
                  <a:cubicBezTo>
                    <a:pt x="25896" y="1301"/>
                    <a:pt x="24271" y="1815"/>
                    <a:pt x="22747" y="2055"/>
                  </a:cubicBezTo>
                  <a:cubicBezTo>
                    <a:pt x="21224" y="2294"/>
                    <a:pt x="19650" y="2192"/>
                    <a:pt x="18126" y="2397"/>
                  </a:cubicBezTo>
                  <a:cubicBezTo>
                    <a:pt x="16329" y="2637"/>
                    <a:pt x="14583" y="3321"/>
                    <a:pt x="13077" y="4348"/>
                  </a:cubicBezTo>
                  <a:cubicBezTo>
                    <a:pt x="12700" y="4604"/>
                    <a:pt x="12324" y="4896"/>
                    <a:pt x="11982" y="5204"/>
                  </a:cubicBezTo>
                  <a:cubicBezTo>
                    <a:pt x="11982" y="5204"/>
                    <a:pt x="11614" y="5277"/>
                    <a:pt x="11035" y="5277"/>
                  </a:cubicBezTo>
                  <a:cubicBezTo>
                    <a:pt x="10134" y="5277"/>
                    <a:pt x="8721" y="5100"/>
                    <a:pt x="7377" y="4193"/>
                  </a:cubicBezTo>
                  <a:lnTo>
                    <a:pt x="3406" y="6505"/>
                  </a:lnTo>
                  <a:lnTo>
                    <a:pt x="0" y="11451"/>
                  </a:lnTo>
                  <a:lnTo>
                    <a:pt x="701" y="14207"/>
                  </a:lnTo>
                  <a:cubicBezTo>
                    <a:pt x="701" y="14207"/>
                    <a:pt x="2543" y="14588"/>
                    <a:pt x="5091" y="14588"/>
                  </a:cubicBezTo>
                  <a:cubicBezTo>
                    <a:pt x="6895" y="14588"/>
                    <a:pt x="9052" y="14397"/>
                    <a:pt x="11160" y="13744"/>
                  </a:cubicBezTo>
                  <a:cubicBezTo>
                    <a:pt x="12221" y="13420"/>
                    <a:pt x="13538" y="12889"/>
                    <a:pt x="14994" y="12222"/>
                  </a:cubicBezTo>
                  <a:cubicBezTo>
                    <a:pt x="20590" y="9654"/>
                    <a:pt x="28276" y="4981"/>
                    <a:pt x="31100" y="1712"/>
                  </a:cubicBezTo>
                  <a:lnTo>
                    <a:pt x="26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 flipH="1">
              <a:off x="3451360" y="4311868"/>
              <a:ext cx="303237" cy="205635"/>
            </a:xfrm>
            <a:custGeom>
              <a:avLst/>
              <a:gdLst/>
              <a:ahLst/>
              <a:cxnLst/>
              <a:rect l="l" t="t" r="r" b="b"/>
              <a:pathLst>
                <a:path w="18023" h="12222" extrusionOk="0">
                  <a:moveTo>
                    <a:pt x="13659" y="1"/>
                  </a:moveTo>
                  <a:cubicBezTo>
                    <a:pt x="12819" y="1301"/>
                    <a:pt x="11194" y="1815"/>
                    <a:pt x="9670" y="2055"/>
                  </a:cubicBezTo>
                  <a:cubicBezTo>
                    <a:pt x="8147" y="2294"/>
                    <a:pt x="6573" y="2192"/>
                    <a:pt x="5049" y="2397"/>
                  </a:cubicBezTo>
                  <a:cubicBezTo>
                    <a:pt x="3252" y="2637"/>
                    <a:pt x="1506" y="3321"/>
                    <a:pt x="0" y="4348"/>
                  </a:cubicBezTo>
                  <a:cubicBezTo>
                    <a:pt x="68" y="6487"/>
                    <a:pt x="427" y="9723"/>
                    <a:pt x="1917" y="12222"/>
                  </a:cubicBezTo>
                  <a:cubicBezTo>
                    <a:pt x="7513" y="9654"/>
                    <a:pt x="15199" y="4981"/>
                    <a:pt x="18023" y="1712"/>
                  </a:cubicBezTo>
                  <a:lnTo>
                    <a:pt x="13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 flipH="1">
              <a:off x="3693842" y="4370050"/>
              <a:ext cx="60755" cy="147454"/>
            </a:xfrm>
            <a:custGeom>
              <a:avLst/>
              <a:gdLst/>
              <a:ahLst/>
              <a:cxnLst/>
              <a:rect l="l" t="t" r="r" b="b"/>
              <a:pathLst>
                <a:path w="3611" h="8764" extrusionOk="0">
                  <a:moveTo>
                    <a:pt x="1523" y="0"/>
                  </a:moveTo>
                  <a:cubicBezTo>
                    <a:pt x="993" y="256"/>
                    <a:pt x="496" y="548"/>
                    <a:pt x="0" y="890"/>
                  </a:cubicBezTo>
                  <a:cubicBezTo>
                    <a:pt x="68" y="3029"/>
                    <a:pt x="427" y="6265"/>
                    <a:pt x="1917" y="8764"/>
                  </a:cubicBezTo>
                  <a:cubicBezTo>
                    <a:pt x="2465" y="8524"/>
                    <a:pt x="3029" y="8250"/>
                    <a:pt x="3611" y="7959"/>
                  </a:cubicBezTo>
                  <a:cubicBezTo>
                    <a:pt x="2020" y="5512"/>
                    <a:pt x="1609" y="2242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 flipH="1">
              <a:off x="3849364" y="4140500"/>
              <a:ext cx="396296" cy="410412"/>
            </a:xfrm>
            <a:custGeom>
              <a:avLst/>
              <a:gdLst/>
              <a:ahLst/>
              <a:cxnLst/>
              <a:rect l="l" t="t" r="r" b="b"/>
              <a:pathLst>
                <a:path w="23554" h="24393" extrusionOk="0">
                  <a:moveTo>
                    <a:pt x="8714" y="1"/>
                  </a:moveTo>
                  <a:lnTo>
                    <a:pt x="1422" y="7806"/>
                  </a:lnTo>
                  <a:lnTo>
                    <a:pt x="1" y="9312"/>
                  </a:lnTo>
                  <a:cubicBezTo>
                    <a:pt x="1" y="9312"/>
                    <a:pt x="1799" y="14910"/>
                    <a:pt x="9604" y="20353"/>
                  </a:cubicBezTo>
                  <a:cubicBezTo>
                    <a:pt x="9860" y="20540"/>
                    <a:pt x="10134" y="20712"/>
                    <a:pt x="10391" y="20883"/>
                  </a:cubicBezTo>
                  <a:cubicBezTo>
                    <a:pt x="12222" y="22081"/>
                    <a:pt x="14328" y="23279"/>
                    <a:pt x="16809" y="24392"/>
                  </a:cubicBezTo>
                  <a:cubicBezTo>
                    <a:pt x="16809" y="24392"/>
                    <a:pt x="17528" y="23758"/>
                    <a:pt x="18487" y="22765"/>
                  </a:cubicBezTo>
                  <a:cubicBezTo>
                    <a:pt x="18676" y="22578"/>
                    <a:pt x="18863" y="22372"/>
                    <a:pt x="19069" y="22149"/>
                  </a:cubicBezTo>
                  <a:cubicBezTo>
                    <a:pt x="20951" y="20130"/>
                    <a:pt x="23348" y="17083"/>
                    <a:pt x="23553" y="14584"/>
                  </a:cubicBezTo>
                  <a:lnTo>
                    <a:pt x="23485" y="14481"/>
                  </a:lnTo>
                  <a:lnTo>
                    <a:pt x="17135" y="6573"/>
                  </a:lnTo>
                  <a:lnTo>
                    <a:pt x="8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 flipH="1">
              <a:off x="3924816" y="4466579"/>
              <a:ext cx="159265" cy="56969"/>
            </a:xfrm>
            <a:custGeom>
              <a:avLst/>
              <a:gdLst/>
              <a:ahLst/>
              <a:cxnLst/>
              <a:rect l="l" t="t" r="r" b="b"/>
              <a:pathLst>
                <a:path w="9466" h="3386" extrusionOk="0">
                  <a:moveTo>
                    <a:pt x="3684" y="0"/>
                  </a:moveTo>
                  <a:cubicBezTo>
                    <a:pt x="2446" y="0"/>
                    <a:pt x="1183" y="311"/>
                    <a:pt x="1" y="973"/>
                  </a:cubicBezTo>
                  <a:cubicBezTo>
                    <a:pt x="257" y="1160"/>
                    <a:pt x="531" y="1332"/>
                    <a:pt x="788" y="1503"/>
                  </a:cubicBezTo>
                  <a:cubicBezTo>
                    <a:pt x="1739" y="1055"/>
                    <a:pt x="2733" y="842"/>
                    <a:pt x="3706" y="842"/>
                  </a:cubicBezTo>
                  <a:cubicBezTo>
                    <a:pt x="5712" y="842"/>
                    <a:pt x="7628" y="1749"/>
                    <a:pt x="8884" y="3385"/>
                  </a:cubicBezTo>
                  <a:cubicBezTo>
                    <a:pt x="9073" y="3198"/>
                    <a:pt x="9260" y="2992"/>
                    <a:pt x="9466" y="2769"/>
                  </a:cubicBezTo>
                  <a:cubicBezTo>
                    <a:pt x="8037" y="1000"/>
                    <a:pt x="5903" y="0"/>
                    <a:pt x="3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 flipH="1">
              <a:off x="2922278" y="4275289"/>
              <a:ext cx="102262" cy="164464"/>
            </a:xfrm>
            <a:custGeom>
              <a:avLst/>
              <a:gdLst/>
              <a:ahLst/>
              <a:cxnLst/>
              <a:rect l="l" t="t" r="r" b="b"/>
              <a:pathLst>
                <a:path w="6078" h="9775" extrusionOk="0">
                  <a:moveTo>
                    <a:pt x="6077" y="0"/>
                  </a:moveTo>
                  <a:cubicBezTo>
                    <a:pt x="5358" y="69"/>
                    <a:pt x="4674" y="308"/>
                    <a:pt x="4074" y="685"/>
                  </a:cubicBezTo>
                  <a:cubicBezTo>
                    <a:pt x="3869" y="805"/>
                    <a:pt x="3663" y="959"/>
                    <a:pt x="3492" y="1113"/>
                  </a:cubicBezTo>
                  <a:cubicBezTo>
                    <a:pt x="3252" y="1319"/>
                    <a:pt x="3047" y="1541"/>
                    <a:pt x="2859" y="1798"/>
                  </a:cubicBezTo>
                  <a:cubicBezTo>
                    <a:pt x="2739" y="1969"/>
                    <a:pt x="2620" y="2140"/>
                    <a:pt x="2499" y="2328"/>
                  </a:cubicBezTo>
                  <a:lnTo>
                    <a:pt x="2191" y="2996"/>
                  </a:lnTo>
                  <a:cubicBezTo>
                    <a:pt x="2157" y="3081"/>
                    <a:pt x="2141" y="3167"/>
                    <a:pt x="2106" y="3252"/>
                  </a:cubicBezTo>
                  <a:cubicBezTo>
                    <a:pt x="1952" y="3715"/>
                    <a:pt x="1712" y="4126"/>
                    <a:pt x="1404" y="4468"/>
                  </a:cubicBezTo>
                  <a:cubicBezTo>
                    <a:pt x="1250" y="4639"/>
                    <a:pt x="1079" y="4793"/>
                    <a:pt x="890" y="4930"/>
                  </a:cubicBezTo>
                  <a:lnTo>
                    <a:pt x="582" y="5153"/>
                  </a:lnTo>
                  <a:lnTo>
                    <a:pt x="0" y="8798"/>
                  </a:lnTo>
                  <a:lnTo>
                    <a:pt x="1901" y="9209"/>
                  </a:lnTo>
                  <a:lnTo>
                    <a:pt x="4519" y="9774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 flipH="1">
              <a:off x="2940127" y="4386725"/>
              <a:ext cx="52444" cy="53032"/>
            </a:xfrm>
            <a:custGeom>
              <a:avLst/>
              <a:gdLst/>
              <a:ahLst/>
              <a:cxnLst/>
              <a:rect l="l" t="t" r="r" b="b"/>
              <a:pathLst>
                <a:path w="3117" h="3152" extrusionOk="0">
                  <a:moveTo>
                    <a:pt x="3012" y="0"/>
                  </a:moveTo>
                  <a:cubicBezTo>
                    <a:pt x="1548" y="0"/>
                    <a:pt x="251" y="1065"/>
                    <a:pt x="17" y="2569"/>
                  </a:cubicBezTo>
                  <a:lnTo>
                    <a:pt x="1" y="2586"/>
                  </a:lnTo>
                  <a:lnTo>
                    <a:pt x="2619" y="3151"/>
                  </a:lnTo>
                  <a:lnTo>
                    <a:pt x="3116" y="2"/>
                  </a:lnTo>
                  <a:cubicBezTo>
                    <a:pt x="3081" y="1"/>
                    <a:pt x="3046" y="0"/>
                    <a:pt x="3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 flipH="1">
              <a:off x="2971809" y="4325698"/>
              <a:ext cx="29124" cy="38109"/>
            </a:xfrm>
            <a:custGeom>
              <a:avLst/>
              <a:gdLst/>
              <a:ahLst/>
              <a:cxnLst/>
              <a:rect l="l" t="t" r="r" b="b"/>
              <a:pathLst>
                <a:path w="1731" h="2265" extrusionOk="0">
                  <a:moveTo>
                    <a:pt x="788" y="0"/>
                  </a:moveTo>
                  <a:cubicBezTo>
                    <a:pt x="754" y="85"/>
                    <a:pt x="738" y="171"/>
                    <a:pt x="703" y="256"/>
                  </a:cubicBezTo>
                  <a:cubicBezTo>
                    <a:pt x="549" y="719"/>
                    <a:pt x="309" y="1130"/>
                    <a:pt x="1" y="1472"/>
                  </a:cubicBezTo>
                  <a:lnTo>
                    <a:pt x="343" y="1952"/>
                  </a:lnTo>
                  <a:cubicBezTo>
                    <a:pt x="488" y="2158"/>
                    <a:pt x="719" y="2265"/>
                    <a:pt x="955" y="2265"/>
                  </a:cubicBezTo>
                  <a:cubicBezTo>
                    <a:pt x="1110" y="2265"/>
                    <a:pt x="1268" y="2218"/>
                    <a:pt x="1404" y="2123"/>
                  </a:cubicBezTo>
                  <a:cubicBezTo>
                    <a:pt x="1559" y="2002"/>
                    <a:pt x="1678" y="1815"/>
                    <a:pt x="1696" y="1626"/>
                  </a:cubicBezTo>
                  <a:cubicBezTo>
                    <a:pt x="1730" y="1438"/>
                    <a:pt x="1696" y="1233"/>
                    <a:pt x="1576" y="107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 flipH="1">
              <a:off x="2942432" y="4294016"/>
              <a:ext cx="40060" cy="48624"/>
            </a:xfrm>
            <a:custGeom>
              <a:avLst/>
              <a:gdLst/>
              <a:ahLst/>
              <a:cxnLst/>
              <a:rect l="l" t="t" r="r" b="b"/>
              <a:pathLst>
                <a:path w="2381" h="2890" extrusionOk="0">
                  <a:moveTo>
                    <a:pt x="993" y="0"/>
                  </a:moveTo>
                  <a:cubicBezTo>
                    <a:pt x="753" y="206"/>
                    <a:pt x="548" y="428"/>
                    <a:pt x="360" y="685"/>
                  </a:cubicBezTo>
                  <a:cubicBezTo>
                    <a:pt x="240" y="856"/>
                    <a:pt x="121" y="1027"/>
                    <a:pt x="0" y="1215"/>
                  </a:cubicBezTo>
                  <a:lnTo>
                    <a:pt x="993" y="2584"/>
                  </a:lnTo>
                  <a:cubicBezTo>
                    <a:pt x="1137" y="2780"/>
                    <a:pt x="1368" y="2889"/>
                    <a:pt x="1603" y="2889"/>
                  </a:cubicBezTo>
                  <a:cubicBezTo>
                    <a:pt x="1759" y="2889"/>
                    <a:pt x="1918" y="2841"/>
                    <a:pt x="2054" y="2739"/>
                  </a:cubicBezTo>
                  <a:cubicBezTo>
                    <a:pt x="2209" y="2619"/>
                    <a:pt x="2312" y="2447"/>
                    <a:pt x="2346" y="2260"/>
                  </a:cubicBezTo>
                  <a:cubicBezTo>
                    <a:pt x="2380" y="2054"/>
                    <a:pt x="2328" y="1849"/>
                    <a:pt x="2209" y="1694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 flipH="1">
              <a:off x="2905297" y="4275289"/>
              <a:ext cx="43207" cy="167341"/>
            </a:xfrm>
            <a:custGeom>
              <a:avLst/>
              <a:gdLst/>
              <a:ahLst/>
              <a:cxnLst/>
              <a:rect l="l" t="t" r="r" b="b"/>
              <a:pathLst>
                <a:path w="2568" h="9946" extrusionOk="0">
                  <a:moveTo>
                    <a:pt x="1558" y="0"/>
                  </a:moveTo>
                  <a:lnTo>
                    <a:pt x="0" y="9774"/>
                  </a:lnTo>
                  <a:lnTo>
                    <a:pt x="1011" y="9945"/>
                  </a:lnTo>
                  <a:lnTo>
                    <a:pt x="2567" y="155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 flipH="1">
              <a:off x="2893770" y="4277880"/>
              <a:ext cx="15849" cy="28249"/>
            </a:xfrm>
            <a:custGeom>
              <a:avLst/>
              <a:gdLst/>
              <a:ahLst/>
              <a:cxnLst/>
              <a:rect l="l" t="t" r="r" b="b"/>
              <a:pathLst>
                <a:path w="942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 flipH="1">
              <a:off x="2903849" y="4340942"/>
              <a:ext cx="15866" cy="28249"/>
            </a:xfrm>
            <a:custGeom>
              <a:avLst/>
              <a:gdLst/>
              <a:ahLst/>
              <a:cxnLst/>
              <a:rect l="l" t="t" r="r" b="b"/>
              <a:pathLst>
                <a:path w="943" h="1679" extrusionOk="0">
                  <a:moveTo>
                    <a:pt x="258" y="1"/>
                  </a:moveTo>
                  <a:lnTo>
                    <a:pt x="1" y="1678"/>
                  </a:lnTo>
                  <a:lnTo>
                    <a:pt x="1" y="1678"/>
                  </a:lnTo>
                  <a:lnTo>
                    <a:pt x="788" y="1438"/>
                  </a:lnTo>
                  <a:lnTo>
                    <a:pt x="943" y="4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 flipH="1">
              <a:off x="2913944" y="4404021"/>
              <a:ext cx="15832" cy="28249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 flipH="1">
              <a:off x="3009585" y="4110550"/>
              <a:ext cx="725158" cy="318750"/>
            </a:xfrm>
            <a:custGeom>
              <a:avLst/>
              <a:gdLst/>
              <a:ahLst/>
              <a:cxnLst/>
              <a:rect l="l" t="t" r="r" b="b"/>
              <a:pathLst>
                <a:path w="43100" h="18945" extrusionOk="0">
                  <a:moveTo>
                    <a:pt x="2380" y="1"/>
                  </a:moveTo>
                  <a:lnTo>
                    <a:pt x="0" y="10442"/>
                  </a:lnTo>
                  <a:lnTo>
                    <a:pt x="2209" y="13420"/>
                  </a:lnTo>
                  <a:lnTo>
                    <a:pt x="22441" y="14721"/>
                  </a:lnTo>
                  <a:cubicBezTo>
                    <a:pt x="22662" y="15081"/>
                    <a:pt x="23023" y="15526"/>
                    <a:pt x="23502" y="15953"/>
                  </a:cubicBezTo>
                  <a:cubicBezTo>
                    <a:pt x="25010" y="17382"/>
                    <a:pt x="27740" y="18944"/>
                    <a:pt x="31694" y="18944"/>
                  </a:cubicBezTo>
                  <a:cubicBezTo>
                    <a:pt x="32003" y="18944"/>
                    <a:pt x="32319" y="18935"/>
                    <a:pt x="32642" y="18915"/>
                  </a:cubicBezTo>
                  <a:cubicBezTo>
                    <a:pt x="34947" y="18769"/>
                    <a:pt x="36898" y="18288"/>
                    <a:pt x="39180" y="18288"/>
                  </a:cubicBezTo>
                  <a:cubicBezTo>
                    <a:pt x="40118" y="18288"/>
                    <a:pt x="41112" y="18370"/>
                    <a:pt x="42209" y="18589"/>
                  </a:cubicBezTo>
                  <a:cubicBezTo>
                    <a:pt x="42672" y="15902"/>
                    <a:pt x="43099" y="14841"/>
                    <a:pt x="43099" y="14841"/>
                  </a:cubicBezTo>
                  <a:cubicBezTo>
                    <a:pt x="37006" y="12427"/>
                    <a:pt x="30177" y="9877"/>
                    <a:pt x="23878" y="7584"/>
                  </a:cubicBezTo>
                  <a:cubicBezTo>
                    <a:pt x="12221" y="3339"/>
                    <a:pt x="2380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 flipH="1">
              <a:off x="3633071" y="4033102"/>
              <a:ext cx="454460" cy="303237"/>
            </a:xfrm>
            <a:custGeom>
              <a:avLst/>
              <a:gdLst/>
              <a:ahLst/>
              <a:cxnLst/>
              <a:rect l="l" t="t" r="r" b="b"/>
              <a:pathLst>
                <a:path w="27011" h="18023" extrusionOk="0">
                  <a:moveTo>
                    <a:pt x="8986" y="0"/>
                  </a:moveTo>
                  <a:lnTo>
                    <a:pt x="4330" y="838"/>
                  </a:lnTo>
                  <a:lnTo>
                    <a:pt x="1" y="9362"/>
                  </a:lnTo>
                  <a:cubicBezTo>
                    <a:pt x="1" y="9362"/>
                    <a:pt x="9705" y="16226"/>
                    <a:pt x="10116" y="16226"/>
                  </a:cubicBezTo>
                  <a:cubicBezTo>
                    <a:pt x="10526" y="16226"/>
                    <a:pt x="23176" y="18023"/>
                    <a:pt x="23176" y="18023"/>
                  </a:cubicBezTo>
                  <a:cubicBezTo>
                    <a:pt x="25897" y="14925"/>
                    <a:pt x="26736" y="11656"/>
                    <a:pt x="26924" y="9277"/>
                  </a:cubicBezTo>
                  <a:cubicBezTo>
                    <a:pt x="26958" y="8951"/>
                    <a:pt x="26976" y="8643"/>
                    <a:pt x="26976" y="8353"/>
                  </a:cubicBezTo>
                  <a:cubicBezTo>
                    <a:pt x="27010" y="6726"/>
                    <a:pt x="26753" y="5683"/>
                    <a:pt x="26753" y="5683"/>
                  </a:cubicBezTo>
                  <a:lnTo>
                    <a:pt x="21704" y="4074"/>
                  </a:lnTo>
                  <a:lnTo>
                    <a:pt x="20659" y="373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 flipH="1">
              <a:off x="3633642" y="4095878"/>
              <a:ext cx="106284" cy="93328"/>
            </a:xfrm>
            <a:custGeom>
              <a:avLst/>
              <a:gdLst/>
              <a:ahLst/>
              <a:cxnLst/>
              <a:rect l="l" t="t" r="r" b="b"/>
              <a:pathLst>
                <a:path w="6317" h="5547" extrusionOk="0">
                  <a:moveTo>
                    <a:pt x="0" y="0"/>
                  </a:moveTo>
                  <a:cubicBezTo>
                    <a:pt x="616" y="3029"/>
                    <a:pt x="3133" y="5289"/>
                    <a:pt x="6265" y="5546"/>
                  </a:cubicBezTo>
                  <a:cubicBezTo>
                    <a:pt x="6299" y="5220"/>
                    <a:pt x="6317" y="4912"/>
                    <a:pt x="6317" y="4622"/>
                  </a:cubicBezTo>
                  <a:cubicBezTo>
                    <a:pt x="3766" y="4382"/>
                    <a:pt x="1730" y="2687"/>
                    <a:pt x="1045" y="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 flipH="1">
              <a:off x="4467975" y="4121503"/>
              <a:ext cx="226952" cy="436895"/>
            </a:xfrm>
            <a:custGeom>
              <a:avLst/>
              <a:gdLst/>
              <a:ahLst/>
              <a:cxnLst/>
              <a:rect l="l" t="t" r="r" b="b"/>
              <a:pathLst>
                <a:path w="13489" h="25967" extrusionOk="0">
                  <a:moveTo>
                    <a:pt x="4468" y="0"/>
                  </a:moveTo>
                  <a:cubicBezTo>
                    <a:pt x="4469" y="0"/>
                    <a:pt x="5204" y="6967"/>
                    <a:pt x="4468" y="11315"/>
                  </a:cubicBezTo>
                  <a:cubicBezTo>
                    <a:pt x="4245" y="12735"/>
                    <a:pt x="3681" y="14378"/>
                    <a:pt x="3031" y="15952"/>
                  </a:cubicBezTo>
                  <a:cubicBezTo>
                    <a:pt x="2534" y="17185"/>
                    <a:pt x="1986" y="18383"/>
                    <a:pt x="1490" y="19394"/>
                  </a:cubicBezTo>
                  <a:cubicBezTo>
                    <a:pt x="651" y="21053"/>
                    <a:pt x="0" y="22201"/>
                    <a:pt x="0" y="22201"/>
                  </a:cubicBezTo>
                  <a:lnTo>
                    <a:pt x="2654" y="25966"/>
                  </a:lnTo>
                  <a:cubicBezTo>
                    <a:pt x="11829" y="21909"/>
                    <a:pt x="13488" y="3731"/>
                    <a:pt x="13488" y="3731"/>
                  </a:cubicBezTo>
                  <a:lnTo>
                    <a:pt x="11023" y="2431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 flipH="1">
              <a:off x="4585480" y="4389905"/>
              <a:ext cx="84377" cy="151475"/>
            </a:xfrm>
            <a:custGeom>
              <a:avLst/>
              <a:gdLst/>
              <a:ahLst/>
              <a:cxnLst/>
              <a:rect l="l" t="t" r="r" b="b"/>
              <a:pathLst>
                <a:path w="5015" h="9003" extrusionOk="0">
                  <a:moveTo>
                    <a:pt x="1541" y="0"/>
                  </a:moveTo>
                  <a:cubicBezTo>
                    <a:pt x="1044" y="1233"/>
                    <a:pt x="496" y="2431"/>
                    <a:pt x="0" y="3442"/>
                  </a:cubicBezTo>
                  <a:lnTo>
                    <a:pt x="0" y="3647"/>
                  </a:lnTo>
                  <a:cubicBezTo>
                    <a:pt x="69" y="5119"/>
                    <a:pt x="496" y="6557"/>
                    <a:pt x="925" y="7977"/>
                  </a:cubicBezTo>
                  <a:cubicBezTo>
                    <a:pt x="1044" y="8337"/>
                    <a:pt x="1164" y="8730"/>
                    <a:pt x="1506" y="8901"/>
                  </a:cubicBezTo>
                  <a:cubicBezTo>
                    <a:pt x="1624" y="8972"/>
                    <a:pt x="1762" y="9003"/>
                    <a:pt x="1905" y="9003"/>
                  </a:cubicBezTo>
                  <a:cubicBezTo>
                    <a:pt x="2074" y="9003"/>
                    <a:pt x="2248" y="8959"/>
                    <a:pt x="2397" y="8885"/>
                  </a:cubicBezTo>
                  <a:cubicBezTo>
                    <a:pt x="2687" y="8730"/>
                    <a:pt x="2910" y="8508"/>
                    <a:pt x="3115" y="8268"/>
                  </a:cubicBezTo>
                  <a:cubicBezTo>
                    <a:pt x="3663" y="7600"/>
                    <a:pt x="4125" y="6881"/>
                    <a:pt x="4467" y="6112"/>
                  </a:cubicBezTo>
                  <a:cubicBezTo>
                    <a:pt x="4793" y="5427"/>
                    <a:pt x="5015" y="4690"/>
                    <a:pt x="4998" y="3937"/>
                  </a:cubicBezTo>
                  <a:cubicBezTo>
                    <a:pt x="4998" y="3184"/>
                    <a:pt x="4707" y="2397"/>
                    <a:pt x="4142" y="1918"/>
                  </a:cubicBezTo>
                  <a:cubicBezTo>
                    <a:pt x="3837" y="1666"/>
                    <a:pt x="3457" y="1547"/>
                    <a:pt x="3073" y="1547"/>
                  </a:cubicBezTo>
                  <a:cubicBezTo>
                    <a:pt x="2724" y="1547"/>
                    <a:pt x="2372" y="1645"/>
                    <a:pt x="2071" y="1833"/>
                  </a:cubicBezTo>
                  <a:cubicBezTo>
                    <a:pt x="2105" y="1199"/>
                    <a:pt x="1917" y="548"/>
                    <a:pt x="154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 flipH="1">
              <a:off x="4593310" y="4371716"/>
              <a:ext cx="191317" cy="189517"/>
            </a:xfrm>
            <a:custGeom>
              <a:avLst/>
              <a:gdLst/>
              <a:ahLst/>
              <a:cxnLst/>
              <a:rect l="l" t="t" r="r" b="b"/>
              <a:pathLst>
                <a:path w="11371" h="11264" extrusionOk="0">
                  <a:moveTo>
                    <a:pt x="4441" y="0"/>
                  </a:moveTo>
                  <a:cubicBezTo>
                    <a:pt x="4395" y="0"/>
                    <a:pt x="4349" y="12"/>
                    <a:pt x="4304" y="38"/>
                  </a:cubicBezTo>
                  <a:cubicBezTo>
                    <a:pt x="3330" y="602"/>
                    <a:pt x="5007" y="5652"/>
                    <a:pt x="5007" y="5652"/>
                  </a:cubicBezTo>
                  <a:cubicBezTo>
                    <a:pt x="5007" y="5652"/>
                    <a:pt x="3035" y="2184"/>
                    <a:pt x="2099" y="2184"/>
                  </a:cubicBezTo>
                  <a:cubicBezTo>
                    <a:pt x="2029" y="2184"/>
                    <a:pt x="1965" y="2204"/>
                    <a:pt x="1908" y="2245"/>
                  </a:cubicBezTo>
                  <a:cubicBezTo>
                    <a:pt x="1104" y="2827"/>
                    <a:pt x="3277" y="6850"/>
                    <a:pt x="3277" y="6850"/>
                  </a:cubicBezTo>
                  <a:cubicBezTo>
                    <a:pt x="3277" y="6850"/>
                    <a:pt x="1326" y="5525"/>
                    <a:pt x="557" y="5525"/>
                  </a:cubicBezTo>
                  <a:cubicBezTo>
                    <a:pt x="426" y="5525"/>
                    <a:pt x="330" y="5563"/>
                    <a:pt x="283" y="5652"/>
                  </a:cubicBezTo>
                  <a:cubicBezTo>
                    <a:pt x="0" y="6187"/>
                    <a:pt x="3606" y="11264"/>
                    <a:pt x="6957" y="11264"/>
                  </a:cubicBezTo>
                  <a:cubicBezTo>
                    <a:pt x="7471" y="11264"/>
                    <a:pt x="7978" y="11145"/>
                    <a:pt x="8464" y="10872"/>
                  </a:cubicBezTo>
                  <a:cubicBezTo>
                    <a:pt x="11371" y="9258"/>
                    <a:pt x="11053" y="3084"/>
                    <a:pt x="10093" y="3084"/>
                  </a:cubicBezTo>
                  <a:cubicBezTo>
                    <a:pt x="10087" y="3084"/>
                    <a:pt x="10080" y="3084"/>
                    <a:pt x="10073" y="3085"/>
                  </a:cubicBezTo>
                  <a:cubicBezTo>
                    <a:pt x="9081" y="3170"/>
                    <a:pt x="8823" y="6268"/>
                    <a:pt x="8823" y="6268"/>
                  </a:cubicBezTo>
                  <a:cubicBezTo>
                    <a:pt x="8823" y="6268"/>
                    <a:pt x="8103" y="51"/>
                    <a:pt x="7172" y="51"/>
                  </a:cubicBezTo>
                  <a:cubicBezTo>
                    <a:pt x="7140" y="51"/>
                    <a:pt x="7109" y="58"/>
                    <a:pt x="7077" y="72"/>
                  </a:cubicBezTo>
                  <a:cubicBezTo>
                    <a:pt x="6102" y="500"/>
                    <a:pt x="6855" y="5395"/>
                    <a:pt x="6855" y="5395"/>
                  </a:cubicBezTo>
                  <a:cubicBezTo>
                    <a:pt x="6855" y="5395"/>
                    <a:pt x="5421" y="0"/>
                    <a:pt x="4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 flipH="1">
              <a:off x="3618094" y="3523355"/>
              <a:ext cx="411842" cy="272447"/>
            </a:xfrm>
            <a:custGeom>
              <a:avLst/>
              <a:gdLst/>
              <a:ahLst/>
              <a:cxnLst/>
              <a:rect l="l" t="t" r="r" b="b"/>
              <a:pathLst>
                <a:path w="24478" h="16193" extrusionOk="0">
                  <a:moveTo>
                    <a:pt x="21020" y="0"/>
                  </a:moveTo>
                  <a:cubicBezTo>
                    <a:pt x="10572" y="7223"/>
                    <a:pt x="2190" y="7274"/>
                    <a:pt x="1957" y="7274"/>
                  </a:cubicBezTo>
                  <a:cubicBezTo>
                    <a:pt x="1954" y="7274"/>
                    <a:pt x="1952" y="7274"/>
                    <a:pt x="1952" y="7274"/>
                  </a:cubicBezTo>
                  <a:lnTo>
                    <a:pt x="1" y="10218"/>
                  </a:lnTo>
                  <a:lnTo>
                    <a:pt x="1832" y="16192"/>
                  </a:lnTo>
                  <a:cubicBezTo>
                    <a:pt x="13368" y="15918"/>
                    <a:pt x="24477" y="4450"/>
                    <a:pt x="24477" y="4450"/>
                  </a:cubicBezTo>
                  <a:lnTo>
                    <a:pt x="21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 flipH="1">
              <a:off x="4435147" y="3839844"/>
              <a:ext cx="195271" cy="344441"/>
            </a:xfrm>
            <a:custGeom>
              <a:avLst/>
              <a:gdLst/>
              <a:ahLst/>
              <a:cxnLst/>
              <a:rect l="l" t="t" r="r" b="b"/>
              <a:pathLst>
                <a:path w="11606" h="20472" extrusionOk="0">
                  <a:moveTo>
                    <a:pt x="5496" y="0"/>
                  </a:moveTo>
                  <a:cubicBezTo>
                    <a:pt x="5496" y="0"/>
                    <a:pt x="4314" y="977"/>
                    <a:pt x="3047" y="3115"/>
                  </a:cubicBezTo>
                  <a:cubicBezTo>
                    <a:pt x="1609" y="5546"/>
                    <a:pt x="69" y="9448"/>
                    <a:pt x="1" y="15097"/>
                  </a:cubicBezTo>
                  <a:lnTo>
                    <a:pt x="1" y="15286"/>
                  </a:lnTo>
                  <a:cubicBezTo>
                    <a:pt x="1" y="15902"/>
                    <a:pt x="18" y="16518"/>
                    <a:pt x="53" y="17169"/>
                  </a:cubicBezTo>
                  <a:cubicBezTo>
                    <a:pt x="53" y="17169"/>
                    <a:pt x="3971" y="20471"/>
                    <a:pt x="9654" y="20471"/>
                  </a:cubicBezTo>
                  <a:lnTo>
                    <a:pt x="9980" y="18554"/>
                  </a:lnTo>
                  <a:lnTo>
                    <a:pt x="10715" y="14104"/>
                  </a:lnTo>
                  <a:lnTo>
                    <a:pt x="11349" y="10407"/>
                  </a:lnTo>
                  <a:lnTo>
                    <a:pt x="11605" y="8816"/>
                  </a:lnTo>
                  <a:lnTo>
                    <a:pt x="5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 flipH="1">
              <a:off x="3936367" y="3662166"/>
              <a:ext cx="642782" cy="635009"/>
            </a:xfrm>
            <a:custGeom>
              <a:avLst/>
              <a:gdLst/>
              <a:ahLst/>
              <a:cxnLst/>
              <a:rect l="l" t="t" r="r" b="b"/>
              <a:pathLst>
                <a:path w="38204" h="37742" extrusionOk="0">
                  <a:moveTo>
                    <a:pt x="19462" y="0"/>
                  </a:moveTo>
                  <a:cubicBezTo>
                    <a:pt x="18246" y="359"/>
                    <a:pt x="17306" y="719"/>
                    <a:pt x="16655" y="975"/>
                  </a:cubicBezTo>
                  <a:cubicBezTo>
                    <a:pt x="16637" y="993"/>
                    <a:pt x="16603" y="1009"/>
                    <a:pt x="16569" y="1009"/>
                  </a:cubicBezTo>
                  <a:cubicBezTo>
                    <a:pt x="16347" y="1112"/>
                    <a:pt x="16124" y="1215"/>
                    <a:pt x="15918" y="1317"/>
                  </a:cubicBezTo>
                  <a:cubicBezTo>
                    <a:pt x="15765" y="1369"/>
                    <a:pt x="15697" y="1420"/>
                    <a:pt x="15697" y="1420"/>
                  </a:cubicBezTo>
                  <a:cubicBezTo>
                    <a:pt x="13437" y="2499"/>
                    <a:pt x="12495" y="3371"/>
                    <a:pt x="12495" y="3371"/>
                  </a:cubicBezTo>
                  <a:cubicBezTo>
                    <a:pt x="12427" y="3389"/>
                    <a:pt x="12376" y="3406"/>
                    <a:pt x="12308" y="3423"/>
                  </a:cubicBezTo>
                  <a:cubicBezTo>
                    <a:pt x="9003" y="4656"/>
                    <a:pt x="6214" y="6812"/>
                    <a:pt x="4142" y="8814"/>
                  </a:cubicBezTo>
                  <a:cubicBezTo>
                    <a:pt x="3510" y="9414"/>
                    <a:pt x="2944" y="10013"/>
                    <a:pt x="2449" y="10560"/>
                  </a:cubicBezTo>
                  <a:cubicBezTo>
                    <a:pt x="924" y="12255"/>
                    <a:pt x="69" y="13573"/>
                    <a:pt x="0" y="13675"/>
                  </a:cubicBezTo>
                  <a:lnTo>
                    <a:pt x="0" y="13693"/>
                  </a:lnTo>
                  <a:cubicBezTo>
                    <a:pt x="1695" y="16277"/>
                    <a:pt x="3389" y="18794"/>
                    <a:pt x="5084" y="21156"/>
                  </a:cubicBezTo>
                  <a:cubicBezTo>
                    <a:pt x="5957" y="22371"/>
                    <a:pt x="6813" y="23534"/>
                    <a:pt x="7668" y="24664"/>
                  </a:cubicBezTo>
                  <a:cubicBezTo>
                    <a:pt x="11828" y="30125"/>
                    <a:pt x="15936" y="34694"/>
                    <a:pt x="19821" y="37741"/>
                  </a:cubicBezTo>
                  <a:cubicBezTo>
                    <a:pt x="34593" y="36714"/>
                    <a:pt x="38204" y="22046"/>
                    <a:pt x="38204" y="22046"/>
                  </a:cubicBezTo>
                  <a:cubicBezTo>
                    <a:pt x="38187" y="22046"/>
                    <a:pt x="38153" y="22028"/>
                    <a:pt x="38135" y="22012"/>
                  </a:cubicBezTo>
                  <a:cubicBezTo>
                    <a:pt x="31683" y="17390"/>
                    <a:pt x="29869" y="12203"/>
                    <a:pt x="29390" y="10202"/>
                  </a:cubicBezTo>
                  <a:cubicBezTo>
                    <a:pt x="29253" y="9654"/>
                    <a:pt x="29219" y="9346"/>
                    <a:pt x="29219" y="9346"/>
                  </a:cubicBezTo>
                  <a:lnTo>
                    <a:pt x="19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 flipH="1">
              <a:off x="4480876" y="3813899"/>
              <a:ext cx="139176" cy="320920"/>
            </a:xfrm>
            <a:custGeom>
              <a:avLst/>
              <a:gdLst/>
              <a:ahLst/>
              <a:cxnLst/>
              <a:rect l="l" t="t" r="r" b="b"/>
              <a:pathLst>
                <a:path w="8272" h="19074" extrusionOk="0">
                  <a:moveTo>
                    <a:pt x="7671" y="0"/>
                  </a:moveTo>
                  <a:cubicBezTo>
                    <a:pt x="7577" y="0"/>
                    <a:pt x="7481" y="36"/>
                    <a:pt x="7395" y="122"/>
                  </a:cubicBezTo>
                  <a:cubicBezTo>
                    <a:pt x="2534" y="5052"/>
                    <a:pt x="1" y="11761"/>
                    <a:pt x="464" y="18676"/>
                  </a:cubicBezTo>
                  <a:cubicBezTo>
                    <a:pt x="481" y="18941"/>
                    <a:pt x="695" y="19074"/>
                    <a:pt x="900" y="19074"/>
                  </a:cubicBezTo>
                  <a:cubicBezTo>
                    <a:pt x="1105" y="19074"/>
                    <a:pt x="1302" y="18941"/>
                    <a:pt x="1285" y="18676"/>
                  </a:cubicBezTo>
                  <a:cubicBezTo>
                    <a:pt x="857" y="11967"/>
                    <a:pt x="3253" y="5479"/>
                    <a:pt x="7995" y="704"/>
                  </a:cubicBezTo>
                  <a:cubicBezTo>
                    <a:pt x="8272" y="414"/>
                    <a:pt x="7988" y="0"/>
                    <a:pt x="7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4339524" y="3720029"/>
              <a:ext cx="169932" cy="151795"/>
            </a:xfrm>
            <a:custGeom>
              <a:avLst/>
              <a:gdLst/>
              <a:ahLst/>
              <a:cxnLst/>
              <a:rect l="l" t="t" r="r" b="b"/>
              <a:pathLst>
                <a:path w="10100" h="9022" extrusionOk="0">
                  <a:moveTo>
                    <a:pt x="8166" y="1"/>
                  </a:moveTo>
                  <a:cubicBezTo>
                    <a:pt x="4861" y="1217"/>
                    <a:pt x="2072" y="3356"/>
                    <a:pt x="0" y="5375"/>
                  </a:cubicBezTo>
                  <a:cubicBezTo>
                    <a:pt x="189" y="6899"/>
                    <a:pt x="1370" y="8269"/>
                    <a:pt x="2842" y="8764"/>
                  </a:cubicBezTo>
                  <a:cubicBezTo>
                    <a:pt x="3346" y="8939"/>
                    <a:pt x="3874" y="9022"/>
                    <a:pt x="4403" y="9022"/>
                  </a:cubicBezTo>
                  <a:cubicBezTo>
                    <a:pt x="5635" y="9022"/>
                    <a:pt x="6876" y="8577"/>
                    <a:pt x="7857" y="7824"/>
                  </a:cubicBezTo>
                  <a:cubicBezTo>
                    <a:pt x="9175" y="6813"/>
                    <a:pt x="10099" y="5222"/>
                    <a:pt x="10083" y="3561"/>
                  </a:cubicBezTo>
                  <a:cubicBezTo>
                    <a:pt x="10083" y="2158"/>
                    <a:pt x="9346" y="738"/>
                    <a:pt x="8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 flipH="1">
              <a:off x="3948434" y="3639098"/>
              <a:ext cx="366617" cy="200756"/>
            </a:xfrm>
            <a:custGeom>
              <a:avLst/>
              <a:gdLst/>
              <a:ahLst/>
              <a:cxnLst/>
              <a:rect l="l" t="t" r="r" b="b"/>
              <a:pathLst>
                <a:path w="21790" h="11932" extrusionOk="0">
                  <a:moveTo>
                    <a:pt x="13573" y="0"/>
                  </a:moveTo>
                  <a:cubicBezTo>
                    <a:pt x="9500" y="0"/>
                    <a:pt x="6135" y="680"/>
                    <a:pt x="3766" y="1371"/>
                  </a:cubicBezTo>
                  <a:cubicBezTo>
                    <a:pt x="2550" y="1730"/>
                    <a:pt x="1610" y="2090"/>
                    <a:pt x="959" y="2346"/>
                  </a:cubicBezTo>
                  <a:cubicBezTo>
                    <a:pt x="941" y="2364"/>
                    <a:pt x="907" y="2380"/>
                    <a:pt x="873" y="2380"/>
                  </a:cubicBezTo>
                  <a:cubicBezTo>
                    <a:pt x="583" y="2501"/>
                    <a:pt x="359" y="2604"/>
                    <a:pt x="222" y="2688"/>
                  </a:cubicBezTo>
                  <a:cubicBezTo>
                    <a:pt x="69" y="2740"/>
                    <a:pt x="1" y="2791"/>
                    <a:pt x="1" y="2791"/>
                  </a:cubicBezTo>
                  <a:lnTo>
                    <a:pt x="12085" y="11931"/>
                  </a:lnTo>
                  <a:lnTo>
                    <a:pt x="13694" y="11573"/>
                  </a:lnTo>
                  <a:lnTo>
                    <a:pt x="19582" y="10237"/>
                  </a:lnTo>
                  <a:lnTo>
                    <a:pt x="21156" y="9895"/>
                  </a:lnTo>
                  <a:cubicBezTo>
                    <a:pt x="21789" y="4092"/>
                    <a:pt x="18897" y="395"/>
                    <a:pt x="18897" y="395"/>
                  </a:cubicBezTo>
                  <a:cubicBezTo>
                    <a:pt x="18229" y="292"/>
                    <a:pt x="17578" y="224"/>
                    <a:pt x="16946" y="155"/>
                  </a:cubicBezTo>
                  <a:cubicBezTo>
                    <a:pt x="15775" y="48"/>
                    <a:pt x="14649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 flipH="1">
              <a:off x="3984039" y="3662873"/>
              <a:ext cx="395438" cy="91360"/>
            </a:xfrm>
            <a:custGeom>
              <a:avLst/>
              <a:gdLst/>
              <a:ahLst/>
              <a:cxnLst/>
              <a:rect l="l" t="t" r="r" b="b"/>
              <a:pathLst>
                <a:path w="23503" h="5430" extrusionOk="0">
                  <a:moveTo>
                    <a:pt x="17459" y="1"/>
                  </a:moveTo>
                  <a:cubicBezTo>
                    <a:pt x="11491" y="1"/>
                    <a:pt x="5620" y="1578"/>
                    <a:pt x="389" y="4664"/>
                  </a:cubicBezTo>
                  <a:cubicBezTo>
                    <a:pt x="0" y="4895"/>
                    <a:pt x="241" y="5429"/>
                    <a:pt x="593" y="5429"/>
                  </a:cubicBezTo>
                  <a:cubicBezTo>
                    <a:pt x="659" y="5429"/>
                    <a:pt x="729" y="5410"/>
                    <a:pt x="799" y="5367"/>
                  </a:cubicBezTo>
                  <a:cubicBezTo>
                    <a:pt x="5897" y="2371"/>
                    <a:pt x="11641" y="808"/>
                    <a:pt x="17480" y="808"/>
                  </a:cubicBezTo>
                  <a:cubicBezTo>
                    <a:pt x="19248" y="808"/>
                    <a:pt x="21024" y="951"/>
                    <a:pt x="22795" y="1241"/>
                  </a:cubicBezTo>
                  <a:cubicBezTo>
                    <a:pt x="22821" y="1246"/>
                    <a:pt x="22847" y="1248"/>
                    <a:pt x="22872" y="1248"/>
                  </a:cubicBezTo>
                  <a:cubicBezTo>
                    <a:pt x="23329" y="1248"/>
                    <a:pt x="23502" y="536"/>
                    <a:pt x="23000" y="454"/>
                  </a:cubicBezTo>
                  <a:cubicBezTo>
                    <a:pt x="21154" y="151"/>
                    <a:pt x="19302" y="1"/>
                    <a:pt x="17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 flipH="1">
              <a:off x="3553959" y="3423344"/>
              <a:ext cx="191738" cy="194245"/>
            </a:xfrm>
            <a:custGeom>
              <a:avLst/>
              <a:gdLst/>
              <a:ahLst/>
              <a:cxnLst/>
              <a:rect l="l" t="t" r="r" b="b"/>
              <a:pathLst>
                <a:path w="11396" h="11545" extrusionOk="0">
                  <a:moveTo>
                    <a:pt x="6160" y="0"/>
                  </a:moveTo>
                  <a:cubicBezTo>
                    <a:pt x="5173" y="0"/>
                    <a:pt x="4485" y="5670"/>
                    <a:pt x="4485" y="5670"/>
                  </a:cubicBezTo>
                  <a:cubicBezTo>
                    <a:pt x="4485" y="5670"/>
                    <a:pt x="4554" y="723"/>
                    <a:pt x="3527" y="433"/>
                  </a:cubicBezTo>
                  <a:cubicBezTo>
                    <a:pt x="3504" y="426"/>
                    <a:pt x="3481" y="422"/>
                    <a:pt x="3459" y="422"/>
                  </a:cubicBezTo>
                  <a:cubicBezTo>
                    <a:pt x="2507" y="422"/>
                    <a:pt x="2655" y="6800"/>
                    <a:pt x="2655" y="6800"/>
                  </a:cubicBezTo>
                  <a:cubicBezTo>
                    <a:pt x="2655" y="6800"/>
                    <a:pt x="1982" y="3821"/>
                    <a:pt x="1003" y="3821"/>
                  </a:cubicBezTo>
                  <a:cubicBezTo>
                    <a:pt x="994" y="3821"/>
                    <a:pt x="986" y="3821"/>
                    <a:pt x="977" y="3822"/>
                  </a:cubicBezTo>
                  <a:cubicBezTo>
                    <a:pt x="1" y="3890"/>
                    <a:pt x="514" y="10103"/>
                    <a:pt x="3647" y="11335"/>
                  </a:cubicBezTo>
                  <a:cubicBezTo>
                    <a:pt x="4018" y="11479"/>
                    <a:pt x="4387" y="11544"/>
                    <a:pt x="4753" y="11544"/>
                  </a:cubicBezTo>
                  <a:cubicBezTo>
                    <a:pt x="8259" y="11544"/>
                    <a:pt x="11396" y="5531"/>
                    <a:pt x="11024" y="5020"/>
                  </a:cubicBezTo>
                  <a:cubicBezTo>
                    <a:pt x="10977" y="4955"/>
                    <a:pt x="10903" y="4926"/>
                    <a:pt x="10811" y="4926"/>
                  </a:cubicBezTo>
                  <a:cubicBezTo>
                    <a:pt x="10097" y="4926"/>
                    <a:pt x="8235" y="6629"/>
                    <a:pt x="8235" y="6629"/>
                  </a:cubicBezTo>
                  <a:cubicBezTo>
                    <a:pt x="8235" y="6629"/>
                    <a:pt x="9826" y="2350"/>
                    <a:pt x="8936" y="1870"/>
                  </a:cubicBezTo>
                  <a:cubicBezTo>
                    <a:pt x="8888" y="1845"/>
                    <a:pt x="8839" y="1833"/>
                    <a:pt x="8788" y="1833"/>
                  </a:cubicBezTo>
                  <a:cubicBezTo>
                    <a:pt x="7869" y="1833"/>
                    <a:pt x="6334" y="5670"/>
                    <a:pt x="6334" y="5670"/>
                  </a:cubicBezTo>
                  <a:cubicBezTo>
                    <a:pt x="6334" y="5670"/>
                    <a:pt x="7310" y="449"/>
                    <a:pt x="6266" y="22"/>
                  </a:cubicBezTo>
                  <a:cubicBezTo>
                    <a:pt x="6230" y="7"/>
                    <a:pt x="6195" y="0"/>
                    <a:pt x="6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 flipH="1">
              <a:off x="4396256" y="3760360"/>
              <a:ext cx="87860" cy="90434"/>
            </a:xfrm>
            <a:custGeom>
              <a:avLst/>
              <a:gdLst/>
              <a:ahLst/>
              <a:cxnLst/>
              <a:rect l="l" t="t" r="r" b="b"/>
              <a:pathLst>
                <a:path w="5222" h="5375" extrusionOk="0">
                  <a:moveTo>
                    <a:pt x="1" y="0"/>
                  </a:moveTo>
                  <a:lnTo>
                    <a:pt x="172" y="2893"/>
                  </a:lnTo>
                  <a:cubicBezTo>
                    <a:pt x="224" y="3732"/>
                    <a:pt x="703" y="4485"/>
                    <a:pt x="1456" y="4861"/>
                  </a:cubicBezTo>
                  <a:cubicBezTo>
                    <a:pt x="2029" y="5134"/>
                    <a:pt x="2754" y="5374"/>
                    <a:pt x="3579" y="5374"/>
                  </a:cubicBezTo>
                  <a:cubicBezTo>
                    <a:pt x="3789" y="5374"/>
                    <a:pt x="4006" y="5359"/>
                    <a:pt x="4229" y="5324"/>
                  </a:cubicBezTo>
                  <a:cubicBezTo>
                    <a:pt x="4434" y="5290"/>
                    <a:pt x="4606" y="5204"/>
                    <a:pt x="4743" y="5101"/>
                  </a:cubicBezTo>
                  <a:cubicBezTo>
                    <a:pt x="5051" y="4861"/>
                    <a:pt x="5222" y="4485"/>
                    <a:pt x="5188" y="4074"/>
                  </a:cubicBezTo>
                  <a:lnTo>
                    <a:pt x="4930" y="1438"/>
                  </a:lnTo>
                  <a:lnTo>
                    <a:pt x="2294" y="41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 flipH="1">
              <a:off x="4396255" y="3767258"/>
              <a:ext cx="60486" cy="78926"/>
            </a:xfrm>
            <a:custGeom>
              <a:avLst/>
              <a:gdLst/>
              <a:ahLst/>
              <a:cxnLst/>
              <a:rect l="l" t="t" r="r" b="b"/>
              <a:pathLst>
                <a:path w="3595" h="4691" extrusionOk="0">
                  <a:moveTo>
                    <a:pt x="667" y="1"/>
                  </a:moveTo>
                  <a:cubicBezTo>
                    <a:pt x="633" y="19"/>
                    <a:pt x="582" y="53"/>
                    <a:pt x="548" y="87"/>
                  </a:cubicBezTo>
                  <a:cubicBezTo>
                    <a:pt x="172" y="378"/>
                    <a:pt x="0" y="875"/>
                    <a:pt x="0" y="1336"/>
                  </a:cubicBezTo>
                  <a:cubicBezTo>
                    <a:pt x="0" y="1815"/>
                    <a:pt x="188" y="2260"/>
                    <a:pt x="411" y="2671"/>
                  </a:cubicBezTo>
                  <a:cubicBezTo>
                    <a:pt x="770" y="3287"/>
                    <a:pt x="1267" y="3819"/>
                    <a:pt x="1883" y="4212"/>
                  </a:cubicBezTo>
                  <a:cubicBezTo>
                    <a:pt x="2242" y="4451"/>
                    <a:pt x="2671" y="4657"/>
                    <a:pt x="3116" y="4691"/>
                  </a:cubicBezTo>
                  <a:cubicBezTo>
                    <a:pt x="3424" y="4451"/>
                    <a:pt x="3595" y="4075"/>
                    <a:pt x="3561" y="3664"/>
                  </a:cubicBezTo>
                  <a:lnTo>
                    <a:pt x="3303" y="102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 flipH="1">
              <a:off x="4319084" y="3565099"/>
              <a:ext cx="248556" cy="219415"/>
            </a:xfrm>
            <a:custGeom>
              <a:avLst/>
              <a:gdLst/>
              <a:ahLst/>
              <a:cxnLst/>
              <a:rect l="l" t="t" r="r" b="b"/>
              <a:pathLst>
                <a:path w="14773" h="13041" extrusionOk="0">
                  <a:moveTo>
                    <a:pt x="10100" y="0"/>
                  </a:moveTo>
                  <a:cubicBezTo>
                    <a:pt x="9654" y="18"/>
                    <a:pt x="9209" y="171"/>
                    <a:pt x="8799" y="326"/>
                  </a:cubicBezTo>
                  <a:cubicBezTo>
                    <a:pt x="7019" y="977"/>
                    <a:pt x="5941" y="1216"/>
                    <a:pt x="4366" y="2277"/>
                  </a:cubicBezTo>
                  <a:cubicBezTo>
                    <a:pt x="3408" y="2910"/>
                    <a:pt x="2346" y="3834"/>
                    <a:pt x="2175" y="4964"/>
                  </a:cubicBezTo>
                  <a:cubicBezTo>
                    <a:pt x="1" y="7070"/>
                    <a:pt x="2997" y="11331"/>
                    <a:pt x="4161" y="12479"/>
                  </a:cubicBezTo>
                  <a:cubicBezTo>
                    <a:pt x="4602" y="12907"/>
                    <a:pt x="5086" y="13040"/>
                    <a:pt x="5515" y="13040"/>
                  </a:cubicBezTo>
                  <a:cubicBezTo>
                    <a:pt x="6219" y="13040"/>
                    <a:pt x="6779" y="12684"/>
                    <a:pt x="6779" y="12684"/>
                  </a:cubicBezTo>
                  <a:lnTo>
                    <a:pt x="11400" y="7857"/>
                  </a:lnTo>
                  <a:lnTo>
                    <a:pt x="12804" y="5751"/>
                  </a:lnTo>
                  <a:cubicBezTo>
                    <a:pt x="13797" y="4998"/>
                    <a:pt x="14773" y="2586"/>
                    <a:pt x="14173" y="1695"/>
                  </a:cubicBezTo>
                  <a:cubicBezTo>
                    <a:pt x="13977" y="1395"/>
                    <a:pt x="13596" y="1295"/>
                    <a:pt x="13179" y="1295"/>
                  </a:cubicBezTo>
                  <a:cubicBezTo>
                    <a:pt x="12361" y="1295"/>
                    <a:pt x="11400" y="1678"/>
                    <a:pt x="11400" y="1678"/>
                  </a:cubicBezTo>
                  <a:cubicBezTo>
                    <a:pt x="11674" y="1335"/>
                    <a:pt x="11606" y="788"/>
                    <a:pt x="11298" y="463"/>
                  </a:cubicBezTo>
                  <a:cubicBezTo>
                    <a:pt x="11007" y="137"/>
                    <a:pt x="10528" y="0"/>
                    <a:pt x="10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 flipH="1">
              <a:off x="4333466" y="3661005"/>
              <a:ext cx="164750" cy="167779"/>
            </a:xfrm>
            <a:custGeom>
              <a:avLst/>
              <a:gdLst/>
              <a:ahLst/>
              <a:cxnLst/>
              <a:rect l="l" t="t" r="r" b="b"/>
              <a:pathLst>
                <a:path w="9792" h="9972" extrusionOk="0">
                  <a:moveTo>
                    <a:pt x="6984" y="1"/>
                  </a:moveTo>
                  <a:cubicBezTo>
                    <a:pt x="5918" y="944"/>
                    <a:pt x="4501" y="1472"/>
                    <a:pt x="3093" y="1472"/>
                  </a:cubicBezTo>
                  <a:cubicBezTo>
                    <a:pt x="2739" y="1472"/>
                    <a:pt x="2385" y="1439"/>
                    <a:pt x="2037" y="1370"/>
                  </a:cubicBezTo>
                  <a:cubicBezTo>
                    <a:pt x="1781" y="1558"/>
                    <a:pt x="1626" y="1883"/>
                    <a:pt x="1592" y="2208"/>
                  </a:cubicBezTo>
                  <a:cubicBezTo>
                    <a:pt x="1541" y="2516"/>
                    <a:pt x="1592" y="2858"/>
                    <a:pt x="1797" y="3098"/>
                  </a:cubicBezTo>
                  <a:cubicBezTo>
                    <a:pt x="2020" y="3355"/>
                    <a:pt x="2260" y="3629"/>
                    <a:pt x="2397" y="3954"/>
                  </a:cubicBezTo>
                  <a:cubicBezTo>
                    <a:pt x="2516" y="4246"/>
                    <a:pt x="2500" y="4741"/>
                    <a:pt x="2363" y="5033"/>
                  </a:cubicBezTo>
                  <a:lnTo>
                    <a:pt x="2363" y="5049"/>
                  </a:lnTo>
                  <a:cubicBezTo>
                    <a:pt x="2300" y="5191"/>
                    <a:pt x="2161" y="5264"/>
                    <a:pt x="2019" y="5264"/>
                  </a:cubicBezTo>
                  <a:cubicBezTo>
                    <a:pt x="1887" y="5264"/>
                    <a:pt x="1752" y="5200"/>
                    <a:pt x="1678" y="5067"/>
                  </a:cubicBezTo>
                  <a:cubicBezTo>
                    <a:pt x="1541" y="4844"/>
                    <a:pt x="1404" y="4622"/>
                    <a:pt x="1199" y="4536"/>
                  </a:cubicBezTo>
                  <a:cubicBezTo>
                    <a:pt x="1079" y="4489"/>
                    <a:pt x="945" y="4464"/>
                    <a:pt x="813" y="4464"/>
                  </a:cubicBezTo>
                  <a:cubicBezTo>
                    <a:pt x="606" y="4464"/>
                    <a:pt x="403" y="4527"/>
                    <a:pt x="257" y="4673"/>
                  </a:cubicBezTo>
                  <a:cubicBezTo>
                    <a:pt x="69" y="4878"/>
                    <a:pt x="1" y="5186"/>
                    <a:pt x="35" y="5460"/>
                  </a:cubicBezTo>
                  <a:cubicBezTo>
                    <a:pt x="85" y="5905"/>
                    <a:pt x="359" y="6300"/>
                    <a:pt x="719" y="6539"/>
                  </a:cubicBezTo>
                  <a:cubicBezTo>
                    <a:pt x="973" y="6688"/>
                    <a:pt x="1295" y="6776"/>
                    <a:pt x="1604" y="6776"/>
                  </a:cubicBezTo>
                  <a:cubicBezTo>
                    <a:pt x="1755" y="6776"/>
                    <a:pt x="1902" y="6755"/>
                    <a:pt x="2037" y="6710"/>
                  </a:cubicBezTo>
                  <a:lnTo>
                    <a:pt x="3509" y="8644"/>
                  </a:lnTo>
                  <a:cubicBezTo>
                    <a:pt x="4173" y="9504"/>
                    <a:pt x="5175" y="9972"/>
                    <a:pt x="6202" y="9972"/>
                  </a:cubicBezTo>
                  <a:cubicBezTo>
                    <a:pt x="6709" y="9972"/>
                    <a:pt x="7222" y="9858"/>
                    <a:pt x="7703" y="9620"/>
                  </a:cubicBezTo>
                  <a:cubicBezTo>
                    <a:pt x="9038" y="8970"/>
                    <a:pt x="9791" y="7532"/>
                    <a:pt x="9568" y="6060"/>
                  </a:cubicBezTo>
                  <a:lnTo>
                    <a:pt x="8678" y="51"/>
                  </a:lnTo>
                  <a:cubicBezTo>
                    <a:pt x="8422" y="163"/>
                    <a:pt x="8147" y="219"/>
                    <a:pt x="7875" y="219"/>
                  </a:cubicBezTo>
                  <a:cubicBezTo>
                    <a:pt x="7565" y="219"/>
                    <a:pt x="7258" y="147"/>
                    <a:pt x="6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>
              <a:off x="3948419" y="3641706"/>
              <a:ext cx="81517" cy="169646"/>
            </a:xfrm>
            <a:custGeom>
              <a:avLst/>
              <a:gdLst/>
              <a:ahLst/>
              <a:cxnLst/>
              <a:rect l="l" t="t" r="r" b="b"/>
              <a:pathLst>
                <a:path w="4845" h="10083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404"/>
                    <a:pt x="2534" y="4382"/>
                    <a:pt x="2637" y="10082"/>
                  </a:cubicBezTo>
                  <a:lnTo>
                    <a:pt x="4211" y="9740"/>
                  </a:lnTo>
                  <a:cubicBezTo>
                    <a:pt x="4844" y="3937"/>
                    <a:pt x="1952" y="240"/>
                    <a:pt x="1952" y="240"/>
                  </a:cubicBezTo>
                  <a:cubicBezTo>
                    <a:pt x="1284" y="137"/>
                    <a:pt x="633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 flipH="1">
              <a:off x="4462487" y="4093842"/>
              <a:ext cx="167930" cy="90451"/>
            </a:xfrm>
            <a:custGeom>
              <a:avLst/>
              <a:gdLst/>
              <a:ahLst/>
              <a:cxnLst/>
              <a:rect l="l" t="t" r="r" b="b"/>
              <a:pathLst>
                <a:path w="9981" h="5376" extrusionOk="0">
                  <a:moveTo>
                    <a:pt x="1" y="1"/>
                  </a:moveTo>
                  <a:cubicBezTo>
                    <a:pt x="1" y="669"/>
                    <a:pt x="18" y="1354"/>
                    <a:pt x="53" y="2073"/>
                  </a:cubicBezTo>
                  <a:cubicBezTo>
                    <a:pt x="53" y="2073"/>
                    <a:pt x="3971" y="5375"/>
                    <a:pt x="9654" y="5375"/>
                  </a:cubicBezTo>
                  <a:lnTo>
                    <a:pt x="9980" y="3458"/>
                  </a:lnTo>
                  <a:cubicBezTo>
                    <a:pt x="5101" y="3237"/>
                    <a:pt x="1525" y="108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 flipH="1">
              <a:off x="3005813" y="4238138"/>
              <a:ext cx="339562" cy="191166"/>
            </a:xfrm>
            <a:custGeom>
              <a:avLst/>
              <a:gdLst/>
              <a:ahLst/>
              <a:cxnLst/>
              <a:rect l="l" t="t" r="r" b="b"/>
              <a:pathLst>
                <a:path w="20182" h="11362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1869" y="9799"/>
                    <a:pt x="4599" y="11361"/>
                    <a:pt x="8553" y="11361"/>
                  </a:cubicBezTo>
                  <a:cubicBezTo>
                    <a:pt x="8862" y="11361"/>
                    <a:pt x="9178" y="11352"/>
                    <a:pt x="9501" y="11332"/>
                  </a:cubicBezTo>
                  <a:cubicBezTo>
                    <a:pt x="11834" y="11185"/>
                    <a:pt x="13700" y="10773"/>
                    <a:pt x="16034" y="10773"/>
                  </a:cubicBezTo>
                  <a:cubicBezTo>
                    <a:pt x="16953" y="10773"/>
                    <a:pt x="17946" y="10837"/>
                    <a:pt x="19068" y="11006"/>
                  </a:cubicBezTo>
                  <a:cubicBezTo>
                    <a:pt x="20182" y="8422"/>
                    <a:pt x="19958" y="7258"/>
                    <a:pt x="19958" y="7258"/>
                  </a:cubicBezTo>
                  <a:cubicBezTo>
                    <a:pt x="13865" y="4844"/>
                    <a:pt x="7036" y="2294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 flipH="1">
              <a:off x="3303010" y="4238138"/>
              <a:ext cx="42365" cy="163589"/>
            </a:xfrm>
            <a:custGeom>
              <a:avLst/>
              <a:gdLst/>
              <a:ahLst/>
              <a:cxnLst/>
              <a:rect l="l" t="t" r="r" b="b"/>
              <a:pathLst>
                <a:path w="2518" h="9723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840" y="8833"/>
                    <a:pt x="1438" y="9294"/>
                    <a:pt x="2175" y="9723"/>
                  </a:cubicBezTo>
                  <a:cubicBezTo>
                    <a:pt x="1799" y="7275"/>
                    <a:pt x="1678" y="4075"/>
                    <a:pt x="2517" y="651"/>
                  </a:cubicBezTo>
                  <a:cubicBezTo>
                    <a:pt x="1918" y="428"/>
                    <a:pt x="1319" y="223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 flipH="1">
              <a:off x="4099918" y="3844168"/>
              <a:ext cx="72852" cy="72869"/>
            </a:xfrm>
            <a:custGeom>
              <a:avLst/>
              <a:gdLst/>
              <a:ahLst/>
              <a:cxnLst/>
              <a:rect l="l" t="t" r="r" b="b"/>
              <a:pathLst>
                <a:path w="4330" h="4331" extrusionOk="0">
                  <a:moveTo>
                    <a:pt x="2173" y="1"/>
                  </a:moveTo>
                  <a:cubicBezTo>
                    <a:pt x="975" y="1"/>
                    <a:pt x="0" y="976"/>
                    <a:pt x="0" y="2174"/>
                  </a:cubicBezTo>
                  <a:cubicBezTo>
                    <a:pt x="0" y="3355"/>
                    <a:pt x="975" y="4330"/>
                    <a:pt x="2173" y="4330"/>
                  </a:cubicBezTo>
                  <a:cubicBezTo>
                    <a:pt x="3371" y="4330"/>
                    <a:pt x="4330" y="3355"/>
                    <a:pt x="4330" y="2174"/>
                  </a:cubicBezTo>
                  <a:cubicBezTo>
                    <a:pt x="4330" y="976"/>
                    <a:pt x="3371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 flipH="1">
              <a:off x="4396254" y="3710674"/>
              <a:ext cx="35719" cy="13410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1422" y="1"/>
                  </a:moveTo>
                  <a:cubicBezTo>
                    <a:pt x="946" y="1"/>
                    <a:pt x="421" y="96"/>
                    <a:pt x="103" y="472"/>
                  </a:cubicBezTo>
                  <a:cubicBezTo>
                    <a:pt x="0" y="591"/>
                    <a:pt x="69" y="796"/>
                    <a:pt x="240" y="796"/>
                  </a:cubicBezTo>
                  <a:cubicBezTo>
                    <a:pt x="665" y="796"/>
                    <a:pt x="1054" y="684"/>
                    <a:pt x="1469" y="684"/>
                  </a:cubicBezTo>
                  <a:cubicBezTo>
                    <a:pt x="1538" y="684"/>
                    <a:pt x="1607" y="687"/>
                    <a:pt x="1678" y="694"/>
                  </a:cubicBezTo>
                  <a:cubicBezTo>
                    <a:pt x="1694" y="696"/>
                    <a:pt x="1709" y="697"/>
                    <a:pt x="1724" y="697"/>
                  </a:cubicBezTo>
                  <a:cubicBezTo>
                    <a:pt x="2122" y="697"/>
                    <a:pt x="2107" y="42"/>
                    <a:pt x="1678" y="9"/>
                  </a:cubicBezTo>
                  <a:cubicBezTo>
                    <a:pt x="1595" y="4"/>
                    <a:pt x="1509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 flipH="1">
              <a:off x="4402058" y="3727264"/>
              <a:ext cx="15984" cy="12854"/>
            </a:xfrm>
            <a:custGeom>
              <a:avLst/>
              <a:gdLst/>
              <a:ahLst/>
              <a:cxnLst/>
              <a:rect l="l" t="t" r="r" b="b"/>
              <a:pathLst>
                <a:path w="950" h="764" extrusionOk="0">
                  <a:moveTo>
                    <a:pt x="525" y="0"/>
                  </a:moveTo>
                  <a:cubicBezTo>
                    <a:pt x="437" y="0"/>
                    <a:pt x="346" y="36"/>
                    <a:pt x="268" y="119"/>
                  </a:cubicBezTo>
                  <a:cubicBezTo>
                    <a:pt x="1" y="369"/>
                    <a:pt x="223" y="763"/>
                    <a:pt x="537" y="763"/>
                  </a:cubicBezTo>
                  <a:cubicBezTo>
                    <a:pt x="566" y="763"/>
                    <a:pt x="596" y="760"/>
                    <a:pt x="627" y="753"/>
                  </a:cubicBezTo>
                  <a:lnTo>
                    <a:pt x="661" y="753"/>
                  </a:lnTo>
                  <a:cubicBezTo>
                    <a:pt x="763" y="735"/>
                    <a:pt x="866" y="616"/>
                    <a:pt x="900" y="513"/>
                  </a:cubicBezTo>
                  <a:lnTo>
                    <a:pt x="900" y="479"/>
                  </a:lnTo>
                  <a:cubicBezTo>
                    <a:pt x="949" y="222"/>
                    <a:pt x="745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 flipH="1">
              <a:off x="4344127" y="3695733"/>
              <a:ext cx="34912" cy="19769"/>
            </a:xfrm>
            <a:custGeom>
              <a:avLst/>
              <a:gdLst/>
              <a:ahLst/>
              <a:cxnLst/>
              <a:rect l="l" t="t" r="r" b="b"/>
              <a:pathLst>
                <a:path w="2075" h="1175" extrusionOk="0">
                  <a:moveTo>
                    <a:pt x="1551" y="1"/>
                  </a:moveTo>
                  <a:cubicBezTo>
                    <a:pt x="1098" y="1"/>
                    <a:pt x="645" y="255"/>
                    <a:pt x="294" y="521"/>
                  </a:cubicBezTo>
                  <a:cubicBezTo>
                    <a:pt x="1" y="744"/>
                    <a:pt x="210" y="1174"/>
                    <a:pt x="483" y="1174"/>
                  </a:cubicBezTo>
                  <a:cubicBezTo>
                    <a:pt x="544" y="1174"/>
                    <a:pt x="608" y="1153"/>
                    <a:pt x="671" y="1103"/>
                  </a:cubicBezTo>
                  <a:cubicBezTo>
                    <a:pt x="1047" y="778"/>
                    <a:pt x="1510" y="658"/>
                    <a:pt x="1921" y="384"/>
                  </a:cubicBezTo>
                  <a:cubicBezTo>
                    <a:pt x="2074" y="299"/>
                    <a:pt x="2006" y="76"/>
                    <a:pt x="1852" y="41"/>
                  </a:cubicBezTo>
                  <a:cubicBezTo>
                    <a:pt x="1753" y="13"/>
                    <a:pt x="1652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 flipH="1">
              <a:off x="4349023" y="3714157"/>
              <a:ext cx="16404" cy="13224"/>
            </a:xfrm>
            <a:custGeom>
              <a:avLst/>
              <a:gdLst/>
              <a:ahLst/>
              <a:cxnLst/>
              <a:rect l="l" t="t" r="r" b="b"/>
              <a:pathLst>
                <a:path w="975" h="786" extrusionOk="0">
                  <a:moveTo>
                    <a:pt x="506" y="1"/>
                  </a:moveTo>
                  <a:cubicBezTo>
                    <a:pt x="163" y="1"/>
                    <a:pt x="0" y="435"/>
                    <a:pt x="256" y="676"/>
                  </a:cubicBezTo>
                  <a:cubicBezTo>
                    <a:pt x="256" y="692"/>
                    <a:pt x="272" y="692"/>
                    <a:pt x="272" y="692"/>
                  </a:cubicBezTo>
                  <a:cubicBezTo>
                    <a:pt x="331" y="751"/>
                    <a:pt x="413" y="785"/>
                    <a:pt x="491" y="785"/>
                  </a:cubicBezTo>
                  <a:cubicBezTo>
                    <a:pt x="529" y="785"/>
                    <a:pt x="565" y="777"/>
                    <a:pt x="598" y="761"/>
                  </a:cubicBezTo>
                  <a:lnTo>
                    <a:pt x="633" y="761"/>
                  </a:lnTo>
                  <a:cubicBezTo>
                    <a:pt x="975" y="607"/>
                    <a:pt x="975" y="94"/>
                    <a:pt x="581" y="8"/>
                  </a:cubicBezTo>
                  <a:cubicBezTo>
                    <a:pt x="555" y="3"/>
                    <a:pt x="530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flipH="1">
              <a:off x="4348434" y="3730410"/>
              <a:ext cx="32270" cy="36864"/>
            </a:xfrm>
            <a:custGeom>
              <a:avLst/>
              <a:gdLst/>
              <a:ahLst/>
              <a:cxnLst/>
              <a:rect l="l" t="t" r="r" b="b"/>
              <a:pathLst>
                <a:path w="1918" h="2191" extrusionOk="0">
                  <a:moveTo>
                    <a:pt x="0" y="0"/>
                  </a:moveTo>
                  <a:lnTo>
                    <a:pt x="564" y="2191"/>
                  </a:lnTo>
                  <a:cubicBezTo>
                    <a:pt x="564" y="2191"/>
                    <a:pt x="1232" y="2157"/>
                    <a:pt x="1575" y="1780"/>
                  </a:cubicBezTo>
                  <a:cubicBezTo>
                    <a:pt x="1917" y="14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 flipH="1">
              <a:off x="4366590" y="3779945"/>
              <a:ext cx="47245" cy="17363"/>
            </a:xfrm>
            <a:custGeom>
              <a:avLst/>
              <a:gdLst/>
              <a:ahLst/>
              <a:cxnLst/>
              <a:rect l="l" t="t" r="r" b="b"/>
              <a:pathLst>
                <a:path w="2808" h="1032" extrusionOk="0">
                  <a:moveTo>
                    <a:pt x="0" y="0"/>
                  </a:moveTo>
                  <a:lnTo>
                    <a:pt x="0" y="0"/>
                  </a:lnTo>
                  <a:cubicBezTo>
                    <a:pt x="326" y="429"/>
                    <a:pt x="771" y="805"/>
                    <a:pt x="1284" y="959"/>
                  </a:cubicBezTo>
                  <a:cubicBezTo>
                    <a:pt x="1444" y="1007"/>
                    <a:pt x="1614" y="1032"/>
                    <a:pt x="1784" y="1032"/>
                  </a:cubicBezTo>
                  <a:cubicBezTo>
                    <a:pt x="2160" y="1032"/>
                    <a:pt x="2536" y="910"/>
                    <a:pt x="2807" y="650"/>
                  </a:cubicBezTo>
                  <a:cubicBezTo>
                    <a:pt x="1849" y="582"/>
                    <a:pt x="908" y="3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 flipH="1">
              <a:off x="2633725" y="4237697"/>
              <a:ext cx="204205" cy="204491"/>
            </a:xfrm>
            <a:custGeom>
              <a:avLst/>
              <a:gdLst/>
              <a:ahLst/>
              <a:cxnLst/>
              <a:rect l="l" t="t" r="r" b="b"/>
              <a:pathLst>
                <a:path w="12137" h="1215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cubicBezTo>
                    <a:pt x="2979" y="770"/>
                    <a:pt x="2243" y="1284"/>
                    <a:pt x="1643" y="1934"/>
                  </a:cubicBez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2" y="7327"/>
                    <a:pt x="308" y="8183"/>
                    <a:pt x="719" y="8952"/>
                  </a:cubicBezTo>
                  <a:cubicBezTo>
                    <a:pt x="1490" y="10390"/>
                    <a:pt x="2825" y="11485"/>
                    <a:pt x="4416" y="11930"/>
                  </a:cubicBezTo>
                  <a:cubicBezTo>
                    <a:pt x="4948" y="12067"/>
                    <a:pt x="5495" y="12154"/>
                    <a:pt x="6059" y="12154"/>
                  </a:cubicBezTo>
                  <a:cubicBezTo>
                    <a:pt x="6470" y="12154"/>
                    <a:pt x="6865" y="12119"/>
                    <a:pt x="7258" y="12033"/>
                  </a:cubicBezTo>
                  <a:cubicBezTo>
                    <a:pt x="8867" y="11725"/>
                    <a:pt x="10270" y="10750"/>
                    <a:pt x="11144" y="9415"/>
                  </a:cubicBezTo>
                  <a:cubicBezTo>
                    <a:pt x="11674" y="8628"/>
                    <a:pt x="12000" y="7703"/>
                    <a:pt x="12102" y="6711"/>
                  </a:cubicBez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cubicBezTo>
                    <a:pt x="10151" y="1507"/>
                    <a:pt x="9414" y="925"/>
                    <a:pt x="8576" y="549"/>
                  </a:cubicBez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2633725" y="4237697"/>
              <a:ext cx="204205" cy="202472"/>
            </a:xfrm>
            <a:custGeom>
              <a:avLst/>
              <a:gdLst/>
              <a:ahLst/>
              <a:cxnLst/>
              <a:rect l="l" t="t" r="r" b="b"/>
              <a:pathLst>
                <a:path w="12137" h="1203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lnTo>
                    <a:pt x="3766" y="583"/>
                  </a:lnTo>
                  <a:lnTo>
                    <a:pt x="6077" y="2260"/>
                  </a:lnTo>
                  <a:lnTo>
                    <a:pt x="6025" y="3390"/>
                  </a:lnTo>
                  <a:lnTo>
                    <a:pt x="3715" y="5050"/>
                  </a:lnTo>
                  <a:lnTo>
                    <a:pt x="2517" y="4639"/>
                  </a:lnTo>
                  <a:lnTo>
                    <a:pt x="1643" y="1934"/>
                  </a:ln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lnTo>
                    <a:pt x="137" y="6487"/>
                  </a:lnTo>
                  <a:lnTo>
                    <a:pt x="2483" y="4776"/>
                  </a:lnTo>
                  <a:lnTo>
                    <a:pt x="3681" y="5204"/>
                  </a:lnTo>
                  <a:lnTo>
                    <a:pt x="4519" y="7772"/>
                  </a:lnTo>
                  <a:lnTo>
                    <a:pt x="3715" y="8936"/>
                  </a:lnTo>
                  <a:lnTo>
                    <a:pt x="737" y="8936"/>
                  </a:lnTo>
                  <a:lnTo>
                    <a:pt x="719" y="8952"/>
                  </a:lnTo>
                  <a:cubicBezTo>
                    <a:pt x="1490" y="10390"/>
                    <a:pt x="2825" y="11485"/>
                    <a:pt x="4416" y="11930"/>
                  </a:cubicBezTo>
                  <a:lnTo>
                    <a:pt x="4639" y="11759"/>
                  </a:lnTo>
                  <a:lnTo>
                    <a:pt x="3766" y="9107"/>
                  </a:lnTo>
                  <a:lnTo>
                    <a:pt x="4587" y="7943"/>
                  </a:lnTo>
                  <a:lnTo>
                    <a:pt x="7481" y="7943"/>
                  </a:lnTo>
                  <a:lnTo>
                    <a:pt x="7497" y="7977"/>
                  </a:lnTo>
                  <a:lnTo>
                    <a:pt x="7994" y="9158"/>
                  </a:lnTo>
                  <a:lnTo>
                    <a:pt x="8029" y="9226"/>
                  </a:lnTo>
                  <a:lnTo>
                    <a:pt x="7138" y="11948"/>
                  </a:lnTo>
                  <a:lnTo>
                    <a:pt x="7258" y="12033"/>
                  </a:lnTo>
                  <a:cubicBezTo>
                    <a:pt x="8867" y="11725"/>
                    <a:pt x="10270" y="10750"/>
                    <a:pt x="11144" y="9415"/>
                  </a:cubicBezTo>
                  <a:lnTo>
                    <a:pt x="11057" y="9123"/>
                  </a:lnTo>
                  <a:lnTo>
                    <a:pt x="8148" y="9123"/>
                  </a:lnTo>
                  <a:lnTo>
                    <a:pt x="8131" y="9089"/>
                  </a:lnTo>
                  <a:lnTo>
                    <a:pt x="7634" y="7909"/>
                  </a:lnTo>
                  <a:lnTo>
                    <a:pt x="7600" y="7840"/>
                  </a:lnTo>
                  <a:lnTo>
                    <a:pt x="8456" y="5152"/>
                  </a:lnTo>
                  <a:lnTo>
                    <a:pt x="9706" y="5136"/>
                  </a:lnTo>
                  <a:lnTo>
                    <a:pt x="12000" y="6795"/>
                  </a:lnTo>
                  <a:lnTo>
                    <a:pt x="12102" y="6711"/>
                  </a:ln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lnTo>
                    <a:pt x="10510" y="2208"/>
                  </a:lnTo>
                  <a:lnTo>
                    <a:pt x="9603" y="4981"/>
                  </a:lnTo>
                  <a:lnTo>
                    <a:pt x="8353" y="5015"/>
                  </a:lnTo>
                  <a:lnTo>
                    <a:pt x="6162" y="3424"/>
                  </a:lnTo>
                  <a:lnTo>
                    <a:pt x="6231" y="2295"/>
                  </a:lnTo>
                  <a:lnTo>
                    <a:pt x="8593" y="583"/>
                  </a:lnTo>
                  <a:lnTo>
                    <a:pt x="8576" y="549"/>
                  </a:ln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Step4: Results</a:t>
            </a:r>
            <a:endParaRPr dirty="0"/>
          </a:p>
        </p:txBody>
      </p:sp>
      <p:sp>
        <p:nvSpPr>
          <p:cNvPr id="1183" name="Google Shape;1183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1"/>
          <p:cNvSpPr/>
          <p:nvPr/>
        </p:nvSpPr>
        <p:spPr>
          <a:xfrm>
            <a:off x="7330533" y="2930591"/>
            <a:ext cx="388" cy="18"/>
          </a:xfrm>
          <a:custGeom>
            <a:avLst/>
            <a:gdLst/>
            <a:ahLst/>
            <a:cxnLst/>
            <a:rect l="l" t="t" r="r" b="b"/>
            <a:pathLst>
              <a:path w="21" h="1" extrusionOk="0">
                <a:moveTo>
                  <a:pt x="21" y="1"/>
                </a:moveTo>
                <a:cubicBezTo>
                  <a:pt x="1" y="1"/>
                  <a:pt x="1" y="1"/>
                  <a:pt x="2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99AF189-3203-F9EF-7B9D-976BECD7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150" y="1377696"/>
            <a:ext cx="6384274" cy="31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32;p28">
            <a:extLst>
              <a:ext uri="{FF2B5EF4-FFF2-40B4-BE49-F238E27FC236}">
                <a16:creationId xmlns:a16="http://schemas.microsoft.com/office/drawing/2014/main" id="{CA84731C-970C-026F-4387-B012A7C683ED}"/>
              </a:ext>
            </a:extLst>
          </p:cNvPr>
          <p:cNvSpPr txBox="1"/>
          <p:nvPr/>
        </p:nvSpPr>
        <p:spPr>
          <a:xfrm>
            <a:off x="465577" y="1109187"/>
            <a:ext cx="2615191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Team Ranking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933;p28">
            <a:extLst>
              <a:ext uri="{FF2B5EF4-FFF2-40B4-BE49-F238E27FC236}">
                <a16:creationId xmlns:a16="http://schemas.microsoft.com/office/drawing/2014/main" id="{447FEC73-7114-6FB7-B715-AECEA4A90803}"/>
              </a:ext>
            </a:extLst>
          </p:cNvPr>
          <p:cNvSpPr txBox="1"/>
          <p:nvPr/>
        </p:nvSpPr>
        <p:spPr>
          <a:xfrm>
            <a:off x="567078" y="2413254"/>
            <a:ext cx="2412187" cy="75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Top teams: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France, Spain,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Belgium, England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359</Words>
  <Application>Microsoft Office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Fira Sans Extra Condensed</vt:lpstr>
      <vt:lpstr>Roboto</vt:lpstr>
      <vt:lpstr>Courier New</vt:lpstr>
      <vt:lpstr>Trebuchet MS</vt:lpstr>
      <vt:lpstr>Arial</vt:lpstr>
      <vt:lpstr>Fira Sans Extra Condensed SemiBold</vt:lpstr>
      <vt:lpstr>Soccer Infographics by Slidesgo</vt:lpstr>
      <vt:lpstr>Euro 2024 Tournament Winner: Predicting The Path to Victory </vt:lpstr>
      <vt:lpstr>The BIG Question</vt:lpstr>
      <vt:lpstr>Project Overview</vt:lpstr>
      <vt:lpstr>Step1: Data Collection</vt:lpstr>
      <vt:lpstr>Step1: Data Collection</vt:lpstr>
      <vt:lpstr>Step2: Exploratory Analysis</vt:lpstr>
      <vt:lpstr>Step2: Exploratory Analysis</vt:lpstr>
      <vt:lpstr>Step3: Methodology</vt:lpstr>
      <vt:lpstr>Step4: Results</vt:lpstr>
      <vt:lpstr>Step4: Results</vt:lpstr>
      <vt:lpstr>Step4: Results</vt:lpstr>
      <vt:lpstr>Step5: Conclusion</vt:lpstr>
      <vt:lpstr>Step5: Conclusion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15634</dc:creator>
  <cp:lastModifiedBy>Hovhannisyan, Arpine</cp:lastModifiedBy>
  <cp:revision>3</cp:revision>
  <dcterms:modified xsi:type="dcterms:W3CDTF">2024-12-04T14:58:48Z</dcterms:modified>
</cp:coreProperties>
</file>