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487F6-4670-4A65-4DDE-E97E2F9FA5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B30B3A-BD2B-4600-57BE-4BF7EAF1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F4EE0-75B6-CCBD-47D1-84F2FAE4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6BB22-7E3C-E210-E1B9-A0E86707C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6398B-A937-B3FD-BC9E-59AAACCE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5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876DC-4E23-4811-B875-F5F5ABCC0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D3EE3-817F-5507-40CC-1AF203A56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DA9FD-D9ED-08E1-2A68-6F8EEF8B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9C967-45DD-E395-8150-7CD74B68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6E5B2-8F22-CDC3-9D54-359A077C4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2311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EBBFFB-7CAE-EB40-36B5-0AF4CC0C51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52FB86-65E2-65DD-2BF4-C0A5B122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23E0-F9A7-84D5-7EBF-4D5EF01E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3BA5-0FAD-B7A9-DFBD-4C3B5846E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1C77-FA2D-980C-9CBE-681BAA237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12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6335B-6717-34F0-C7B8-AC3B53F7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9DF6C-DD6A-1429-CEDD-A98B0890F3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8F21C-B764-E277-81C7-93A2AC32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29957-83C1-3C68-89E7-1778C04A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64209-F6BF-8510-32F9-C500F1DB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74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0D3A2-5E28-624A-BE20-10BFC9E7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9A88A-41EA-A89A-A60C-832BC49CD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4595-91B5-335D-A972-FD27DE54D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3F573-A4BB-5854-2A23-D3AF3BDB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DD990-868C-DDB9-EC20-5B3258CB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063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13F2-CCBE-B5BE-AB0B-07FDAB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54FE-17C1-C68E-F6C7-6D009D302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A082-D88F-55E2-63B3-A5AA8CD3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F027F-037A-ED67-55E1-DD0335116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33E50-88F8-221B-8EB8-59ADF78D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0468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CF65-CD21-2A16-788A-CFB0FFBF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EB6AE-879E-8170-9A69-D9BED8FD0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6D3E7-09C5-CE17-B989-5238B0D4AE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EE665-CB20-71FC-D021-579B92A48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E0248-E7E5-73B6-E026-F5CC11AE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FB118-F074-4499-6490-C3F6E2E5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154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8DE11-3E65-8E4C-F353-265A71615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A4BE7-78C2-0737-E3B6-A09FEA6C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2FF05-892D-2617-9EEE-40FC9D4BC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A6F39-EFE5-5E25-2186-E698329EF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05B48-5016-0904-DAE9-50CAA1A1F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825B88-9F6D-97C8-79F2-3E875C43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E17894-C28C-0B88-F8BD-3950296E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DF991-F725-6FE3-476B-DA6DB16F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732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D39F-D48C-B7A8-0E89-4F5C00024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FC922-E3A9-3B26-8BF2-521178896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6687F-86FC-F0F4-B663-4CAE7B46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164BAE-171A-ADED-AEF1-4AD2250F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54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6FB6E5-8309-4623-FDDA-7F0986B49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EE3AE-A5E6-60AC-A891-4792CD63E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349F5-5976-3098-DA7D-22F00369D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7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B5918-EECC-E9FD-BF3B-EA076CD94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933B-EE18-9510-3ECC-F5C2AD1EA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F4703-B6E8-7FA5-D7ED-1FE15181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7A8C0-5350-560D-8FB1-225272979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6D5E7-E359-F37B-D14C-2C1A7CCAD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25880-2B40-87E0-A9EE-49C7F68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699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B966A-18DA-4F1C-E30D-A7A4607B1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1747D5-D9F8-17BF-32C7-3A0AF48DA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4E2CA-89E4-0A06-11E7-2CBD9939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F4C3D-29BC-C4B0-6985-F4EA4843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974D0-5953-F487-0311-95B39C8C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BC0C-76F3-FA8B-9CAF-8FF5E184E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72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46FC94-7596-45DE-CAB2-165C4291F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1D5F0-11C6-7DA3-ED51-95851D370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7C9A0-ADFA-9140-FB65-C6D1225BE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7D1D-071F-4825-AC48-B48A160051FD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D53E-0B76-F3EF-DD5B-D5F650E9B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8D78-562A-0D94-6512-CF85E9DFD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31A2E-E134-455D-B76E-745B32A11E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32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AA60D-DCEF-FFBD-80C7-EBCAC3D4EC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Color to Greyscale Conversion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44027-D492-E9A1-2FA2-85981EBF6A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Using NTSC Formula in VBA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99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3642-EA59-A4A3-FC7E-2B26F4371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Greyscale?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2BAD12-C5D2-3A71-1F3B-D97B6D9518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Greyscale images represent intensity only, not color.</a:t>
            </a:r>
          </a:p>
          <a:p>
            <a:r>
              <a:rPr lang="en-US"/>
              <a:t>Each pixel is a shade of grey, from black (0) to white (255).</a:t>
            </a:r>
          </a:p>
          <a:p>
            <a:r>
              <a:rPr lang="en-US"/>
              <a:t>We use a weighted average to match human visual perception.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051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EEA7-1D52-FE9A-E2BB-EA998595E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NTSC Recommended Formula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26A4-471D-258A-D511-068CE3178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 = 0.299 × R + 0.587 × G + 0.114 × B</a:t>
            </a:r>
          </a:p>
          <a:p>
            <a:endParaRPr lang="en-US"/>
          </a:p>
          <a:p>
            <a:r>
              <a:rPr lang="en-US"/>
              <a:t>This accounts for the fact that the human eye is more sensitive to green light.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94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B23A1-1AF9-6681-40BA-4C006C4F3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VBA Greyscale Conversion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7B156-B7DF-A62C-2087-3A3B3B7E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Function RGBToGreyscale(r As Byte, g As Byte, b As Byte) As Byte</a:t>
            </a:r>
          </a:p>
          <a:p>
            <a:r>
              <a:rPr lang="en-IN"/>
              <a:t>    RGBToGreyscale = CByte(0.299 * r + 0.587 * g + 0.114 * b)</a:t>
            </a:r>
          </a:p>
          <a:p>
            <a:r>
              <a:rPr lang="en-IN"/>
              <a:t>End Function</a:t>
            </a:r>
          </a:p>
          <a:p>
            <a:endParaRPr lang="en-IN"/>
          </a:p>
          <a:p>
            <a:r>
              <a:rPr lang="en-IN"/>
              <a:t>' Example: Debug.Print RGBToGreyscale(100, 150, 200)</a:t>
            </a:r>
          </a:p>
        </p:txBody>
      </p:sp>
    </p:spTree>
    <p:extLst>
      <p:ext uri="{BB962C8B-B14F-4D97-AF65-F5344CB8AC3E}">
        <p14:creationId xmlns:p14="http://schemas.microsoft.com/office/powerpoint/2010/main" val="328237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4DD7-0D2B-BACF-3146-70DA40537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Before and After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59D3E-2D6E-CBB3-CD99-FEE238431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Insert an example image here and show before/after greyscale result.</a:t>
            </a:r>
          </a:p>
          <a:p>
            <a:r>
              <a:rPr lang="en-US"/>
              <a:t>(For demo purposes, actual image processing needs external libraries or Excel cell simulation.)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622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Color to Greyscale Conversion</vt:lpstr>
      <vt:lpstr>What is Greyscale?</vt:lpstr>
      <vt:lpstr>NTSC Recommended Formula</vt:lpstr>
      <vt:lpstr>VBA Greyscale Conversion Code</vt:lpstr>
      <vt:lpstr>Before and After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Deepanshu Dabas</dc:creator>
  <cp:lastModifiedBy>Deepanshu Dabas</cp:lastModifiedBy>
  <cp:revision>1</cp:revision>
  <dcterms:created xsi:type="dcterms:W3CDTF">2025-05-04T05:47:28Z</dcterms:created>
  <dcterms:modified xsi:type="dcterms:W3CDTF">2025-05-04T05:47:41Z</dcterms:modified>
</cp:coreProperties>
</file>