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5" r:id="rId7"/>
    <p:sldId id="266" r:id="rId8"/>
    <p:sldId id="267" r:id="rId9"/>
    <p:sldId id="268" r:id="rId10"/>
    <p:sldId id="262" r:id="rId11"/>
    <p:sldId id="263"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AAE81B-DBC4-80E7-B84C-30002EE175E7}" v="234" dt="2024-12-10T14:46:13.4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0kanishk17@gmail.com" userId="fb0d00b0e5243353" providerId="Windows Live" clId="Web-{E9AAE81B-DBC4-80E7-B84C-30002EE175E7}"/>
    <pc:docChg chg="addSld delSld modSld sldOrd">
      <pc:chgData name="10kanishk17@gmail.com" userId="fb0d00b0e5243353" providerId="Windows Live" clId="Web-{E9AAE81B-DBC4-80E7-B84C-30002EE175E7}" dt="2024-12-10T14:46:13.475" v="244" actId="14100"/>
      <pc:docMkLst>
        <pc:docMk/>
      </pc:docMkLst>
      <pc:sldChg chg="addSp delSp modSp mod setBg">
        <pc:chgData name="10kanishk17@gmail.com" userId="fb0d00b0e5243353" providerId="Windows Live" clId="Web-{E9AAE81B-DBC4-80E7-B84C-30002EE175E7}" dt="2024-12-10T14:46:13.475" v="244" actId="14100"/>
        <pc:sldMkLst>
          <pc:docMk/>
          <pc:sldMk cId="0" sldId="256"/>
        </pc:sldMkLst>
        <pc:spChg chg="mod ord">
          <ac:chgData name="10kanishk17@gmail.com" userId="fb0d00b0e5243353" providerId="Windows Live" clId="Web-{E9AAE81B-DBC4-80E7-B84C-30002EE175E7}" dt="2024-12-10T14:46:13.475" v="244" actId="14100"/>
          <ac:spMkLst>
            <pc:docMk/>
            <pc:sldMk cId="0" sldId="256"/>
            <ac:spMk id="2" creationId="{00000000-0000-0000-0000-000000000000}"/>
          </ac:spMkLst>
        </pc:spChg>
        <pc:spChg chg="mod">
          <ac:chgData name="10kanishk17@gmail.com" userId="fb0d00b0e5243353" providerId="Windows Live" clId="Web-{E9AAE81B-DBC4-80E7-B84C-30002EE175E7}" dt="2024-12-10T14:46:07.163" v="242" actId="1076"/>
          <ac:spMkLst>
            <pc:docMk/>
            <pc:sldMk cId="0" sldId="256"/>
            <ac:spMk id="3" creationId="{00000000-0000-0000-0000-000000000000}"/>
          </ac:spMkLst>
        </pc:spChg>
        <pc:spChg chg="add del mod">
          <ac:chgData name="10kanishk17@gmail.com" userId="fb0d00b0e5243353" providerId="Windows Live" clId="Web-{E9AAE81B-DBC4-80E7-B84C-30002EE175E7}" dt="2024-12-10T14:37:14.132" v="162"/>
          <ac:spMkLst>
            <pc:docMk/>
            <pc:sldMk cId="0" sldId="256"/>
            <ac:spMk id="4" creationId="{4F644EC5-8AE3-5F50-9675-AFC7F4CF75B0}"/>
          </ac:spMkLst>
        </pc:spChg>
        <pc:spChg chg="add">
          <ac:chgData name="10kanishk17@gmail.com" userId="fb0d00b0e5243353" providerId="Windows Live" clId="Web-{E9AAE81B-DBC4-80E7-B84C-30002EE175E7}" dt="2024-12-10T14:04:58" v="0"/>
          <ac:spMkLst>
            <pc:docMk/>
            <pc:sldMk cId="0" sldId="256"/>
            <ac:spMk id="9" creationId="{C0763A76-9F1C-4FC5-82B7-DD475DA461B2}"/>
          </ac:spMkLst>
        </pc:spChg>
        <pc:spChg chg="add">
          <ac:chgData name="10kanishk17@gmail.com" userId="fb0d00b0e5243353" providerId="Windows Live" clId="Web-{E9AAE81B-DBC4-80E7-B84C-30002EE175E7}" dt="2024-12-10T14:04:58" v="0"/>
          <ac:spMkLst>
            <pc:docMk/>
            <pc:sldMk cId="0" sldId="256"/>
            <ac:spMk id="11" creationId="{E81BF4F6-F2CF-4984-9D14-D6966D92F99F}"/>
          </ac:spMkLst>
        </pc:spChg>
        <pc:picChg chg="add del">
          <ac:chgData name="10kanishk17@gmail.com" userId="fb0d00b0e5243353" providerId="Windows Live" clId="Web-{E9AAE81B-DBC4-80E7-B84C-30002EE175E7}" dt="2024-12-10T14:36:19.756" v="155"/>
          <ac:picMkLst>
            <pc:docMk/>
            <pc:sldMk cId="0" sldId="256"/>
            <ac:picMk id="5" creationId="{2F8ECBB8-330E-71F4-CF57-59F160D70BFE}"/>
          </ac:picMkLst>
        </pc:picChg>
        <pc:picChg chg="add del mod modCrop">
          <ac:chgData name="10kanishk17@gmail.com" userId="fb0d00b0e5243353" providerId="Windows Live" clId="Web-{E9AAE81B-DBC4-80E7-B84C-30002EE175E7}" dt="2024-12-10T14:42:35.188" v="199"/>
          <ac:picMkLst>
            <pc:docMk/>
            <pc:sldMk cId="0" sldId="256"/>
            <ac:picMk id="6" creationId="{EA9172C8-FE16-F344-1388-D3AA2102F71D}"/>
          </ac:picMkLst>
        </pc:picChg>
        <pc:picChg chg="add del mod">
          <ac:chgData name="10kanishk17@gmail.com" userId="fb0d00b0e5243353" providerId="Windows Live" clId="Web-{E9AAE81B-DBC4-80E7-B84C-30002EE175E7}" dt="2024-12-10T14:40:37.607" v="177"/>
          <ac:picMkLst>
            <pc:docMk/>
            <pc:sldMk cId="0" sldId="256"/>
            <ac:picMk id="8" creationId="{00123267-236B-16C5-DE63-396DAE380625}"/>
          </ac:picMkLst>
        </pc:picChg>
        <pc:picChg chg="add del mod">
          <ac:chgData name="10kanishk17@gmail.com" userId="fb0d00b0e5243353" providerId="Windows Live" clId="Web-{E9AAE81B-DBC4-80E7-B84C-30002EE175E7}" dt="2024-12-10T14:41:36.593" v="190"/>
          <ac:picMkLst>
            <pc:docMk/>
            <pc:sldMk cId="0" sldId="256"/>
            <ac:picMk id="10" creationId="{9F889ECA-9F02-C662-81CE-77052468E84C}"/>
          </ac:picMkLst>
        </pc:picChg>
        <pc:picChg chg="add mod ord modCrop">
          <ac:chgData name="10kanishk17@gmail.com" userId="fb0d00b0e5243353" providerId="Windows Live" clId="Web-{E9AAE81B-DBC4-80E7-B84C-30002EE175E7}" dt="2024-12-10T14:45:10.192" v="232"/>
          <ac:picMkLst>
            <pc:docMk/>
            <pc:sldMk cId="0" sldId="256"/>
            <ac:picMk id="12" creationId="{293A7972-2A60-B810-957D-2D7A92E286BB}"/>
          </ac:picMkLst>
        </pc:picChg>
      </pc:sldChg>
      <pc:sldChg chg="addSp modSp mod setBg">
        <pc:chgData name="10kanishk17@gmail.com" userId="fb0d00b0e5243353" providerId="Windows Live" clId="Web-{E9AAE81B-DBC4-80E7-B84C-30002EE175E7}" dt="2024-12-10T14:15:54.924" v="15" actId="1076"/>
        <pc:sldMkLst>
          <pc:docMk/>
          <pc:sldMk cId="0" sldId="257"/>
        </pc:sldMkLst>
        <pc:spChg chg="mod">
          <ac:chgData name="10kanishk17@gmail.com" userId="fb0d00b0e5243353" providerId="Windows Live" clId="Web-{E9AAE81B-DBC4-80E7-B84C-30002EE175E7}" dt="2024-12-10T14:05:05.469" v="1"/>
          <ac:spMkLst>
            <pc:docMk/>
            <pc:sldMk cId="0" sldId="257"/>
            <ac:spMk id="2" creationId="{00000000-0000-0000-0000-000000000000}"/>
          </ac:spMkLst>
        </pc:spChg>
        <pc:spChg chg="mod">
          <ac:chgData name="10kanishk17@gmail.com" userId="fb0d00b0e5243353" providerId="Windows Live" clId="Web-{E9AAE81B-DBC4-80E7-B84C-30002EE175E7}" dt="2024-12-10T14:15:54.924" v="15" actId="1076"/>
          <ac:spMkLst>
            <pc:docMk/>
            <pc:sldMk cId="0" sldId="257"/>
            <ac:spMk id="3" creationId="{00000000-0000-0000-0000-000000000000}"/>
          </ac:spMkLst>
        </pc:spChg>
        <pc:spChg chg="add">
          <ac:chgData name="10kanishk17@gmail.com" userId="fb0d00b0e5243353" providerId="Windows Live" clId="Web-{E9AAE81B-DBC4-80E7-B84C-30002EE175E7}" dt="2024-12-10T14:05:05.469" v="1"/>
          <ac:spMkLst>
            <pc:docMk/>
            <pc:sldMk cId="0" sldId="257"/>
            <ac:spMk id="9" creationId="{3ECBE1F1-D69B-4AFA-ABD5-8E41720EF6DE}"/>
          </ac:spMkLst>
        </pc:spChg>
        <pc:spChg chg="add">
          <ac:chgData name="10kanishk17@gmail.com" userId="fb0d00b0e5243353" providerId="Windows Live" clId="Web-{E9AAE81B-DBC4-80E7-B84C-30002EE175E7}" dt="2024-12-10T14:05:05.469" v="1"/>
          <ac:spMkLst>
            <pc:docMk/>
            <pc:sldMk cId="0" sldId="257"/>
            <ac:spMk id="11" creationId="{603A6265-E10C-4B85-9C20-E75FCAF9CC63}"/>
          </ac:spMkLst>
        </pc:spChg>
        <pc:picChg chg="add">
          <ac:chgData name="10kanishk17@gmail.com" userId="fb0d00b0e5243353" providerId="Windows Live" clId="Web-{E9AAE81B-DBC4-80E7-B84C-30002EE175E7}" dt="2024-12-10T14:05:05.469" v="1"/>
          <ac:picMkLst>
            <pc:docMk/>
            <pc:sldMk cId="0" sldId="257"/>
            <ac:picMk id="5" creationId="{8BE2EC55-7D04-8145-94C1-B5ACC7BF4FD6}"/>
          </ac:picMkLst>
        </pc:picChg>
      </pc:sldChg>
      <pc:sldChg chg="addSp delSp modSp mod setBg">
        <pc:chgData name="10kanishk17@gmail.com" userId="fb0d00b0e5243353" providerId="Windows Live" clId="Web-{E9AAE81B-DBC4-80E7-B84C-30002EE175E7}" dt="2024-12-10T14:21:17.402" v="34" actId="20577"/>
        <pc:sldMkLst>
          <pc:docMk/>
          <pc:sldMk cId="0" sldId="258"/>
        </pc:sldMkLst>
        <pc:spChg chg="mod">
          <ac:chgData name="10kanishk17@gmail.com" userId="fb0d00b0e5243353" providerId="Windows Live" clId="Web-{E9AAE81B-DBC4-80E7-B84C-30002EE175E7}" dt="2024-12-10T14:20:23.916" v="22" actId="14100"/>
          <ac:spMkLst>
            <pc:docMk/>
            <pc:sldMk cId="0" sldId="258"/>
            <ac:spMk id="2" creationId="{00000000-0000-0000-0000-000000000000}"/>
          </ac:spMkLst>
        </pc:spChg>
        <pc:spChg chg="mod">
          <ac:chgData name="10kanishk17@gmail.com" userId="fb0d00b0e5243353" providerId="Windows Live" clId="Web-{E9AAE81B-DBC4-80E7-B84C-30002EE175E7}" dt="2024-12-10T14:21:17.402" v="34" actId="20577"/>
          <ac:spMkLst>
            <pc:docMk/>
            <pc:sldMk cId="0" sldId="258"/>
            <ac:spMk id="3" creationId="{00000000-0000-0000-0000-000000000000}"/>
          </ac:spMkLst>
        </pc:spChg>
        <pc:spChg chg="add del">
          <ac:chgData name="10kanishk17@gmail.com" userId="fb0d00b0e5243353" providerId="Windows Live" clId="Web-{E9AAE81B-DBC4-80E7-B84C-30002EE175E7}" dt="2024-12-10T14:20:17.822" v="21"/>
          <ac:spMkLst>
            <pc:docMk/>
            <pc:sldMk cId="0" sldId="258"/>
            <ac:spMk id="9" creationId="{9F7D5CDA-D291-4307-BF55-1381FED29634}"/>
          </ac:spMkLst>
        </pc:spChg>
        <pc:spChg chg="add">
          <ac:chgData name="10kanishk17@gmail.com" userId="fb0d00b0e5243353" providerId="Windows Live" clId="Web-{E9AAE81B-DBC4-80E7-B84C-30002EE175E7}" dt="2024-12-10T14:20:17.822" v="21"/>
          <ac:spMkLst>
            <pc:docMk/>
            <pc:sldMk cId="0" sldId="258"/>
            <ac:spMk id="14" creationId="{D009D6D5-DAC2-4A8B-A17A-E206B9012D09}"/>
          </ac:spMkLst>
        </pc:spChg>
        <pc:picChg chg="add mod ord">
          <ac:chgData name="10kanishk17@gmail.com" userId="fb0d00b0e5243353" providerId="Windows Live" clId="Web-{E9AAE81B-DBC4-80E7-B84C-30002EE175E7}" dt="2024-12-10T14:21:08.621" v="32"/>
          <ac:picMkLst>
            <pc:docMk/>
            <pc:sldMk cId="0" sldId="258"/>
            <ac:picMk id="5" creationId="{623304FB-28A5-820C-AC3F-30D47A9858FA}"/>
          </ac:picMkLst>
        </pc:picChg>
      </pc:sldChg>
      <pc:sldChg chg="addSp delSp modSp mod setBg">
        <pc:chgData name="10kanishk17@gmail.com" userId="fb0d00b0e5243353" providerId="Windows Live" clId="Web-{E9AAE81B-DBC4-80E7-B84C-30002EE175E7}" dt="2024-12-10T14:05:25.719" v="3"/>
        <pc:sldMkLst>
          <pc:docMk/>
          <pc:sldMk cId="0" sldId="259"/>
        </pc:sldMkLst>
        <pc:spChg chg="mod">
          <ac:chgData name="10kanishk17@gmail.com" userId="fb0d00b0e5243353" providerId="Windows Live" clId="Web-{E9AAE81B-DBC4-80E7-B84C-30002EE175E7}" dt="2024-12-10T14:05:25.719" v="3"/>
          <ac:spMkLst>
            <pc:docMk/>
            <pc:sldMk cId="0" sldId="259"/>
            <ac:spMk id="2" creationId="{00000000-0000-0000-0000-000000000000}"/>
          </ac:spMkLst>
        </pc:spChg>
        <pc:spChg chg="del">
          <ac:chgData name="10kanishk17@gmail.com" userId="fb0d00b0e5243353" providerId="Windows Live" clId="Web-{E9AAE81B-DBC4-80E7-B84C-30002EE175E7}" dt="2024-12-10T14:05:25.719" v="3"/>
          <ac:spMkLst>
            <pc:docMk/>
            <pc:sldMk cId="0" sldId="259"/>
            <ac:spMk id="3" creationId="{00000000-0000-0000-0000-000000000000}"/>
          </ac:spMkLst>
        </pc:spChg>
        <pc:spChg chg="add">
          <ac:chgData name="10kanishk17@gmail.com" userId="fb0d00b0e5243353" providerId="Windows Live" clId="Web-{E9AAE81B-DBC4-80E7-B84C-30002EE175E7}" dt="2024-12-10T14:05:25.719" v="3"/>
          <ac:spMkLst>
            <pc:docMk/>
            <pc:sldMk cId="0" sldId="259"/>
            <ac:spMk id="9" creationId="{53B021B3-DE93-4AB7-8A18-CF5F1CED88B8}"/>
          </ac:spMkLst>
        </pc:spChg>
        <pc:spChg chg="add">
          <ac:chgData name="10kanishk17@gmail.com" userId="fb0d00b0e5243353" providerId="Windows Live" clId="Web-{E9AAE81B-DBC4-80E7-B84C-30002EE175E7}" dt="2024-12-10T14:05:25.719" v="3"/>
          <ac:spMkLst>
            <pc:docMk/>
            <pc:sldMk cId="0" sldId="259"/>
            <ac:spMk id="11" creationId="{52D502E5-F6B4-4D58-B4AE-FC466FF15EE8}"/>
          </ac:spMkLst>
        </pc:spChg>
        <pc:spChg chg="add">
          <ac:chgData name="10kanishk17@gmail.com" userId="fb0d00b0e5243353" providerId="Windows Live" clId="Web-{E9AAE81B-DBC4-80E7-B84C-30002EE175E7}" dt="2024-12-10T14:05:25.719" v="3"/>
          <ac:spMkLst>
            <pc:docMk/>
            <pc:sldMk cId="0" sldId="259"/>
            <ac:spMk id="13" creationId="{9DECDBF4-02B6-4BB4-B65B-B8107AD6A9E8}"/>
          </ac:spMkLst>
        </pc:spChg>
        <pc:graphicFrameChg chg="add">
          <ac:chgData name="10kanishk17@gmail.com" userId="fb0d00b0e5243353" providerId="Windows Live" clId="Web-{E9AAE81B-DBC4-80E7-B84C-30002EE175E7}" dt="2024-12-10T14:05:25.719" v="3"/>
          <ac:graphicFrameMkLst>
            <pc:docMk/>
            <pc:sldMk cId="0" sldId="259"/>
            <ac:graphicFrameMk id="5" creationId="{D9C5B6FD-5FCF-3AE8-2A94-5BFE1009F7D3}"/>
          </ac:graphicFrameMkLst>
        </pc:graphicFrameChg>
      </pc:sldChg>
      <pc:sldChg chg="addSp delSp modSp mod setBg">
        <pc:chgData name="10kanishk17@gmail.com" userId="fb0d00b0e5243353" providerId="Windows Live" clId="Web-{E9AAE81B-DBC4-80E7-B84C-30002EE175E7}" dt="2024-12-10T14:05:32.469" v="4"/>
        <pc:sldMkLst>
          <pc:docMk/>
          <pc:sldMk cId="0" sldId="260"/>
        </pc:sldMkLst>
        <pc:spChg chg="mod">
          <ac:chgData name="10kanishk17@gmail.com" userId="fb0d00b0e5243353" providerId="Windows Live" clId="Web-{E9AAE81B-DBC4-80E7-B84C-30002EE175E7}" dt="2024-12-10T14:05:32.469" v="4"/>
          <ac:spMkLst>
            <pc:docMk/>
            <pc:sldMk cId="0" sldId="260"/>
            <ac:spMk id="2" creationId="{00000000-0000-0000-0000-000000000000}"/>
          </ac:spMkLst>
        </pc:spChg>
        <pc:spChg chg="del">
          <ac:chgData name="10kanishk17@gmail.com" userId="fb0d00b0e5243353" providerId="Windows Live" clId="Web-{E9AAE81B-DBC4-80E7-B84C-30002EE175E7}" dt="2024-12-10T14:05:32.469" v="4"/>
          <ac:spMkLst>
            <pc:docMk/>
            <pc:sldMk cId="0" sldId="260"/>
            <ac:spMk id="3" creationId="{00000000-0000-0000-0000-000000000000}"/>
          </ac:spMkLst>
        </pc:spChg>
        <pc:spChg chg="add">
          <ac:chgData name="10kanishk17@gmail.com" userId="fb0d00b0e5243353" providerId="Windows Live" clId="Web-{E9AAE81B-DBC4-80E7-B84C-30002EE175E7}" dt="2024-12-10T14:05:32.469" v="4"/>
          <ac:spMkLst>
            <pc:docMk/>
            <pc:sldMk cId="0" sldId="260"/>
            <ac:spMk id="9" creationId="{56E9B3E6-E277-4D68-BA48-9CB43FFBD6E2}"/>
          </ac:spMkLst>
        </pc:spChg>
        <pc:spChg chg="add">
          <ac:chgData name="10kanishk17@gmail.com" userId="fb0d00b0e5243353" providerId="Windows Live" clId="Web-{E9AAE81B-DBC4-80E7-B84C-30002EE175E7}" dt="2024-12-10T14:05:32.469" v="4"/>
          <ac:spMkLst>
            <pc:docMk/>
            <pc:sldMk cId="0" sldId="260"/>
            <ac:spMk id="16" creationId="{D5B0017B-2ECA-49AF-B397-DC140825DF8D}"/>
          </ac:spMkLst>
        </pc:spChg>
        <pc:grpChg chg="add">
          <ac:chgData name="10kanishk17@gmail.com" userId="fb0d00b0e5243353" providerId="Windows Live" clId="Web-{E9AAE81B-DBC4-80E7-B84C-30002EE175E7}" dt="2024-12-10T14:05:32.469" v="4"/>
          <ac:grpSpMkLst>
            <pc:docMk/>
            <pc:sldMk cId="0" sldId="260"/>
            <ac:grpSpMk id="11" creationId="{AE1C45F0-260A-458C-96ED-C1F6D2151219}"/>
          </ac:grpSpMkLst>
        </pc:grpChg>
        <pc:graphicFrameChg chg="add">
          <ac:chgData name="10kanishk17@gmail.com" userId="fb0d00b0e5243353" providerId="Windows Live" clId="Web-{E9AAE81B-DBC4-80E7-B84C-30002EE175E7}" dt="2024-12-10T14:05:32.469" v="4"/>
          <ac:graphicFrameMkLst>
            <pc:docMk/>
            <pc:sldMk cId="0" sldId="260"/>
            <ac:graphicFrameMk id="5" creationId="{E536911A-D4B5-C776-AD5A-907F12ECD6AA}"/>
          </ac:graphicFrameMkLst>
        </pc:graphicFrameChg>
        <pc:cxnChg chg="add">
          <ac:chgData name="10kanishk17@gmail.com" userId="fb0d00b0e5243353" providerId="Windows Live" clId="Web-{E9AAE81B-DBC4-80E7-B84C-30002EE175E7}" dt="2024-12-10T14:05:32.469" v="4"/>
          <ac:cxnSpMkLst>
            <pc:docMk/>
            <pc:sldMk cId="0" sldId="260"/>
            <ac:cxnSpMk id="18" creationId="{6CF1BAF6-AD41-4082-B212-8A1F9A2E8779}"/>
          </ac:cxnSpMkLst>
        </pc:cxnChg>
      </pc:sldChg>
      <pc:sldChg chg="addSp delSp modSp del mod setBg">
        <pc:chgData name="10kanishk17@gmail.com" userId="fb0d00b0e5243353" providerId="Windows Live" clId="Web-{E9AAE81B-DBC4-80E7-B84C-30002EE175E7}" dt="2024-12-10T14:22:19.748" v="35"/>
        <pc:sldMkLst>
          <pc:docMk/>
          <pc:sldMk cId="0" sldId="261"/>
        </pc:sldMkLst>
        <pc:spChg chg="mod">
          <ac:chgData name="10kanishk17@gmail.com" userId="fb0d00b0e5243353" providerId="Windows Live" clId="Web-{E9AAE81B-DBC4-80E7-B84C-30002EE175E7}" dt="2024-12-10T14:05:39.719" v="5"/>
          <ac:spMkLst>
            <pc:docMk/>
            <pc:sldMk cId="0" sldId="261"/>
            <ac:spMk id="2" creationId="{00000000-0000-0000-0000-000000000000}"/>
          </ac:spMkLst>
        </pc:spChg>
        <pc:spChg chg="del">
          <ac:chgData name="10kanishk17@gmail.com" userId="fb0d00b0e5243353" providerId="Windows Live" clId="Web-{E9AAE81B-DBC4-80E7-B84C-30002EE175E7}" dt="2024-12-10T14:05:39.719" v="5"/>
          <ac:spMkLst>
            <pc:docMk/>
            <pc:sldMk cId="0" sldId="261"/>
            <ac:spMk id="3" creationId="{00000000-0000-0000-0000-000000000000}"/>
          </ac:spMkLst>
        </pc:spChg>
        <pc:spChg chg="add">
          <ac:chgData name="10kanishk17@gmail.com" userId="fb0d00b0e5243353" providerId="Windows Live" clId="Web-{E9AAE81B-DBC4-80E7-B84C-30002EE175E7}" dt="2024-12-10T14:05:39.719" v="5"/>
          <ac:spMkLst>
            <pc:docMk/>
            <pc:sldMk cId="0" sldId="261"/>
            <ac:spMk id="9" creationId="{56E9B3E6-E277-4D68-BA48-9CB43FFBD6E2}"/>
          </ac:spMkLst>
        </pc:spChg>
        <pc:spChg chg="add">
          <ac:chgData name="10kanishk17@gmail.com" userId="fb0d00b0e5243353" providerId="Windows Live" clId="Web-{E9AAE81B-DBC4-80E7-B84C-30002EE175E7}" dt="2024-12-10T14:05:39.719" v="5"/>
          <ac:spMkLst>
            <pc:docMk/>
            <pc:sldMk cId="0" sldId="261"/>
            <ac:spMk id="16" creationId="{D5B0017B-2ECA-49AF-B397-DC140825DF8D}"/>
          </ac:spMkLst>
        </pc:spChg>
        <pc:grpChg chg="add">
          <ac:chgData name="10kanishk17@gmail.com" userId="fb0d00b0e5243353" providerId="Windows Live" clId="Web-{E9AAE81B-DBC4-80E7-B84C-30002EE175E7}" dt="2024-12-10T14:05:39.719" v="5"/>
          <ac:grpSpMkLst>
            <pc:docMk/>
            <pc:sldMk cId="0" sldId="261"/>
            <ac:grpSpMk id="11" creationId="{AE1C45F0-260A-458C-96ED-C1F6D2151219}"/>
          </ac:grpSpMkLst>
        </pc:grpChg>
        <pc:graphicFrameChg chg="add">
          <ac:chgData name="10kanishk17@gmail.com" userId="fb0d00b0e5243353" providerId="Windows Live" clId="Web-{E9AAE81B-DBC4-80E7-B84C-30002EE175E7}" dt="2024-12-10T14:05:39.719" v="5"/>
          <ac:graphicFrameMkLst>
            <pc:docMk/>
            <pc:sldMk cId="0" sldId="261"/>
            <ac:graphicFrameMk id="5" creationId="{97E4D83C-ED78-6002-2D5D-4596C95CC76C}"/>
          </ac:graphicFrameMkLst>
        </pc:graphicFrameChg>
        <pc:cxnChg chg="add">
          <ac:chgData name="10kanishk17@gmail.com" userId="fb0d00b0e5243353" providerId="Windows Live" clId="Web-{E9AAE81B-DBC4-80E7-B84C-30002EE175E7}" dt="2024-12-10T14:05:39.719" v="5"/>
          <ac:cxnSpMkLst>
            <pc:docMk/>
            <pc:sldMk cId="0" sldId="261"/>
            <ac:cxnSpMk id="18" creationId="{6CF1BAF6-AD41-4082-B212-8A1F9A2E8779}"/>
          </ac:cxnSpMkLst>
        </pc:cxnChg>
      </pc:sldChg>
      <pc:sldChg chg="addSp modSp mod ord setBg">
        <pc:chgData name="10kanishk17@gmail.com" userId="fb0d00b0e5243353" providerId="Windows Live" clId="Web-{E9AAE81B-DBC4-80E7-B84C-30002EE175E7}" dt="2024-12-10T14:13:04.685" v="10"/>
        <pc:sldMkLst>
          <pc:docMk/>
          <pc:sldMk cId="0" sldId="262"/>
        </pc:sldMkLst>
        <pc:spChg chg="mod">
          <ac:chgData name="10kanishk17@gmail.com" userId="fb0d00b0e5243353" providerId="Windows Live" clId="Web-{E9AAE81B-DBC4-80E7-B84C-30002EE175E7}" dt="2024-12-10T14:05:52.782" v="6"/>
          <ac:spMkLst>
            <pc:docMk/>
            <pc:sldMk cId="0" sldId="262"/>
            <ac:spMk id="2" creationId="{00000000-0000-0000-0000-000000000000}"/>
          </ac:spMkLst>
        </pc:spChg>
        <pc:spChg chg="mod">
          <ac:chgData name="10kanishk17@gmail.com" userId="fb0d00b0e5243353" providerId="Windows Live" clId="Web-{E9AAE81B-DBC4-80E7-B84C-30002EE175E7}" dt="2024-12-10T14:05:52.782" v="6"/>
          <ac:spMkLst>
            <pc:docMk/>
            <pc:sldMk cId="0" sldId="262"/>
            <ac:spMk id="3" creationId="{00000000-0000-0000-0000-000000000000}"/>
          </ac:spMkLst>
        </pc:spChg>
        <pc:spChg chg="add">
          <ac:chgData name="10kanishk17@gmail.com" userId="fb0d00b0e5243353" providerId="Windows Live" clId="Web-{E9AAE81B-DBC4-80E7-B84C-30002EE175E7}" dt="2024-12-10T14:05:52.782" v="6"/>
          <ac:spMkLst>
            <pc:docMk/>
            <pc:sldMk cId="0" sldId="262"/>
            <ac:spMk id="10" creationId="{AFA67CD3-AB4E-4A7A-BEB8-53C445D8C44E}"/>
          </ac:spMkLst>
        </pc:spChg>
        <pc:spChg chg="add">
          <ac:chgData name="10kanishk17@gmail.com" userId="fb0d00b0e5243353" providerId="Windows Live" clId="Web-{E9AAE81B-DBC4-80E7-B84C-30002EE175E7}" dt="2024-12-10T14:05:52.782" v="6"/>
          <ac:spMkLst>
            <pc:docMk/>
            <pc:sldMk cId="0" sldId="262"/>
            <ac:spMk id="14" creationId="{339C8D78-A644-462F-B674-F440635E5353}"/>
          </ac:spMkLst>
        </pc:spChg>
        <pc:picChg chg="add">
          <ac:chgData name="10kanishk17@gmail.com" userId="fb0d00b0e5243353" providerId="Windows Live" clId="Web-{E9AAE81B-DBC4-80E7-B84C-30002EE175E7}" dt="2024-12-10T14:05:52.782" v="6"/>
          <ac:picMkLst>
            <pc:docMk/>
            <pc:sldMk cId="0" sldId="262"/>
            <ac:picMk id="7" creationId="{DC57F902-2A7E-C6E8-0F50-3C683DB0440E}"/>
          </ac:picMkLst>
        </pc:picChg>
        <pc:picChg chg="add">
          <ac:chgData name="10kanishk17@gmail.com" userId="fb0d00b0e5243353" providerId="Windows Live" clId="Web-{E9AAE81B-DBC4-80E7-B84C-30002EE175E7}" dt="2024-12-10T14:05:52.782" v="6"/>
          <ac:picMkLst>
            <pc:docMk/>
            <pc:sldMk cId="0" sldId="262"/>
            <ac:picMk id="12" creationId="{07CF545F-9C2E-4446-97CD-AD92990C2B68}"/>
          </ac:picMkLst>
        </pc:picChg>
      </pc:sldChg>
      <pc:sldChg chg="addSp modSp mod setBg">
        <pc:chgData name="10kanishk17@gmail.com" userId="fb0d00b0e5243353" providerId="Windows Live" clId="Web-{E9AAE81B-DBC4-80E7-B84C-30002EE175E7}" dt="2024-12-10T14:06:03.861" v="7"/>
        <pc:sldMkLst>
          <pc:docMk/>
          <pc:sldMk cId="0" sldId="263"/>
        </pc:sldMkLst>
        <pc:spChg chg="mod">
          <ac:chgData name="10kanishk17@gmail.com" userId="fb0d00b0e5243353" providerId="Windows Live" clId="Web-{E9AAE81B-DBC4-80E7-B84C-30002EE175E7}" dt="2024-12-10T14:06:03.861" v="7"/>
          <ac:spMkLst>
            <pc:docMk/>
            <pc:sldMk cId="0" sldId="263"/>
            <ac:spMk id="2" creationId="{00000000-0000-0000-0000-000000000000}"/>
          </ac:spMkLst>
        </pc:spChg>
        <pc:spChg chg="mod">
          <ac:chgData name="10kanishk17@gmail.com" userId="fb0d00b0e5243353" providerId="Windows Live" clId="Web-{E9AAE81B-DBC4-80E7-B84C-30002EE175E7}" dt="2024-12-10T14:06:03.861" v="7"/>
          <ac:spMkLst>
            <pc:docMk/>
            <pc:sldMk cId="0" sldId="263"/>
            <ac:spMk id="3" creationId="{00000000-0000-0000-0000-000000000000}"/>
          </ac:spMkLst>
        </pc:spChg>
        <pc:spChg chg="add">
          <ac:chgData name="10kanishk17@gmail.com" userId="fb0d00b0e5243353" providerId="Windows Live" clId="Web-{E9AAE81B-DBC4-80E7-B84C-30002EE175E7}" dt="2024-12-10T14:06:03.861" v="7"/>
          <ac:spMkLst>
            <pc:docMk/>
            <pc:sldMk cId="0" sldId="263"/>
            <ac:spMk id="9" creationId="{C0763A76-9F1C-4FC5-82B7-DD475DA461B2}"/>
          </ac:spMkLst>
        </pc:spChg>
        <pc:spChg chg="add">
          <ac:chgData name="10kanishk17@gmail.com" userId="fb0d00b0e5243353" providerId="Windows Live" clId="Web-{E9AAE81B-DBC4-80E7-B84C-30002EE175E7}" dt="2024-12-10T14:06:03.861" v="7"/>
          <ac:spMkLst>
            <pc:docMk/>
            <pc:sldMk cId="0" sldId="263"/>
            <ac:spMk id="11" creationId="{E81BF4F6-F2CF-4984-9D14-D6966D92F99F}"/>
          </ac:spMkLst>
        </pc:spChg>
        <pc:picChg chg="add">
          <ac:chgData name="10kanishk17@gmail.com" userId="fb0d00b0e5243353" providerId="Windows Live" clId="Web-{E9AAE81B-DBC4-80E7-B84C-30002EE175E7}" dt="2024-12-10T14:06:03.861" v="7"/>
          <ac:picMkLst>
            <pc:docMk/>
            <pc:sldMk cId="0" sldId="263"/>
            <ac:picMk id="5" creationId="{86F2C0E9-23CF-9F02-C79A-B5584B7B7B8F}"/>
          </ac:picMkLst>
        </pc:picChg>
      </pc:sldChg>
      <pc:sldChg chg="addSp delSp modSp mod setBg">
        <pc:chgData name="10kanishk17@gmail.com" userId="fb0d00b0e5243353" providerId="Windows Live" clId="Web-{E9AAE81B-DBC4-80E7-B84C-30002EE175E7}" dt="2024-12-10T14:06:16.814" v="8"/>
        <pc:sldMkLst>
          <pc:docMk/>
          <pc:sldMk cId="0" sldId="264"/>
        </pc:sldMkLst>
        <pc:spChg chg="mod">
          <ac:chgData name="10kanishk17@gmail.com" userId="fb0d00b0e5243353" providerId="Windows Live" clId="Web-{E9AAE81B-DBC4-80E7-B84C-30002EE175E7}" dt="2024-12-10T14:06:16.814" v="8"/>
          <ac:spMkLst>
            <pc:docMk/>
            <pc:sldMk cId="0" sldId="264"/>
            <ac:spMk id="2" creationId="{00000000-0000-0000-0000-000000000000}"/>
          </ac:spMkLst>
        </pc:spChg>
        <pc:spChg chg="del">
          <ac:chgData name="10kanishk17@gmail.com" userId="fb0d00b0e5243353" providerId="Windows Live" clId="Web-{E9AAE81B-DBC4-80E7-B84C-30002EE175E7}" dt="2024-12-10T14:06:16.814" v="8"/>
          <ac:spMkLst>
            <pc:docMk/>
            <pc:sldMk cId="0" sldId="264"/>
            <ac:spMk id="3" creationId="{00000000-0000-0000-0000-000000000000}"/>
          </ac:spMkLst>
        </pc:spChg>
        <pc:spChg chg="add">
          <ac:chgData name="10kanishk17@gmail.com" userId="fb0d00b0e5243353" providerId="Windows Live" clId="Web-{E9AAE81B-DBC4-80E7-B84C-30002EE175E7}" dt="2024-12-10T14:06:16.814" v="8"/>
          <ac:spMkLst>
            <pc:docMk/>
            <pc:sldMk cId="0" sldId="264"/>
            <ac:spMk id="9" creationId="{53B021B3-DE93-4AB7-8A18-CF5F1CED88B8}"/>
          </ac:spMkLst>
        </pc:spChg>
        <pc:spChg chg="add">
          <ac:chgData name="10kanishk17@gmail.com" userId="fb0d00b0e5243353" providerId="Windows Live" clId="Web-{E9AAE81B-DBC4-80E7-B84C-30002EE175E7}" dt="2024-12-10T14:06:16.814" v="8"/>
          <ac:spMkLst>
            <pc:docMk/>
            <pc:sldMk cId="0" sldId="264"/>
            <ac:spMk id="11" creationId="{52D502E5-F6B4-4D58-B4AE-FC466FF15EE8}"/>
          </ac:spMkLst>
        </pc:spChg>
        <pc:spChg chg="add">
          <ac:chgData name="10kanishk17@gmail.com" userId="fb0d00b0e5243353" providerId="Windows Live" clId="Web-{E9AAE81B-DBC4-80E7-B84C-30002EE175E7}" dt="2024-12-10T14:06:16.814" v="8"/>
          <ac:spMkLst>
            <pc:docMk/>
            <pc:sldMk cId="0" sldId="264"/>
            <ac:spMk id="13" creationId="{9DECDBF4-02B6-4BB4-B65B-B8107AD6A9E8}"/>
          </ac:spMkLst>
        </pc:spChg>
        <pc:graphicFrameChg chg="add">
          <ac:chgData name="10kanishk17@gmail.com" userId="fb0d00b0e5243353" providerId="Windows Live" clId="Web-{E9AAE81B-DBC4-80E7-B84C-30002EE175E7}" dt="2024-12-10T14:06:16.814" v="8"/>
          <ac:graphicFrameMkLst>
            <pc:docMk/>
            <pc:sldMk cId="0" sldId="264"/>
            <ac:graphicFrameMk id="5" creationId="{8FF0AE23-0BBC-97C1-D268-BC19B2822EB8}"/>
          </ac:graphicFrameMkLst>
        </pc:graphicFrameChg>
      </pc:sldChg>
      <pc:sldChg chg="addSp modSp new mod setBg">
        <pc:chgData name="10kanishk17@gmail.com" userId="fb0d00b0e5243353" providerId="Windows Live" clId="Web-{E9AAE81B-DBC4-80E7-B84C-30002EE175E7}" dt="2024-12-10T14:24:40.220" v="62" actId="20577"/>
        <pc:sldMkLst>
          <pc:docMk/>
          <pc:sldMk cId="1096822068" sldId="265"/>
        </pc:sldMkLst>
        <pc:spChg chg="mod">
          <ac:chgData name="10kanishk17@gmail.com" userId="fb0d00b0e5243353" providerId="Windows Live" clId="Web-{E9AAE81B-DBC4-80E7-B84C-30002EE175E7}" dt="2024-12-10T14:24:26.236" v="61" actId="20577"/>
          <ac:spMkLst>
            <pc:docMk/>
            <pc:sldMk cId="1096822068" sldId="265"/>
            <ac:spMk id="2" creationId="{37A99F07-2EBA-B2A9-E446-DE9A8DFB95E6}"/>
          </ac:spMkLst>
        </pc:spChg>
        <pc:spChg chg="mod">
          <ac:chgData name="10kanishk17@gmail.com" userId="fb0d00b0e5243353" providerId="Windows Live" clId="Web-{E9AAE81B-DBC4-80E7-B84C-30002EE175E7}" dt="2024-12-10T14:24:40.220" v="62" actId="20577"/>
          <ac:spMkLst>
            <pc:docMk/>
            <pc:sldMk cId="1096822068" sldId="265"/>
            <ac:spMk id="3" creationId="{A86176D8-41D3-BF0A-39DA-9F1C1371E174}"/>
          </ac:spMkLst>
        </pc:spChg>
        <pc:spChg chg="add">
          <ac:chgData name="10kanishk17@gmail.com" userId="fb0d00b0e5243353" providerId="Windows Live" clId="Web-{E9AAE81B-DBC4-80E7-B84C-30002EE175E7}" dt="2024-12-10T14:23:35.219" v="40"/>
          <ac:spMkLst>
            <pc:docMk/>
            <pc:sldMk cId="1096822068" sldId="265"/>
            <ac:spMk id="8" creationId="{DAF1966E-FD40-4A4A-B61B-C4DF7FA05F06}"/>
          </ac:spMkLst>
        </pc:spChg>
        <pc:spChg chg="add">
          <ac:chgData name="10kanishk17@gmail.com" userId="fb0d00b0e5243353" providerId="Windows Live" clId="Web-{E9AAE81B-DBC4-80E7-B84C-30002EE175E7}" dt="2024-12-10T14:23:35.219" v="40"/>
          <ac:spMkLst>
            <pc:docMk/>
            <pc:sldMk cId="1096822068" sldId="265"/>
            <ac:spMk id="10" creationId="{047BFA19-D45E-416B-A404-7AF2F3F27017}"/>
          </ac:spMkLst>
        </pc:spChg>
        <pc:spChg chg="add">
          <ac:chgData name="10kanishk17@gmail.com" userId="fb0d00b0e5243353" providerId="Windows Live" clId="Web-{E9AAE81B-DBC4-80E7-B84C-30002EE175E7}" dt="2024-12-10T14:23:35.219" v="40"/>
          <ac:spMkLst>
            <pc:docMk/>
            <pc:sldMk cId="1096822068" sldId="265"/>
            <ac:spMk id="12" creationId="{8E0105E7-23DB-4CF2-8258-FF47C7620F6E}"/>
          </ac:spMkLst>
        </pc:spChg>
        <pc:spChg chg="add">
          <ac:chgData name="10kanishk17@gmail.com" userId="fb0d00b0e5243353" providerId="Windows Live" clId="Web-{E9AAE81B-DBC4-80E7-B84C-30002EE175E7}" dt="2024-12-10T14:23:35.219" v="40"/>
          <ac:spMkLst>
            <pc:docMk/>
            <pc:sldMk cId="1096822068" sldId="265"/>
            <ac:spMk id="14" creationId="{074B4F7D-14B2-478B-8BF5-01E4E0C5D263}"/>
          </ac:spMkLst>
        </pc:spChg>
      </pc:sldChg>
      <pc:sldChg chg="addSp modSp new mod setBg">
        <pc:chgData name="10kanishk17@gmail.com" userId="fb0d00b0e5243353" providerId="Windows Live" clId="Web-{E9AAE81B-DBC4-80E7-B84C-30002EE175E7}" dt="2024-12-10T14:26:24.864" v="79" actId="20577"/>
        <pc:sldMkLst>
          <pc:docMk/>
          <pc:sldMk cId="157903123" sldId="266"/>
        </pc:sldMkLst>
        <pc:spChg chg="mod">
          <ac:chgData name="10kanishk17@gmail.com" userId="fb0d00b0e5243353" providerId="Windows Live" clId="Web-{E9AAE81B-DBC4-80E7-B84C-30002EE175E7}" dt="2024-12-10T14:26:12.707" v="77"/>
          <ac:spMkLst>
            <pc:docMk/>
            <pc:sldMk cId="157903123" sldId="266"/>
            <ac:spMk id="2" creationId="{8CA0D6C4-691C-ED94-C5A9-4C4438534DB7}"/>
          </ac:spMkLst>
        </pc:spChg>
        <pc:spChg chg="mod">
          <ac:chgData name="10kanishk17@gmail.com" userId="fb0d00b0e5243353" providerId="Windows Live" clId="Web-{E9AAE81B-DBC4-80E7-B84C-30002EE175E7}" dt="2024-12-10T14:26:24.864" v="79" actId="20577"/>
          <ac:spMkLst>
            <pc:docMk/>
            <pc:sldMk cId="157903123" sldId="266"/>
            <ac:spMk id="3" creationId="{E41302F7-E20A-128B-FDF6-8C81936CCBFA}"/>
          </ac:spMkLst>
        </pc:spChg>
        <pc:spChg chg="add">
          <ac:chgData name="10kanishk17@gmail.com" userId="fb0d00b0e5243353" providerId="Windows Live" clId="Web-{E9AAE81B-DBC4-80E7-B84C-30002EE175E7}" dt="2024-12-10T14:26:12.707" v="77"/>
          <ac:spMkLst>
            <pc:docMk/>
            <pc:sldMk cId="157903123" sldId="266"/>
            <ac:spMk id="8" creationId="{100EDD19-6802-4EC3-95CE-CFFAB042CFD6}"/>
          </ac:spMkLst>
        </pc:spChg>
        <pc:spChg chg="add">
          <ac:chgData name="10kanishk17@gmail.com" userId="fb0d00b0e5243353" providerId="Windows Live" clId="Web-{E9AAE81B-DBC4-80E7-B84C-30002EE175E7}" dt="2024-12-10T14:26:12.707" v="77"/>
          <ac:spMkLst>
            <pc:docMk/>
            <pc:sldMk cId="157903123" sldId="266"/>
            <ac:spMk id="10" creationId="{DB17E863-922E-4C26-BD64-E8FD41D28661}"/>
          </ac:spMkLst>
        </pc:spChg>
      </pc:sldChg>
      <pc:sldChg chg="addSp modSp new mod setBg">
        <pc:chgData name="10kanishk17@gmail.com" userId="fb0d00b0e5243353" providerId="Windows Live" clId="Web-{E9AAE81B-DBC4-80E7-B84C-30002EE175E7}" dt="2024-12-10T14:33:42.751" v="145" actId="20577"/>
        <pc:sldMkLst>
          <pc:docMk/>
          <pc:sldMk cId="4170566366" sldId="267"/>
        </pc:sldMkLst>
        <pc:spChg chg="mod">
          <ac:chgData name="10kanishk17@gmail.com" userId="fb0d00b0e5243353" providerId="Windows Live" clId="Web-{E9AAE81B-DBC4-80E7-B84C-30002EE175E7}" dt="2024-12-10T14:31:56.686" v="123"/>
          <ac:spMkLst>
            <pc:docMk/>
            <pc:sldMk cId="4170566366" sldId="267"/>
            <ac:spMk id="2" creationId="{9B998C1F-73DA-BD68-1629-CF758974446B}"/>
          </ac:spMkLst>
        </pc:spChg>
        <pc:spChg chg="mod ord">
          <ac:chgData name="10kanishk17@gmail.com" userId="fb0d00b0e5243353" providerId="Windows Live" clId="Web-{E9AAE81B-DBC4-80E7-B84C-30002EE175E7}" dt="2024-12-10T14:33:42.751" v="145" actId="20577"/>
          <ac:spMkLst>
            <pc:docMk/>
            <pc:sldMk cId="4170566366" sldId="267"/>
            <ac:spMk id="3" creationId="{EDA000EF-7B8B-2350-1762-6935EAD020CA}"/>
          </ac:spMkLst>
        </pc:spChg>
        <pc:spChg chg="add">
          <ac:chgData name="10kanishk17@gmail.com" userId="fb0d00b0e5243353" providerId="Windows Live" clId="Web-{E9AAE81B-DBC4-80E7-B84C-30002EE175E7}" dt="2024-12-10T14:31:56.686" v="123"/>
          <ac:spMkLst>
            <pc:docMk/>
            <pc:sldMk cId="4170566366" sldId="267"/>
            <ac:spMk id="9" creationId="{3ECBE1F1-D69B-4AFA-ABD5-8E41720EF6DE}"/>
          </ac:spMkLst>
        </pc:spChg>
        <pc:spChg chg="add">
          <ac:chgData name="10kanishk17@gmail.com" userId="fb0d00b0e5243353" providerId="Windows Live" clId="Web-{E9AAE81B-DBC4-80E7-B84C-30002EE175E7}" dt="2024-12-10T14:31:56.686" v="123"/>
          <ac:spMkLst>
            <pc:docMk/>
            <pc:sldMk cId="4170566366" sldId="267"/>
            <ac:spMk id="11" creationId="{603A6265-E10C-4B85-9C20-E75FCAF9CC63}"/>
          </ac:spMkLst>
        </pc:spChg>
        <pc:picChg chg="add mod ord">
          <ac:chgData name="10kanishk17@gmail.com" userId="fb0d00b0e5243353" providerId="Windows Live" clId="Web-{E9AAE81B-DBC4-80E7-B84C-30002EE175E7}" dt="2024-12-10T14:33:05.094" v="131" actId="14100"/>
          <ac:picMkLst>
            <pc:docMk/>
            <pc:sldMk cId="4170566366" sldId="267"/>
            <ac:picMk id="4" creationId="{45A8E96E-6E0F-18D0-1FAA-868050CEA042}"/>
          </ac:picMkLst>
        </pc:picChg>
      </pc:sldChg>
      <pc:sldChg chg="addSp delSp modSp new">
        <pc:chgData name="10kanishk17@gmail.com" userId="fb0d00b0e5243353" providerId="Windows Live" clId="Web-{E9AAE81B-DBC4-80E7-B84C-30002EE175E7}" dt="2024-12-10T14:34:58.081" v="152" actId="14100"/>
        <pc:sldMkLst>
          <pc:docMk/>
          <pc:sldMk cId="1717638366" sldId="268"/>
        </pc:sldMkLst>
        <pc:spChg chg="add del mod">
          <ac:chgData name="10kanishk17@gmail.com" userId="fb0d00b0e5243353" providerId="Windows Live" clId="Web-{E9AAE81B-DBC4-80E7-B84C-30002EE175E7}" dt="2024-12-10T14:34:58.081" v="152" actId="14100"/>
          <ac:spMkLst>
            <pc:docMk/>
            <pc:sldMk cId="1717638366" sldId="268"/>
            <ac:spMk id="3" creationId="{A8D56437-88F3-7C6B-78E0-F06E357CDA7B}"/>
          </ac:spMkLst>
        </pc:spChg>
        <pc:graphicFrameChg chg="add del mod ord modGraphic">
          <ac:chgData name="10kanishk17@gmail.com" userId="fb0d00b0e5243353" providerId="Windows Live" clId="Web-{E9AAE81B-DBC4-80E7-B84C-30002EE175E7}" dt="2024-12-10T14:28:32.993" v="88"/>
          <ac:graphicFrameMkLst>
            <pc:docMk/>
            <pc:sldMk cId="1717638366" sldId="268"/>
            <ac:graphicFrameMk id="4" creationId="{B2441F90-75B2-BA4B-DB95-2258E70699B2}"/>
          </ac:graphicFrameMkLst>
        </pc:graphicFrameChg>
        <pc:picChg chg="add mod">
          <ac:chgData name="10kanishk17@gmail.com" userId="fb0d00b0e5243353" providerId="Windows Live" clId="Web-{E9AAE81B-DBC4-80E7-B84C-30002EE175E7}" dt="2024-12-10T14:34:53.894" v="151" actId="1076"/>
          <ac:picMkLst>
            <pc:docMk/>
            <pc:sldMk cId="1717638366" sldId="268"/>
            <ac:picMk id="11" creationId="{78D6E8FE-C700-456B-CEDB-830F8E2008AD}"/>
          </ac:picMkLst>
        </pc:picChg>
      </pc:sldChg>
      <pc:sldChg chg="new del">
        <pc:chgData name="10kanishk17@gmail.com" userId="fb0d00b0e5243353" providerId="Windows Live" clId="Web-{E9AAE81B-DBC4-80E7-B84C-30002EE175E7}" dt="2024-12-10T14:36:14.505" v="154"/>
        <pc:sldMkLst>
          <pc:docMk/>
          <pc:sldMk cId="573233311" sldId="269"/>
        </pc:sldMkLst>
      </pc:sldChg>
      <pc:sldChg chg="add del replId">
        <pc:chgData name="10kanishk17@gmail.com" userId="fb0d00b0e5243353" providerId="Windows Live" clId="Web-{E9AAE81B-DBC4-80E7-B84C-30002EE175E7}" dt="2024-12-10T14:37:36.961" v="165"/>
        <pc:sldMkLst>
          <pc:docMk/>
          <pc:sldMk cId="3020228401" sldId="269"/>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2FF5C2B-B96D-4C73-BD6C-1175636EC5E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AC8C90F-0D9D-417E-AA37-2EA0EC046A3B}">
      <dgm:prSet/>
      <dgm:spPr/>
      <dgm:t>
        <a:bodyPr/>
        <a:lstStyle/>
        <a:p>
          <a:r>
            <a:rPr lang="en-US"/>
            <a:t>• Personal Use: Social media, online banking, and entertainment.</a:t>
          </a:r>
        </a:p>
      </dgm:t>
    </dgm:pt>
    <dgm:pt modelId="{AA7312B2-429B-46AB-AAA0-0629E4BA23F7}" type="parTrans" cxnId="{CB32EEB8-070B-42BD-B209-1EE931214E22}">
      <dgm:prSet/>
      <dgm:spPr/>
      <dgm:t>
        <a:bodyPr/>
        <a:lstStyle/>
        <a:p>
          <a:endParaRPr lang="en-US"/>
        </a:p>
      </dgm:t>
    </dgm:pt>
    <dgm:pt modelId="{3473A90A-2B58-411D-B3B9-E877C7AEE8D2}" type="sibTrans" cxnId="{CB32EEB8-070B-42BD-B209-1EE931214E22}">
      <dgm:prSet/>
      <dgm:spPr/>
      <dgm:t>
        <a:bodyPr/>
        <a:lstStyle/>
        <a:p>
          <a:endParaRPr lang="en-US"/>
        </a:p>
      </dgm:t>
    </dgm:pt>
    <dgm:pt modelId="{FDB52A42-AE56-43E7-B477-8900AAB32CF0}">
      <dgm:prSet/>
      <dgm:spPr/>
      <dgm:t>
        <a:bodyPr/>
        <a:lstStyle/>
        <a:p>
          <a:r>
            <a:rPr lang="en-US"/>
            <a:t>• Workplace: Data analysis, digital communication, and task management.</a:t>
          </a:r>
        </a:p>
      </dgm:t>
    </dgm:pt>
    <dgm:pt modelId="{C27EE8AF-1F39-4653-AA74-DA3A880004DE}" type="parTrans" cxnId="{5B9AB6D3-FD07-4FDB-94A5-BADC462A998A}">
      <dgm:prSet/>
      <dgm:spPr/>
      <dgm:t>
        <a:bodyPr/>
        <a:lstStyle/>
        <a:p>
          <a:endParaRPr lang="en-US"/>
        </a:p>
      </dgm:t>
    </dgm:pt>
    <dgm:pt modelId="{A9358227-FB31-4D8B-8D87-2D304C53F5C9}" type="sibTrans" cxnId="{5B9AB6D3-FD07-4FDB-94A5-BADC462A998A}">
      <dgm:prSet/>
      <dgm:spPr/>
      <dgm:t>
        <a:bodyPr/>
        <a:lstStyle/>
        <a:p>
          <a:endParaRPr lang="en-US"/>
        </a:p>
      </dgm:t>
    </dgm:pt>
    <dgm:pt modelId="{25A42DD0-CFF4-4F21-94AE-C851E2C8C5C7}">
      <dgm:prSet/>
      <dgm:spPr/>
      <dgm:t>
        <a:bodyPr/>
        <a:lstStyle/>
        <a:p>
          <a:r>
            <a:rPr lang="en-US"/>
            <a:t>• Real-life Applications: Online ticket booking, e-banking.</a:t>
          </a:r>
        </a:p>
      </dgm:t>
    </dgm:pt>
    <dgm:pt modelId="{23C5F4C7-FF2C-4E6D-B9C4-7825EA149F75}" type="parTrans" cxnId="{0D42A3DF-8D85-4D2B-A2CA-0945AC4F34DD}">
      <dgm:prSet/>
      <dgm:spPr/>
      <dgm:t>
        <a:bodyPr/>
        <a:lstStyle/>
        <a:p>
          <a:endParaRPr lang="en-US"/>
        </a:p>
      </dgm:t>
    </dgm:pt>
    <dgm:pt modelId="{4562C5C3-6D74-4506-BEFD-E6DA1613DE1A}" type="sibTrans" cxnId="{0D42A3DF-8D85-4D2B-A2CA-0945AC4F34DD}">
      <dgm:prSet/>
      <dgm:spPr/>
      <dgm:t>
        <a:bodyPr/>
        <a:lstStyle/>
        <a:p>
          <a:endParaRPr lang="en-US"/>
        </a:p>
      </dgm:t>
    </dgm:pt>
    <dgm:pt modelId="{642E63B6-8803-46EC-AC84-590234B50E27}" type="pres">
      <dgm:prSet presAssocID="{12FF5C2B-B96D-4C73-BD6C-1175636EC5E7}" presName="root" presStyleCnt="0">
        <dgm:presLayoutVars>
          <dgm:dir/>
          <dgm:resizeHandles val="exact"/>
        </dgm:presLayoutVars>
      </dgm:prSet>
      <dgm:spPr/>
    </dgm:pt>
    <dgm:pt modelId="{7EABF970-AF4E-4A67-A13B-72AEC2F17224}" type="pres">
      <dgm:prSet presAssocID="{8AC8C90F-0D9D-417E-AA37-2EA0EC046A3B}" presName="compNode" presStyleCnt="0"/>
      <dgm:spPr/>
    </dgm:pt>
    <dgm:pt modelId="{0CA5464A-985F-4212-9F45-1F4AFE7FAA10}" type="pres">
      <dgm:prSet presAssocID="{8AC8C90F-0D9D-417E-AA37-2EA0EC046A3B}" presName="bgRect" presStyleLbl="bgShp" presStyleIdx="0" presStyleCnt="3"/>
      <dgm:spPr/>
    </dgm:pt>
    <dgm:pt modelId="{6B406D5E-3A68-4411-86D7-8B83886E0891}" type="pres">
      <dgm:prSet presAssocID="{8AC8C90F-0D9D-417E-AA37-2EA0EC046A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7886C6FF-24C5-4CF7-ABF1-E467BA3808D4}" type="pres">
      <dgm:prSet presAssocID="{8AC8C90F-0D9D-417E-AA37-2EA0EC046A3B}" presName="spaceRect" presStyleCnt="0"/>
      <dgm:spPr/>
    </dgm:pt>
    <dgm:pt modelId="{69595DDC-95BA-46BF-AFEF-554C3C0BE689}" type="pres">
      <dgm:prSet presAssocID="{8AC8C90F-0D9D-417E-AA37-2EA0EC046A3B}" presName="parTx" presStyleLbl="revTx" presStyleIdx="0" presStyleCnt="3">
        <dgm:presLayoutVars>
          <dgm:chMax val="0"/>
          <dgm:chPref val="0"/>
        </dgm:presLayoutVars>
      </dgm:prSet>
      <dgm:spPr/>
    </dgm:pt>
    <dgm:pt modelId="{7C324809-8596-4ABC-AFF9-24E11528B611}" type="pres">
      <dgm:prSet presAssocID="{3473A90A-2B58-411D-B3B9-E877C7AEE8D2}" presName="sibTrans" presStyleCnt="0"/>
      <dgm:spPr/>
    </dgm:pt>
    <dgm:pt modelId="{6E24EFF5-9B8A-467B-9AE1-30A6089195E5}" type="pres">
      <dgm:prSet presAssocID="{FDB52A42-AE56-43E7-B477-8900AAB32CF0}" presName="compNode" presStyleCnt="0"/>
      <dgm:spPr/>
    </dgm:pt>
    <dgm:pt modelId="{D2F34676-C26A-45D4-9A74-F419839CBB76}" type="pres">
      <dgm:prSet presAssocID="{FDB52A42-AE56-43E7-B477-8900AAB32CF0}" presName="bgRect" presStyleLbl="bgShp" presStyleIdx="1" presStyleCnt="3"/>
      <dgm:spPr/>
    </dgm:pt>
    <dgm:pt modelId="{5047C62F-2208-4C72-8011-02E0B70ACEE0}" type="pres">
      <dgm:prSet presAssocID="{FDB52A42-AE56-43E7-B477-8900AAB32CF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8B5397ED-0571-4C55-8EB1-210822F40235}" type="pres">
      <dgm:prSet presAssocID="{FDB52A42-AE56-43E7-B477-8900AAB32CF0}" presName="spaceRect" presStyleCnt="0"/>
      <dgm:spPr/>
    </dgm:pt>
    <dgm:pt modelId="{9920AF60-1AA7-460A-AA96-3338EC1F930F}" type="pres">
      <dgm:prSet presAssocID="{FDB52A42-AE56-43E7-B477-8900AAB32CF0}" presName="parTx" presStyleLbl="revTx" presStyleIdx="1" presStyleCnt="3">
        <dgm:presLayoutVars>
          <dgm:chMax val="0"/>
          <dgm:chPref val="0"/>
        </dgm:presLayoutVars>
      </dgm:prSet>
      <dgm:spPr/>
    </dgm:pt>
    <dgm:pt modelId="{07A40B82-E958-409F-9A83-3811215A2BB5}" type="pres">
      <dgm:prSet presAssocID="{A9358227-FB31-4D8B-8D87-2D304C53F5C9}" presName="sibTrans" presStyleCnt="0"/>
      <dgm:spPr/>
    </dgm:pt>
    <dgm:pt modelId="{6EE064DD-E439-4C76-8A7F-2807CFDDF0C3}" type="pres">
      <dgm:prSet presAssocID="{25A42DD0-CFF4-4F21-94AE-C851E2C8C5C7}" presName="compNode" presStyleCnt="0"/>
      <dgm:spPr/>
    </dgm:pt>
    <dgm:pt modelId="{875DAE1D-76CC-40CC-BDB1-CB112279E329}" type="pres">
      <dgm:prSet presAssocID="{25A42DD0-CFF4-4F21-94AE-C851E2C8C5C7}" presName="bgRect" presStyleLbl="bgShp" presStyleIdx="2" presStyleCnt="3"/>
      <dgm:spPr/>
    </dgm:pt>
    <dgm:pt modelId="{7BA516F3-C61D-4B81-A640-2EDB0A5F7804}" type="pres">
      <dgm:prSet presAssocID="{25A42DD0-CFF4-4F21-94AE-C851E2C8C5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edit card"/>
        </a:ext>
      </dgm:extLst>
    </dgm:pt>
    <dgm:pt modelId="{527231D7-E47F-4C8D-8397-95581CEA12D5}" type="pres">
      <dgm:prSet presAssocID="{25A42DD0-CFF4-4F21-94AE-C851E2C8C5C7}" presName="spaceRect" presStyleCnt="0"/>
      <dgm:spPr/>
    </dgm:pt>
    <dgm:pt modelId="{16B32843-EFEB-4437-87EA-A3125798C195}" type="pres">
      <dgm:prSet presAssocID="{25A42DD0-CFF4-4F21-94AE-C851E2C8C5C7}" presName="parTx" presStyleLbl="revTx" presStyleIdx="2" presStyleCnt="3">
        <dgm:presLayoutVars>
          <dgm:chMax val="0"/>
          <dgm:chPref val="0"/>
        </dgm:presLayoutVars>
      </dgm:prSet>
      <dgm:spPr/>
    </dgm:pt>
  </dgm:ptLst>
  <dgm:cxnLst>
    <dgm:cxn modelId="{A3620007-9123-45FB-B2AB-F4863D03B545}" type="presOf" srcId="{12FF5C2B-B96D-4C73-BD6C-1175636EC5E7}" destId="{642E63B6-8803-46EC-AC84-590234B50E27}" srcOrd="0" destOrd="0" presId="urn:microsoft.com/office/officeart/2018/2/layout/IconVerticalSolidList"/>
    <dgm:cxn modelId="{1AD02B97-7B39-45DC-9D1C-EB32F5370144}" type="presOf" srcId="{FDB52A42-AE56-43E7-B477-8900AAB32CF0}" destId="{9920AF60-1AA7-460A-AA96-3338EC1F930F}" srcOrd="0" destOrd="0" presId="urn:microsoft.com/office/officeart/2018/2/layout/IconVerticalSolidList"/>
    <dgm:cxn modelId="{CB32EEB8-070B-42BD-B209-1EE931214E22}" srcId="{12FF5C2B-B96D-4C73-BD6C-1175636EC5E7}" destId="{8AC8C90F-0D9D-417E-AA37-2EA0EC046A3B}" srcOrd="0" destOrd="0" parTransId="{AA7312B2-429B-46AB-AAA0-0629E4BA23F7}" sibTransId="{3473A90A-2B58-411D-B3B9-E877C7AEE8D2}"/>
    <dgm:cxn modelId="{5B9AB6D3-FD07-4FDB-94A5-BADC462A998A}" srcId="{12FF5C2B-B96D-4C73-BD6C-1175636EC5E7}" destId="{FDB52A42-AE56-43E7-B477-8900AAB32CF0}" srcOrd="1" destOrd="0" parTransId="{C27EE8AF-1F39-4653-AA74-DA3A880004DE}" sibTransId="{A9358227-FB31-4D8B-8D87-2D304C53F5C9}"/>
    <dgm:cxn modelId="{0D42A3DF-8D85-4D2B-A2CA-0945AC4F34DD}" srcId="{12FF5C2B-B96D-4C73-BD6C-1175636EC5E7}" destId="{25A42DD0-CFF4-4F21-94AE-C851E2C8C5C7}" srcOrd="2" destOrd="0" parTransId="{23C5F4C7-FF2C-4E6D-B9C4-7825EA149F75}" sibTransId="{4562C5C3-6D74-4506-BEFD-E6DA1613DE1A}"/>
    <dgm:cxn modelId="{DBC584E2-E79E-48E9-95D5-DE70C7FB52D4}" type="presOf" srcId="{8AC8C90F-0D9D-417E-AA37-2EA0EC046A3B}" destId="{69595DDC-95BA-46BF-AFEF-554C3C0BE689}" srcOrd="0" destOrd="0" presId="urn:microsoft.com/office/officeart/2018/2/layout/IconVerticalSolidList"/>
    <dgm:cxn modelId="{F43DFDE3-EFF6-44EA-93EA-9432C1851CC1}" type="presOf" srcId="{25A42DD0-CFF4-4F21-94AE-C851E2C8C5C7}" destId="{16B32843-EFEB-4437-87EA-A3125798C195}" srcOrd="0" destOrd="0" presId="urn:microsoft.com/office/officeart/2018/2/layout/IconVerticalSolidList"/>
    <dgm:cxn modelId="{D15E77CE-144D-48D1-84C6-5D7B92A979FF}" type="presParOf" srcId="{642E63B6-8803-46EC-AC84-590234B50E27}" destId="{7EABF970-AF4E-4A67-A13B-72AEC2F17224}" srcOrd="0" destOrd="0" presId="urn:microsoft.com/office/officeart/2018/2/layout/IconVerticalSolidList"/>
    <dgm:cxn modelId="{59D8AF1C-BC87-4596-9692-9CC8BE34AF99}" type="presParOf" srcId="{7EABF970-AF4E-4A67-A13B-72AEC2F17224}" destId="{0CA5464A-985F-4212-9F45-1F4AFE7FAA10}" srcOrd="0" destOrd="0" presId="urn:microsoft.com/office/officeart/2018/2/layout/IconVerticalSolidList"/>
    <dgm:cxn modelId="{55BA45FF-4402-4F2D-A28C-92FF1F46C8D7}" type="presParOf" srcId="{7EABF970-AF4E-4A67-A13B-72AEC2F17224}" destId="{6B406D5E-3A68-4411-86D7-8B83886E0891}" srcOrd="1" destOrd="0" presId="urn:microsoft.com/office/officeart/2018/2/layout/IconVerticalSolidList"/>
    <dgm:cxn modelId="{628B10A9-F0BD-45DB-B649-31F2A039B272}" type="presParOf" srcId="{7EABF970-AF4E-4A67-A13B-72AEC2F17224}" destId="{7886C6FF-24C5-4CF7-ABF1-E467BA3808D4}" srcOrd="2" destOrd="0" presId="urn:microsoft.com/office/officeart/2018/2/layout/IconVerticalSolidList"/>
    <dgm:cxn modelId="{4209EA8B-D655-4ACC-A512-2B0813328957}" type="presParOf" srcId="{7EABF970-AF4E-4A67-A13B-72AEC2F17224}" destId="{69595DDC-95BA-46BF-AFEF-554C3C0BE689}" srcOrd="3" destOrd="0" presId="urn:microsoft.com/office/officeart/2018/2/layout/IconVerticalSolidList"/>
    <dgm:cxn modelId="{E672918C-ADCB-4432-9C00-B15365522AF3}" type="presParOf" srcId="{642E63B6-8803-46EC-AC84-590234B50E27}" destId="{7C324809-8596-4ABC-AFF9-24E11528B611}" srcOrd="1" destOrd="0" presId="urn:microsoft.com/office/officeart/2018/2/layout/IconVerticalSolidList"/>
    <dgm:cxn modelId="{09FCD1BE-03D9-4F99-B83F-575ADF22C40D}" type="presParOf" srcId="{642E63B6-8803-46EC-AC84-590234B50E27}" destId="{6E24EFF5-9B8A-467B-9AE1-30A6089195E5}" srcOrd="2" destOrd="0" presId="urn:microsoft.com/office/officeart/2018/2/layout/IconVerticalSolidList"/>
    <dgm:cxn modelId="{1CF6DE86-CBE6-42D2-99D0-0393C0B3EACA}" type="presParOf" srcId="{6E24EFF5-9B8A-467B-9AE1-30A6089195E5}" destId="{D2F34676-C26A-45D4-9A74-F419839CBB76}" srcOrd="0" destOrd="0" presId="urn:microsoft.com/office/officeart/2018/2/layout/IconVerticalSolidList"/>
    <dgm:cxn modelId="{1B3797DA-3FBD-4772-A74C-2645938584EB}" type="presParOf" srcId="{6E24EFF5-9B8A-467B-9AE1-30A6089195E5}" destId="{5047C62F-2208-4C72-8011-02E0B70ACEE0}" srcOrd="1" destOrd="0" presId="urn:microsoft.com/office/officeart/2018/2/layout/IconVerticalSolidList"/>
    <dgm:cxn modelId="{B922F5CA-BAED-4666-AE63-2D5E2975D1C5}" type="presParOf" srcId="{6E24EFF5-9B8A-467B-9AE1-30A6089195E5}" destId="{8B5397ED-0571-4C55-8EB1-210822F40235}" srcOrd="2" destOrd="0" presId="urn:microsoft.com/office/officeart/2018/2/layout/IconVerticalSolidList"/>
    <dgm:cxn modelId="{EC9C219C-DA5D-4BA1-BAF5-B836582E659B}" type="presParOf" srcId="{6E24EFF5-9B8A-467B-9AE1-30A6089195E5}" destId="{9920AF60-1AA7-460A-AA96-3338EC1F930F}" srcOrd="3" destOrd="0" presId="urn:microsoft.com/office/officeart/2018/2/layout/IconVerticalSolidList"/>
    <dgm:cxn modelId="{8F1B93C4-55AD-479A-8B2F-B18E4F320401}" type="presParOf" srcId="{642E63B6-8803-46EC-AC84-590234B50E27}" destId="{07A40B82-E958-409F-9A83-3811215A2BB5}" srcOrd="3" destOrd="0" presId="urn:microsoft.com/office/officeart/2018/2/layout/IconVerticalSolidList"/>
    <dgm:cxn modelId="{4D5A1BAC-6CE9-4F9E-95B5-23C0865E3642}" type="presParOf" srcId="{642E63B6-8803-46EC-AC84-590234B50E27}" destId="{6EE064DD-E439-4C76-8A7F-2807CFDDF0C3}" srcOrd="4" destOrd="0" presId="urn:microsoft.com/office/officeart/2018/2/layout/IconVerticalSolidList"/>
    <dgm:cxn modelId="{68522BD7-F033-4AE0-BB32-7A95526D287A}" type="presParOf" srcId="{6EE064DD-E439-4C76-8A7F-2807CFDDF0C3}" destId="{875DAE1D-76CC-40CC-BDB1-CB112279E329}" srcOrd="0" destOrd="0" presId="urn:microsoft.com/office/officeart/2018/2/layout/IconVerticalSolidList"/>
    <dgm:cxn modelId="{BCDCF4B5-DA7F-4541-8A30-FCD634E13886}" type="presParOf" srcId="{6EE064DD-E439-4C76-8A7F-2807CFDDF0C3}" destId="{7BA516F3-C61D-4B81-A640-2EDB0A5F7804}" srcOrd="1" destOrd="0" presId="urn:microsoft.com/office/officeart/2018/2/layout/IconVerticalSolidList"/>
    <dgm:cxn modelId="{07FACDCD-A783-4C1B-8455-EEEFB0FE05A1}" type="presParOf" srcId="{6EE064DD-E439-4C76-8A7F-2807CFDDF0C3}" destId="{527231D7-E47F-4C8D-8397-95581CEA12D5}" srcOrd="2" destOrd="0" presId="urn:microsoft.com/office/officeart/2018/2/layout/IconVerticalSolidList"/>
    <dgm:cxn modelId="{E5393CEF-C237-4076-BAD6-76550DE2BE59}" type="presParOf" srcId="{6EE064DD-E439-4C76-8A7F-2807CFDDF0C3}" destId="{16B32843-EFEB-4437-87EA-A3125798C19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758BAB-44A9-4C9B-9A09-A85B35FA142D}"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ADD3F7A7-D759-4800-832C-2CF6B593BBF7}">
      <dgm:prSet/>
      <dgm:spPr/>
      <dgm:t>
        <a:bodyPr/>
        <a:lstStyle/>
        <a:p>
          <a:r>
            <a:rPr lang="en-US"/>
            <a:t>• Tools: Text editors, spreadsheets, email, and cloud storage.</a:t>
          </a:r>
        </a:p>
      </dgm:t>
    </dgm:pt>
    <dgm:pt modelId="{E4A2A6FA-411C-4803-BD1E-7C5B3BE1AE01}" type="parTrans" cxnId="{2EE5F3A6-4C56-4668-B33B-2041F85D9DB8}">
      <dgm:prSet/>
      <dgm:spPr/>
      <dgm:t>
        <a:bodyPr/>
        <a:lstStyle/>
        <a:p>
          <a:endParaRPr lang="en-US"/>
        </a:p>
      </dgm:t>
    </dgm:pt>
    <dgm:pt modelId="{34122A99-6256-4BA7-B55C-F40751B7D338}" type="sibTrans" cxnId="{2EE5F3A6-4C56-4668-B33B-2041F85D9DB8}">
      <dgm:prSet/>
      <dgm:spPr/>
      <dgm:t>
        <a:bodyPr/>
        <a:lstStyle/>
        <a:p>
          <a:endParaRPr lang="en-US"/>
        </a:p>
      </dgm:t>
    </dgm:pt>
    <dgm:pt modelId="{97F416C9-8CFE-4A3D-83AB-03FD10F2D0A9}">
      <dgm:prSet/>
      <dgm:spPr/>
      <dgm:t>
        <a:bodyPr/>
        <a:lstStyle/>
        <a:p>
          <a:r>
            <a:rPr lang="en-US"/>
            <a:t>• Benefits: Enhances productivity, simplifies communication, and streamlines workflows.</a:t>
          </a:r>
        </a:p>
      </dgm:t>
    </dgm:pt>
    <dgm:pt modelId="{B5B319A9-4F23-4785-941B-BFBB445FF74B}" type="parTrans" cxnId="{D2ACD3A3-FF3F-4A77-9767-C5428A8CE3FE}">
      <dgm:prSet/>
      <dgm:spPr/>
      <dgm:t>
        <a:bodyPr/>
        <a:lstStyle/>
        <a:p>
          <a:endParaRPr lang="en-US"/>
        </a:p>
      </dgm:t>
    </dgm:pt>
    <dgm:pt modelId="{E5A0A75C-7B6C-4615-95FA-F25EA26479D7}" type="sibTrans" cxnId="{D2ACD3A3-FF3F-4A77-9767-C5428A8CE3FE}">
      <dgm:prSet/>
      <dgm:spPr/>
      <dgm:t>
        <a:bodyPr/>
        <a:lstStyle/>
        <a:p>
          <a:endParaRPr lang="en-US"/>
        </a:p>
      </dgm:t>
    </dgm:pt>
    <dgm:pt modelId="{B29D9DF3-152B-40C6-85C9-5D809650B499}" type="pres">
      <dgm:prSet presAssocID="{C0758BAB-44A9-4C9B-9A09-A85B35FA142D}" presName="hierChild1" presStyleCnt="0">
        <dgm:presLayoutVars>
          <dgm:chPref val="1"/>
          <dgm:dir/>
          <dgm:animOne val="branch"/>
          <dgm:animLvl val="lvl"/>
          <dgm:resizeHandles/>
        </dgm:presLayoutVars>
      </dgm:prSet>
      <dgm:spPr/>
    </dgm:pt>
    <dgm:pt modelId="{AF38670D-4F38-4133-89DD-FE7EA5C23EA6}" type="pres">
      <dgm:prSet presAssocID="{ADD3F7A7-D759-4800-832C-2CF6B593BBF7}" presName="hierRoot1" presStyleCnt="0"/>
      <dgm:spPr/>
    </dgm:pt>
    <dgm:pt modelId="{F47BDB78-CDBE-494F-88BD-5B854061CBBD}" type="pres">
      <dgm:prSet presAssocID="{ADD3F7A7-D759-4800-832C-2CF6B593BBF7}" presName="composite" presStyleCnt="0"/>
      <dgm:spPr/>
    </dgm:pt>
    <dgm:pt modelId="{478A8AAA-1E31-4442-A6A1-51BF14E80736}" type="pres">
      <dgm:prSet presAssocID="{ADD3F7A7-D759-4800-832C-2CF6B593BBF7}" presName="background" presStyleLbl="node0" presStyleIdx="0" presStyleCnt="2"/>
      <dgm:spPr/>
    </dgm:pt>
    <dgm:pt modelId="{19A22EA3-BF44-4DD5-A79C-51E7E665E274}" type="pres">
      <dgm:prSet presAssocID="{ADD3F7A7-D759-4800-832C-2CF6B593BBF7}" presName="text" presStyleLbl="fgAcc0" presStyleIdx="0" presStyleCnt="2">
        <dgm:presLayoutVars>
          <dgm:chPref val="3"/>
        </dgm:presLayoutVars>
      </dgm:prSet>
      <dgm:spPr/>
    </dgm:pt>
    <dgm:pt modelId="{BD17C8F7-9EF8-4572-B7EC-79C36B5519FF}" type="pres">
      <dgm:prSet presAssocID="{ADD3F7A7-D759-4800-832C-2CF6B593BBF7}" presName="hierChild2" presStyleCnt="0"/>
      <dgm:spPr/>
    </dgm:pt>
    <dgm:pt modelId="{9C9045FC-6521-45A7-8C04-533903422309}" type="pres">
      <dgm:prSet presAssocID="{97F416C9-8CFE-4A3D-83AB-03FD10F2D0A9}" presName="hierRoot1" presStyleCnt="0"/>
      <dgm:spPr/>
    </dgm:pt>
    <dgm:pt modelId="{A65B3771-0385-4D70-8265-62F8C1781E9D}" type="pres">
      <dgm:prSet presAssocID="{97F416C9-8CFE-4A3D-83AB-03FD10F2D0A9}" presName="composite" presStyleCnt="0"/>
      <dgm:spPr/>
    </dgm:pt>
    <dgm:pt modelId="{7FF65D4E-69FC-48AA-B7F5-1674364BFF97}" type="pres">
      <dgm:prSet presAssocID="{97F416C9-8CFE-4A3D-83AB-03FD10F2D0A9}" presName="background" presStyleLbl="node0" presStyleIdx="1" presStyleCnt="2"/>
      <dgm:spPr/>
    </dgm:pt>
    <dgm:pt modelId="{4E141CFE-B871-43C1-BBA7-14CEA9D4183F}" type="pres">
      <dgm:prSet presAssocID="{97F416C9-8CFE-4A3D-83AB-03FD10F2D0A9}" presName="text" presStyleLbl="fgAcc0" presStyleIdx="1" presStyleCnt="2">
        <dgm:presLayoutVars>
          <dgm:chPref val="3"/>
        </dgm:presLayoutVars>
      </dgm:prSet>
      <dgm:spPr/>
    </dgm:pt>
    <dgm:pt modelId="{6BE5EEBD-B64F-44AD-B6B5-87667FDF9FE7}" type="pres">
      <dgm:prSet presAssocID="{97F416C9-8CFE-4A3D-83AB-03FD10F2D0A9}" presName="hierChild2" presStyleCnt="0"/>
      <dgm:spPr/>
    </dgm:pt>
  </dgm:ptLst>
  <dgm:cxnLst>
    <dgm:cxn modelId="{CAA16603-29CB-4C7D-B22B-48F970CE1AF9}" type="presOf" srcId="{ADD3F7A7-D759-4800-832C-2CF6B593BBF7}" destId="{19A22EA3-BF44-4DD5-A79C-51E7E665E274}" srcOrd="0" destOrd="0" presId="urn:microsoft.com/office/officeart/2005/8/layout/hierarchy1"/>
    <dgm:cxn modelId="{DA5E5D6C-C84D-4916-94F9-799E2FECCFBC}" type="presOf" srcId="{C0758BAB-44A9-4C9B-9A09-A85B35FA142D}" destId="{B29D9DF3-152B-40C6-85C9-5D809650B499}" srcOrd="0" destOrd="0" presId="urn:microsoft.com/office/officeart/2005/8/layout/hierarchy1"/>
    <dgm:cxn modelId="{D2ACD3A3-FF3F-4A77-9767-C5428A8CE3FE}" srcId="{C0758BAB-44A9-4C9B-9A09-A85B35FA142D}" destId="{97F416C9-8CFE-4A3D-83AB-03FD10F2D0A9}" srcOrd="1" destOrd="0" parTransId="{B5B319A9-4F23-4785-941B-BFBB445FF74B}" sibTransId="{E5A0A75C-7B6C-4615-95FA-F25EA26479D7}"/>
    <dgm:cxn modelId="{2EE5F3A6-4C56-4668-B33B-2041F85D9DB8}" srcId="{C0758BAB-44A9-4C9B-9A09-A85B35FA142D}" destId="{ADD3F7A7-D759-4800-832C-2CF6B593BBF7}" srcOrd="0" destOrd="0" parTransId="{E4A2A6FA-411C-4803-BD1E-7C5B3BE1AE01}" sibTransId="{34122A99-6256-4BA7-B55C-F40751B7D338}"/>
    <dgm:cxn modelId="{C6A2FFD6-0EAD-4698-8ABC-C91363E2C45F}" type="presOf" srcId="{97F416C9-8CFE-4A3D-83AB-03FD10F2D0A9}" destId="{4E141CFE-B871-43C1-BBA7-14CEA9D4183F}" srcOrd="0" destOrd="0" presId="urn:microsoft.com/office/officeart/2005/8/layout/hierarchy1"/>
    <dgm:cxn modelId="{AC151C0F-290B-41D7-A57F-533C86D1FE06}" type="presParOf" srcId="{B29D9DF3-152B-40C6-85C9-5D809650B499}" destId="{AF38670D-4F38-4133-89DD-FE7EA5C23EA6}" srcOrd="0" destOrd="0" presId="urn:microsoft.com/office/officeart/2005/8/layout/hierarchy1"/>
    <dgm:cxn modelId="{24862DB8-779A-4308-B631-9D0AF7971752}" type="presParOf" srcId="{AF38670D-4F38-4133-89DD-FE7EA5C23EA6}" destId="{F47BDB78-CDBE-494F-88BD-5B854061CBBD}" srcOrd="0" destOrd="0" presId="urn:microsoft.com/office/officeart/2005/8/layout/hierarchy1"/>
    <dgm:cxn modelId="{3D60A6ED-4261-4B57-8119-4FDF728A3B85}" type="presParOf" srcId="{F47BDB78-CDBE-494F-88BD-5B854061CBBD}" destId="{478A8AAA-1E31-4442-A6A1-51BF14E80736}" srcOrd="0" destOrd="0" presId="urn:microsoft.com/office/officeart/2005/8/layout/hierarchy1"/>
    <dgm:cxn modelId="{9BDBD33C-33F9-403B-9962-7C086EA402C2}" type="presParOf" srcId="{F47BDB78-CDBE-494F-88BD-5B854061CBBD}" destId="{19A22EA3-BF44-4DD5-A79C-51E7E665E274}" srcOrd="1" destOrd="0" presId="urn:microsoft.com/office/officeart/2005/8/layout/hierarchy1"/>
    <dgm:cxn modelId="{BD43EEA8-6E02-4C6B-8ED4-855538DC5FFD}" type="presParOf" srcId="{AF38670D-4F38-4133-89DD-FE7EA5C23EA6}" destId="{BD17C8F7-9EF8-4572-B7EC-79C36B5519FF}" srcOrd="1" destOrd="0" presId="urn:microsoft.com/office/officeart/2005/8/layout/hierarchy1"/>
    <dgm:cxn modelId="{D54ACFC9-2BA7-4D7B-874E-E8B9F16CCE18}" type="presParOf" srcId="{B29D9DF3-152B-40C6-85C9-5D809650B499}" destId="{9C9045FC-6521-45A7-8C04-533903422309}" srcOrd="1" destOrd="0" presId="urn:microsoft.com/office/officeart/2005/8/layout/hierarchy1"/>
    <dgm:cxn modelId="{01ED9772-35AB-4CF5-90DB-80CBEEB2F0FF}" type="presParOf" srcId="{9C9045FC-6521-45A7-8C04-533903422309}" destId="{A65B3771-0385-4D70-8265-62F8C1781E9D}" srcOrd="0" destOrd="0" presId="urn:microsoft.com/office/officeart/2005/8/layout/hierarchy1"/>
    <dgm:cxn modelId="{4A4797CC-B18B-4A37-851D-2EE6F9E4A593}" type="presParOf" srcId="{A65B3771-0385-4D70-8265-62F8C1781E9D}" destId="{7FF65D4E-69FC-48AA-B7F5-1674364BFF97}" srcOrd="0" destOrd="0" presId="urn:microsoft.com/office/officeart/2005/8/layout/hierarchy1"/>
    <dgm:cxn modelId="{7F2D48AD-DACD-413E-BF5F-552FA3CC7731}" type="presParOf" srcId="{A65B3771-0385-4D70-8265-62F8C1781E9D}" destId="{4E141CFE-B871-43C1-BBA7-14CEA9D4183F}" srcOrd="1" destOrd="0" presId="urn:microsoft.com/office/officeart/2005/8/layout/hierarchy1"/>
    <dgm:cxn modelId="{CB209896-FFD0-4513-A9CE-1E3CE095715D}" type="presParOf" srcId="{9C9045FC-6521-45A7-8C04-533903422309}" destId="{6BE5EEBD-B64F-44AD-B6B5-87667FDF9FE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15E99F-D9C9-40AC-BE34-CF0EB724EC1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C058CFF-10B1-4A3D-A037-A24A70CC73CE}">
      <dgm:prSet/>
      <dgm:spPr/>
      <dgm:t>
        <a:bodyPr/>
        <a:lstStyle/>
        <a:p>
          <a:r>
            <a:rPr lang="en-US"/>
            <a:t>• Summary: ICT is integral to modern life, enabling efficient communication and information access.</a:t>
          </a:r>
        </a:p>
      </dgm:t>
    </dgm:pt>
    <dgm:pt modelId="{AF9942B9-2EEE-428A-BC7E-2E512C43DF20}" type="parTrans" cxnId="{CD7A94FA-ED23-403F-ACED-8C6E512DCE89}">
      <dgm:prSet/>
      <dgm:spPr/>
      <dgm:t>
        <a:bodyPr/>
        <a:lstStyle/>
        <a:p>
          <a:endParaRPr lang="en-US"/>
        </a:p>
      </dgm:t>
    </dgm:pt>
    <dgm:pt modelId="{DB80D1AC-74A9-4747-ADE1-1368B157269B}" type="sibTrans" cxnId="{CD7A94FA-ED23-403F-ACED-8C6E512DCE89}">
      <dgm:prSet/>
      <dgm:spPr/>
      <dgm:t>
        <a:bodyPr/>
        <a:lstStyle/>
        <a:p>
          <a:endParaRPr lang="en-US"/>
        </a:p>
      </dgm:t>
    </dgm:pt>
    <dgm:pt modelId="{52E507D5-A43E-4D4A-8573-C756EB84B686}">
      <dgm:prSet/>
      <dgm:spPr/>
      <dgm:t>
        <a:bodyPr/>
        <a:lstStyle/>
        <a:p>
          <a:r>
            <a:rPr lang="en-US"/>
            <a:t>• Call to Action: Embrace ICT to stay ahead in the digital world.</a:t>
          </a:r>
        </a:p>
      </dgm:t>
    </dgm:pt>
    <dgm:pt modelId="{D22ABF90-5302-48EC-88CC-77B11AE15BD2}" type="parTrans" cxnId="{39ABBFF2-E7DC-4100-9C51-2AD75D0836C4}">
      <dgm:prSet/>
      <dgm:spPr/>
      <dgm:t>
        <a:bodyPr/>
        <a:lstStyle/>
        <a:p>
          <a:endParaRPr lang="en-US"/>
        </a:p>
      </dgm:t>
    </dgm:pt>
    <dgm:pt modelId="{682A5C00-5E16-4062-ACD4-A71833F2AF4E}" type="sibTrans" cxnId="{39ABBFF2-E7DC-4100-9C51-2AD75D0836C4}">
      <dgm:prSet/>
      <dgm:spPr/>
      <dgm:t>
        <a:bodyPr/>
        <a:lstStyle/>
        <a:p>
          <a:endParaRPr lang="en-US"/>
        </a:p>
      </dgm:t>
    </dgm:pt>
    <dgm:pt modelId="{9594C226-B8A7-4C7A-AE8E-6AFF24B38A29}" type="pres">
      <dgm:prSet presAssocID="{6815E99F-D9C9-40AC-BE34-CF0EB724EC1E}" presName="root" presStyleCnt="0">
        <dgm:presLayoutVars>
          <dgm:dir/>
          <dgm:resizeHandles val="exact"/>
        </dgm:presLayoutVars>
      </dgm:prSet>
      <dgm:spPr/>
    </dgm:pt>
    <dgm:pt modelId="{E1D0E1A9-8459-4F16-AF76-EC21C8B57292}" type="pres">
      <dgm:prSet presAssocID="{6C058CFF-10B1-4A3D-A037-A24A70CC73CE}" presName="compNode" presStyleCnt="0"/>
      <dgm:spPr/>
    </dgm:pt>
    <dgm:pt modelId="{2F8295EE-9FBB-4B60-B542-8F883FDA4FD2}" type="pres">
      <dgm:prSet presAssocID="{6C058CFF-10B1-4A3D-A037-A24A70CC73CE}" presName="bgRect" presStyleLbl="bgShp" presStyleIdx="0" presStyleCnt="2"/>
      <dgm:spPr/>
    </dgm:pt>
    <dgm:pt modelId="{7BD3A456-F5A8-4A61-9E7F-CCA25D6CDDCC}" type="pres">
      <dgm:prSet presAssocID="{6C058CFF-10B1-4A3D-A037-A24A70CC73C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5493B08D-AEF1-4D31-B6DC-4610213FC559}" type="pres">
      <dgm:prSet presAssocID="{6C058CFF-10B1-4A3D-A037-A24A70CC73CE}" presName="spaceRect" presStyleCnt="0"/>
      <dgm:spPr/>
    </dgm:pt>
    <dgm:pt modelId="{87B5BA75-ED84-4A77-BDEE-31054C1D8147}" type="pres">
      <dgm:prSet presAssocID="{6C058CFF-10B1-4A3D-A037-A24A70CC73CE}" presName="parTx" presStyleLbl="revTx" presStyleIdx="0" presStyleCnt="2">
        <dgm:presLayoutVars>
          <dgm:chMax val="0"/>
          <dgm:chPref val="0"/>
        </dgm:presLayoutVars>
      </dgm:prSet>
      <dgm:spPr/>
    </dgm:pt>
    <dgm:pt modelId="{98B35C37-1256-4C02-8540-2B483AAE0CF7}" type="pres">
      <dgm:prSet presAssocID="{DB80D1AC-74A9-4747-ADE1-1368B157269B}" presName="sibTrans" presStyleCnt="0"/>
      <dgm:spPr/>
    </dgm:pt>
    <dgm:pt modelId="{1BAE5027-B482-4037-9909-23CD6266BBE2}" type="pres">
      <dgm:prSet presAssocID="{52E507D5-A43E-4D4A-8573-C756EB84B686}" presName="compNode" presStyleCnt="0"/>
      <dgm:spPr/>
    </dgm:pt>
    <dgm:pt modelId="{F937B3DA-2E4E-4182-8933-BEC1CCEE8031}" type="pres">
      <dgm:prSet presAssocID="{52E507D5-A43E-4D4A-8573-C756EB84B686}" presName="bgRect" presStyleLbl="bgShp" presStyleIdx="1" presStyleCnt="2"/>
      <dgm:spPr/>
    </dgm:pt>
    <dgm:pt modelId="{9D5CFC02-D149-44EB-BF73-9ECE84636FE5}" type="pres">
      <dgm:prSet presAssocID="{52E507D5-A43E-4D4A-8573-C756EB84B68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pper board"/>
        </a:ext>
      </dgm:extLst>
    </dgm:pt>
    <dgm:pt modelId="{DC8AA894-86FC-440F-A24E-821EAA7BB676}" type="pres">
      <dgm:prSet presAssocID="{52E507D5-A43E-4D4A-8573-C756EB84B686}" presName="spaceRect" presStyleCnt="0"/>
      <dgm:spPr/>
    </dgm:pt>
    <dgm:pt modelId="{F695E2F9-F8D0-4F8A-B64D-F6B0D76E48CD}" type="pres">
      <dgm:prSet presAssocID="{52E507D5-A43E-4D4A-8573-C756EB84B686}" presName="parTx" presStyleLbl="revTx" presStyleIdx="1" presStyleCnt="2">
        <dgm:presLayoutVars>
          <dgm:chMax val="0"/>
          <dgm:chPref val="0"/>
        </dgm:presLayoutVars>
      </dgm:prSet>
      <dgm:spPr/>
    </dgm:pt>
  </dgm:ptLst>
  <dgm:cxnLst>
    <dgm:cxn modelId="{1F6E551C-AC77-42D8-B7FB-9422CFD33276}" type="presOf" srcId="{52E507D5-A43E-4D4A-8573-C756EB84B686}" destId="{F695E2F9-F8D0-4F8A-B64D-F6B0D76E48CD}" srcOrd="0" destOrd="0" presId="urn:microsoft.com/office/officeart/2018/2/layout/IconVerticalSolidList"/>
    <dgm:cxn modelId="{8FBEDE48-816E-449E-8EE4-BC22A3F3631E}" type="presOf" srcId="{6815E99F-D9C9-40AC-BE34-CF0EB724EC1E}" destId="{9594C226-B8A7-4C7A-AE8E-6AFF24B38A29}" srcOrd="0" destOrd="0" presId="urn:microsoft.com/office/officeart/2018/2/layout/IconVerticalSolidList"/>
    <dgm:cxn modelId="{0FD519A7-AB79-4570-B03E-8A94C5B6ECEA}" type="presOf" srcId="{6C058CFF-10B1-4A3D-A037-A24A70CC73CE}" destId="{87B5BA75-ED84-4A77-BDEE-31054C1D8147}" srcOrd="0" destOrd="0" presId="urn:microsoft.com/office/officeart/2018/2/layout/IconVerticalSolidList"/>
    <dgm:cxn modelId="{39ABBFF2-E7DC-4100-9C51-2AD75D0836C4}" srcId="{6815E99F-D9C9-40AC-BE34-CF0EB724EC1E}" destId="{52E507D5-A43E-4D4A-8573-C756EB84B686}" srcOrd="1" destOrd="0" parTransId="{D22ABF90-5302-48EC-88CC-77B11AE15BD2}" sibTransId="{682A5C00-5E16-4062-ACD4-A71833F2AF4E}"/>
    <dgm:cxn modelId="{CD7A94FA-ED23-403F-ACED-8C6E512DCE89}" srcId="{6815E99F-D9C9-40AC-BE34-CF0EB724EC1E}" destId="{6C058CFF-10B1-4A3D-A037-A24A70CC73CE}" srcOrd="0" destOrd="0" parTransId="{AF9942B9-2EEE-428A-BC7E-2E512C43DF20}" sibTransId="{DB80D1AC-74A9-4747-ADE1-1368B157269B}"/>
    <dgm:cxn modelId="{97D9D1D8-583C-4875-848F-3C00E3E49AFD}" type="presParOf" srcId="{9594C226-B8A7-4C7A-AE8E-6AFF24B38A29}" destId="{E1D0E1A9-8459-4F16-AF76-EC21C8B57292}" srcOrd="0" destOrd="0" presId="urn:microsoft.com/office/officeart/2018/2/layout/IconVerticalSolidList"/>
    <dgm:cxn modelId="{B815C0B5-655E-4BD1-BFFB-74EE7A00EAF9}" type="presParOf" srcId="{E1D0E1A9-8459-4F16-AF76-EC21C8B57292}" destId="{2F8295EE-9FBB-4B60-B542-8F883FDA4FD2}" srcOrd="0" destOrd="0" presId="urn:microsoft.com/office/officeart/2018/2/layout/IconVerticalSolidList"/>
    <dgm:cxn modelId="{28E49C2C-8E23-4A9F-A13B-434215301B8B}" type="presParOf" srcId="{E1D0E1A9-8459-4F16-AF76-EC21C8B57292}" destId="{7BD3A456-F5A8-4A61-9E7F-CCA25D6CDDCC}" srcOrd="1" destOrd="0" presId="urn:microsoft.com/office/officeart/2018/2/layout/IconVerticalSolidList"/>
    <dgm:cxn modelId="{A846766B-7659-419D-928E-7F3BAA2F293B}" type="presParOf" srcId="{E1D0E1A9-8459-4F16-AF76-EC21C8B57292}" destId="{5493B08D-AEF1-4D31-B6DC-4610213FC559}" srcOrd="2" destOrd="0" presId="urn:microsoft.com/office/officeart/2018/2/layout/IconVerticalSolidList"/>
    <dgm:cxn modelId="{E8E7B1C3-E6FF-4B8D-9E56-E59B580C7FD4}" type="presParOf" srcId="{E1D0E1A9-8459-4F16-AF76-EC21C8B57292}" destId="{87B5BA75-ED84-4A77-BDEE-31054C1D8147}" srcOrd="3" destOrd="0" presId="urn:microsoft.com/office/officeart/2018/2/layout/IconVerticalSolidList"/>
    <dgm:cxn modelId="{6E8CFAAF-E800-4214-A027-C55DC170C289}" type="presParOf" srcId="{9594C226-B8A7-4C7A-AE8E-6AFF24B38A29}" destId="{98B35C37-1256-4C02-8540-2B483AAE0CF7}" srcOrd="1" destOrd="0" presId="urn:microsoft.com/office/officeart/2018/2/layout/IconVerticalSolidList"/>
    <dgm:cxn modelId="{D8A05601-558F-4327-B056-50501E42EC63}" type="presParOf" srcId="{9594C226-B8A7-4C7A-AE8E-6AFF24B38A29}" destId="{1BAE5027-B482-4037-9909-23CD6266BBE2}" srcOrd="2" destOrd="0" presId="urn:microsoft.com/office/officeart/2018/2/layout/IconVerticalSolidList"/>
    <dgm:cxn modelId="{EABB400D-BA00-467B-AB49-81173664BE58}" type="presParOf" srcId="{1BAE5027-B482-4037-9909-23CD6266BBE2}" destId="{F937B3DA-2E4E-4182-8933-BEC1CCEE8031}" srcOrd="0" destOrd="0" presId="urn:microsoft.com/office/officeart/2018/2/layout/IconVerticalSolidList"/>
    <dgm:cxn modelId="{4B17CE40-369E-46A4-A960-0092742EFE05}" type="presParOf" srcId="{1BAE5027-B482-4037-9909-23CD6266BBE2}" destId="{9D5CFC02-D149-44EB-BF73-9ECE84636FE5}" srcOrd="1" destOrd="0" presId="urn:microsoft.com/office/officeart/2018/2/layout/IconVerticalSolidList"/>
    <dgm:cxn modelId="{9A5177AF-6E3A-4ACF-911F-50618D89375D}" type="presParOf" srcId="{1BAE5027-B482-4037-9909-23CD6266BBE2}" destId="{DC8AA894-86FC-440F-A24E-821EAA7BB676}" srcOrd="2" destOrd="0" presId="urn:microsoft.com/office/officeart/2018/2/layout/IconVerticalSolidList"/>
    <dgm:cxn modelId="{9D78D2F7-9EE3-4D44-9CBE-473FF3DCA33A}" type="presParOf" srcId="{1BAE5027-B482-4037-9909-23CD6266BBE2}" destId="{F695E2F9-F8D0-4F8A-B64D-F6B0D76E48C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5464A-985F-4212-9F45-1F4AFE7FAA10}">
      <dsp:nvSpPr>
        <dsp:cNvPr id="0" name=""/>
        <dsp:cNvSpPr/>
      </dsp:nvSpPr>
      <dsp:spPr>
        <a:xfrm>
          <a:off x="0" y="531"/>
          <a:ext cx="7886700" cy="1244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406D5E-3A68-4411-86D7-8B83886E0891}">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595DDC-95BA-46BF-AFEF-554C3C0BE689}">
      <dsp:nvSpPr>
        <dsp:cNvPr id="0" name=""/>
        <dsp:cNvSpPr/>
      </dsp:nvSpPr>
      <dsp:spPr>
        <a:xfrm>
          <a:off x="1437631" y="531"/>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a:t>• Personal Use: Social media, online banking, and entertainment.</a:t>
          </a:r>
        </a:p>
      </dsp:txBody>
      <dsp:txXfrm>
        <a:off x="1437631" y="531"/>
        <a:ext cx="6449068" cy="1244702"/>
      </dsp:txXfrm>
    </dsp:sp>
    <dsp:sp modelId="{D2F34676-C26A-45D4-9A74-F419839CBB76}">
      <dsp:nvSpPr>
        <dsp:cNvPr id="0" name=""/>
        <dsp:cNvSpPr/>
      </dsp:nvSpPr>
      <dsp:spPr>
        <a:xfrm>
          <a:off x="0" y="1556410"/>
          <a:ext cx="7886700" cy="1244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47C62F-2208-4C72-8011-02E0B70ACEE0}">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20AF60-1AA7-460A-AA96-3338EC1F930F}">
      <dsp:nvSpPr>
        <dsp:cNvPr id="0" name=""/>
        <dsp:cNvSpPr/>
      </dsp:nvSpPr>
      <dsp:spPr>
        <a:xfrm>
          <a:off x="1437631" y="1556410"/>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a:t>• Workplace: Data analysis, digital communication, and task management.</a:t>
          </a:r>
        </a:p>
      </dsp:txBody>
      <dsp:txXfrm>
        <a:off x="1437631" y="1556410"/>
        <a:ext cx="6449068" cy="1244702"/>
      </dsp:txXfrm>
    </dsp:sp>
    <dsp:sp modelId="{875DAE1D-76CC-40CC-BDB1-CB112279E329}">
      <dsp:nvSpPr>
        <dsp:cNvPr id="0" name=""/>
        <dsp:cNvSpPr/>
      </dsp:nvSpPr>
      <dsp:spPr>
        <a:xfrm>
          <a:off x="0" y="3112289"/>
          <a:ext cx="7886700" cy="12447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A516F3-C61D-4B81-A640-2EDB0A5F7804}">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B32843-EFEB-4437-87EA-A3125798C195}">
      <dsp:nvSpPr>
        <dsp:cNvPr id="0" name=""/>
        <dsp:cNvSpPr/>
      </dsp:nvSpPr>
      <dsp:spPr>
        <a:xfrm>
          <a:off x="1437631" y="3112289"/>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a:t>• Real-life Applications: Online ticket booking, e-banking.</a:t>
          </a:r>
        </a:p>
      </dsp:txBody>
      <dsp:txXfrm>
        <a:off x="1437631" y="3112289"/>
        <a:ext cx="64490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A8AAA-1E31-4442-A6A1-51BF14E80736}">
      <dsp:nvSpPr>
        <dsp:cNvPr id="0" name=""/>
        <dsp:cNvSpPr/>
      </dsp:nvSpPr>
      <dsp:spPr>
        <a:xfrm>
          <a:off x="950" y="370032"/>
          <a:ext cx="3335112" cy="21177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A22EA3-BF44-4DD5-A79C-51E7E665E274}">
      <dsp:nvSpPr>
        <dsp:cNvPr id="0" name=""/>
        <dsp:cNvSpPr/>
      </dsp:nvSpPr>
      <dsp:spPr>
        <a:xfrm>
          <a:off x="371518" y="722072"/>
          <a:ext cx="3335112" cy="211779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 Tools: Text editors, spreadsheets, email, and cloud storage.</a:t>
          </a:r>
        </a:p>
      </dsp:txBody>
      <dsp:txXfrm>
        <a:off x="433546" y="784100"/>
        <a:ext cx="3211056" cy="1993740"/>
      </dsp:txXfrm>
    </dsp:sp>
    <dsp:sp modelId="{7FF65D4E-69FC-48AA-B7F5-1674364BFF97}">
      <dsp:nvSpPr>
        <dsp:cNvPr id="0" name=""/>
        <dsp:cNvSpPr/>
      </dsp:nvSpPr>
      <dsp:spPr>
        <a:xfrm>
          <a:off x="4077199" y="370032"/>
          <a:ext cx="3335112" cy="21177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141CFE-B871-43C1-BBA7-14CEA9D4183F}">
      <dsp:nvSpPr>
        <dsp:cNvPr id="0" name=""/>
        <dsp:cNvSpPr/>
      </dsp:nvSpPr>
      <dsp:spPr>
        <a:xfrm>
          <a:off x="4447767" y="722072"/>
          <a:ext cx="3335112" cy="211779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 Benefits: Enhances productivity, simplifies communication, and streamlines workflows.</a:t>
          </a:r>
        </a:p>
      </dsp:txBody>
      <dsp:txXfrm>
        <a:off x="4509795" y="784100"/>
        <a:ext cx="3211056" cy="19937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8295EE-9FBB-4B60-B542-8F883FDA4FD2}">
      <dsp:nvSpPr>
        <dsp:cNvPr id="0" name=""/>
        <dsp:cNvSpPr/>
      </dsp:nvSpPr>
      <dsp:spPr>
        <a:xfrm>
          <a:off x="0" y="708097"/>
          <a:ext cx="78867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3A456-F5A8-4A61-9E7F-CCA25D6CDDCC}">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7B5BA75-ED84-4A77-BDEE-31054C1D8147}">
      <dsp:nvSpPr>
        <dsp:cNvPr id="0" name=""/>
        <dsp:cNvSpPr/>
      </dsp:nvSpPr>
      <dsp:spPr>
        <a:xfrm>
          <a:off x="1509882" y="708097"/>
          <a:ext cx="63768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 Summary: ICT is integral to modern life, enabling efficient communication and information access.</a:t>
          </a:r>
        </a:p>
      </dsp:txBody>
      <dsp:txXfrm>
        <a:off x="1509882" y="708097"/>
        <a:ext cx="6376817" cy="1307257"/>
      </dsp:txXfrm>
    </dsp:sp>
    <dsp:sp modelId="{F937B3DA-2E4E-4182-8933-BEC1CCEE8031}">
      <dsp:nvSpPr>
        <dsp:cNvPr id="0" name=""/>
        <dsp:cNvSpPr/>
      </dsp:nvSpPr>
      <dsp:spPr>
        <a:xfrm>
          <a:off x="0" y="2342169"/>
          <a:ext cx="78867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5CFC02-D149-44EB-BF73-9ECE84636FE5}">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95E2F9-F8D0-4F8A-B64D-F6B0D76E48CD}">
      <dsp:nvSpPr>
        <dsp:cNvPr id="0" name=""/>
        <dsp:cNvSpPr/>
      </dsp:nvSpPr>
      <dsp:spPr>
        <a:xfrm>
          <a:off x="1509882" y="2342169"/>
          <a:ext cx="63768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1066800">
            <a:lnSpc>
              <a:spcPct val="90000"/>
            </a:lnSpc>
            <a:spcBef>
              <a:spcPct val="0"/>
            </a:spcBef>
            <a:spcAft>
              <a:spcPct val="35000"/>
            </a:spcAft>
            <a:buNone/>
          </a:pPr>
          <a:r>
            <a:rPr lang="en-US" sz="2400" kern="1200"/>
            <a:t>• Call to Action: Embrace ICT to stay ahead in the digital world.</a:t>
          </a:r>
        </a:p>
      </dsp:txBody>
      <dsp:txXfrm>
        <a:off x="1509882" y="2342169"/>
        <a:ext cx="6376817" cy="130725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https://images.deepai.org/art-image/d3810aad716f4901ba6fb0561be4b1b1/introduction-to-information-and-communication_10quGLs.jpg">
            <a:extLst>
              <a:ext uri="{FF2B5EF4-FFF2-40B4-BE49-F238E27FC236}">
                <a16:creationId xmlns:a16="http://schemas.microsoft.com/office/drawing/2014/main" id="{293A7972-2A60-B810-957D-2D7A92E286BB}"/>
              </a:ext>
            </a:extLst>
          </p:cNvPr>
          <p:cNvPicPr>
            <a:picLocks noChangeAspect="1"/>
          </p:cNvPicPr>
          <p:nvPr/>
        </p:nvPicPr>
        <p:blipFill>
          <a:blip r:embed="rId2">
            <a:alphaModFix amt="48000"/>
          </a:blip>
          <a:srcRect l="52" t="-76" r="-52" b="14813"/>
          <a:stretch/>
        </p:blipFill>
        <p:spPr>
          <a:xfrm>
            <a:off x="-5751" y="3062"/>
            <a:ext cx="9155494" cy="6853418"/>
          </a:xfrm>
          <a:prstGeom prst="rect">
            <a:avLst/>
          </a:prstGeom>
        </p:spPr>
      </p:pic>
      <p:sp>
        <p:nvSpPr>
          <p:cNvPr id="3" name="Content Placeholder 2"/>
          <p:cNvSpPr>
            <a:spLocks noGrp="1"/>
          </p:cNvSpPr>
          <p:nvPr>
            <p:ph idx="1"/>
          </p:nvPr>
        </p:nvSpPr>
        <p:spPr>
          <a:xfrm>
            <a:off x="5459653" y="5618672"/>
            <a:ext cx="3686462" cy="1240885"/>
          </a:xfrm>
        </p:spPr>
        <p:txBody>
          <a:bodyPr anchor="ctr">
            <a:normAutofit/>
          </a:bodyPr>
          <a:lstStyle/>
          <a:p>
            <a:pPr marL="0" indent="0">
              <a:buNone/>
            </a:pPr>
            <a:r>
              <a:rPr lang="en-US" sz="1700" dirty="0"/>
              <a:t>Empowering the Digital Age</a:t>
            </a:r>
            <a:endParaRPr lang="en-US" sz="1700" dirty="0">
              <a:ea typeface="Calibri"/>
              <a:cs typeface="Calibri"/>
            </a:endParaRPr>
          </a:p>
          <a:p>
            <a:pPr marL="0" indent="0">
              <a:buNone/>
            </a:pPr>
            <a:r>
              <a:rPr lang="en-US" sz="1700" dirty="0"/>
              <a:t>Presented by: Kanishk K.R, Navaneeth</a:t>
            </a:r>
            <a:endParaRPr lang="en-US" sz="1700" dirty="0">
              <a:ea typeface="Calibri"/>
              <a:cs typeface="Calibri"/>
            </a:endParaRPr>
          </a:p>
          <a:p>
            <a:pPr marL="0" indent="0">
              <a:buNone/>
            </a:pPr>
            <a:r>
              <a:rPr lang="en-US" sz="1700" dirty="0"/>
              <a:t>Class IX - B</a:t>
            </a:r>
            <a:endParaRPr lang="en-US" sz="1700" dirty="0">
              <a:ea typeface="Calibri"/>
              <a:cs typeface="Calibri"/>
            </a:endParaRPr>
          </a:p>
          <a:p>
            <a:endParaRPr lang="en-US" sz="1700" dirty="0">
              <a:ea typeface="Calibri"/>
              <a:cs typeface="Calibri"/>
            </a:endParaRPr>
          </a:p>
        </p:txBody>
      </p:sp>
      <p:sp>
        <p:nvSpPr>
          <p:cNvPr id="2" name="Title 1"/>
          <p:cNvSpPr>
            <a:spLocks noGrp="1"/>
          </p:cNvSpPr>
          <p:nvPr>
            <p:ph type="title"/>
          </p:nvPr>
        </p:nvSpPr>
        <p:spPr>
          <a:xfrm>
            <a:off x="571352" y="350196"/>
            <a:ext cx="8057177" cy="5880218"/>
          </a:xfrm>
        </p:spPr>
        <p:txBody>
          <a:bodyPr anchor="ctr">
            <a:normAutofit/>
          </a:bodyPr>
          <a:lstStyle/>
          <a:p>
            <a:pPr>
              <a:lnSpc>
                <a:spcPct val="90000"/>
              </a:lnSpc>
            </a:pPr>
            <a:r>
              <a:rPr lang="en-US" sz="2700" dirty="0">
                <a:solidFill>
                  <a:schemeClr val="bg1"/>
                </a:solidFill>
                <a:latin typeface="Batang"/>
                <a:ea typeface="Batang"/>
              </a:rPr>
              <a:t>Introduction to Information and Communication </a:t>
            </a:r>
            <a:r>
              <a:rPr lang="en-US" sz="2700" dirty="0">
                <a:solidFill>
                  <a:schemeClr val="bg1"/>
                </a:solidFill>
                <a:latin typeface="Batang"/>
                <a:ea typeface="Batang"/>
                <a:cs typeface="Angsana New"/>
              </a:rPr>
              <a:t>Technology Skills</a:t>
            </a:r>
            <a:endParaRPr lang="en-US">
              <a:solidFill>
                <a:schemeClr val="bg1"/>
              </a:solidFill>
              <a:latin typeface="Batang"/>
              <a:ea typeface="Batang"/>
              <a:cs typeface="Angsana New"/>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Title 1"/>
          <p:cNvSpPr>
            <a:spLocks noGrp="1"/>
          </p:cNvSpPr>
          <p:nvPr>
            <p:ph type="title"/>
          </p:nvPr>
        </p:nvSpPr>
        <p:spPr>
          <a:xfrm>
            <a:off x="4570578" y="1257300"/>
            <a:ext cx="3988849" cy="1381125"/>
          </a:xfrm>
        </p:spPr>
        <p:txBody>
          <a:bodyPr>
            <a:normAutofit/>
          </a:bodyPr>
          <a:lstStyle/>
          <a:p>
            <a:pPr>
              <a:lnSpc>
                <a:spcPct val="90000"/>
              </a:lnSpc>
            </a:pPr>
            <a:r>
              <a:rPr lang="en-US">
                <a:solidFill>
                  <a:srgbClr val="000000"/>
                </a:solidFill>
              </a:rPr>
              <a:t>Internet and Communication</a:t>
            </a:r>
          </a:p>
        </p:txBody>
      </p:sp>
      <p:sp>
        <p:nvSpPr>
          <p:cNvPr id="14"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descr="Connections">
            <a:extLst>
              <a:ext uri="{FF2B5EF4-FFF2-40B4-BE49-F238E27FC236}">
                <a16:creationId xmlns:a16="http://schemas.microsoft.com/office/drawing/2014/main" id="{DC57F902-2A7E-C6E8-0F50-3C683DB044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3" name="Content Placeholder 2"/>
          <p:cNvSpPr>
            <a:spLocks noGrp="1"/>
          </p:cNvSpPr>
          <p:nvPr>
            <p:ph idx="1"/>
          </p:nvPr>
        </p:nvSpPr>
        <p:spPr>
          <a:xfrm>
            <a:off x="4570579" y="2947260"/>
            <a:ext cx="4003614" cy="2927188"/>
          </a:xfrm>
        </p:spPr>
        <p:txBody>
          <a:bodyPr anchor="ctr">
            <a:normAutofit/>
          </a:bodyPr>
          <a:lstStyle/>
          <a:p>
            <a:r>
              <a:rPr lang="en-US" sz="1500">
                <a:solidFill>
                  <a:srgbClr val="000000"/>
                </a:solidFill>
              </a:rPr>
              <a:t>• The Internet: A global network enabling access to information and communication.</a:t>
            </a:r>
          </a:p>
          <a:p>
            <a:r>
              <a:rPr lang="en-US" sz="1500">
                <a:solidFill>
                  <a:srgbClr val="000000"/>
                </a:solidFill>
              </a:rPr>
              <a:t>• Uses: E-commerce, online education, social networking, and email.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a:t>Skills for Effective ICT Use</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a:t>• Key Skills: Operating systems, basic file management, and internet browsing.</a:t>
            </a:r>
          </a:p>
          <a:p>
            <a:r>
              <a:rPr lang="en-US" sz="1700"/>
              <a:t>• Emerging Skills: Cloud computing, data analysis, and digital security awareness.</a:t>
            </a:r>
          </a:p>
        </p:txBody>
      </p:sp>
      <p:pic>
        <p:nvPicPr>
          <p:cNvPr id="5" name="Picture 4" descr="Scribbles on a notebook">
            <a:extLst>
              <a:ext uri="{FF2B5EF4-FFF2-40B4-BE49-F238E27FC236}">
                <a16:creationId xmlns:a16="http://schemas.microsoft.com/office/drawing/2014/main" id="{86F2C0E9-23CF-9F02-C79A-B5584B7B7B8F}"/>
              </a:ext>
            </a:extLst>
          </p:cNvPr>
          <p:cNvPicPr>
            <a:picLocks noChangeAspect="1"/>
          </p:cNvPicPr>
          <p:nvPr/>
        </p:nvPicPr>
        <p:blipFill>
          <a:blip r:embed="rId2"/>
          <a:srcRect l="23259" r="31056" b="-63"/>
          <a:stretch/>
        </p:blipFill>
        <p:spPr>
          <a:xfrm>
            <a:off x="4572000" y="1"/>
            <a:ext cx="4577118"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r>
              <a:t>Conclusion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FF0AE23-0BBC-97C1-D268-BC19B2822EB8}"/>
              </a:ext>
            </a:extLst>
          </p:cNvPr>
          <p:cNvGraphicFramePr>
            <a:graphicFrameLocks noGrp="1"/>
          </p:cNvGraphicFramePr>
          <p:nvPr>
            <p:ph idx="1"/>
            <p:extLst>
              <p:ext uri="{D42A27DB-BD31-4B8C-83A1-F6EECF244321}">
                <p14:modId xmlns:p14="http://schemas.microsoft.com/office/powerpoint/2010/main" val="1353737348"/>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bile device with apps">
            <a:extLst>
              <a:ext uri="{FF2B5EF4-FFF2-40B4-BE49-F238E27FC236}">
                <a16:creationId xmlns:a16="http://schemas.microsoft.com/office/drawing/2014/main" id="{8BE2EC55-7D04-8145-94C1-B5ACC7BF4FD6}"/>
              </a:ext>
            </a:extLst>
          </p:cNvPr>
          <p:cNvPicPr>
            <a:picLocks noChangeAspect="1"/>
          </p:cNvPicPr>
          <p:nvPr/>
        </p:nvPicPr>
        <p:blipFill>
          <a:blip r:embed="rId2"/>
          <a:srcRect l="53162" r="13556" b="-2"/>
          <a:stretch/>
        </p:blipFill>
        <p:spPr>
          <a:xfrm>
            <a:off x="20" y="-2"/>
            <a:ext cx="4057627"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47" y="-1"/>
            <a:ext cx="508635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86487" y="405685"/>
            <a:ext cx="4098726" cy="1559301"/>
          </a:xfrm>
        </p:spPr>
        <p:txBody>
          <a:bodyPr>
            <a:normAutofit/>
          </a:bodyPr>
          <a:lstStyle/>
          <a:p>
            <a:r>
              <a:rPr lang="en-US" sz="3500"/>
              <a:t>Introduction to ICT</a:t>
            </a:r>
          </a:p>
        </p:txBody>
      </p:sp>
      <p:sp>
        <p:nvSpPr>
          <p:cNvPr id="3" name="Content Placeholder 2"/>
          <p:cNvSpPr>
            <a:spLocks noGrp="1"/>
          </p:cNvSpPr>
          <p:nvPr>
            <p:ph idx="1"/>
          </p:nvPr>
        </p:nvSpPr>
        <p:spPr>
          <a:xfrm>
            <a:off x="4572463" y="2476735"/>
            <a:ext cx="3949529" cy="3959687"/>
          </a:xfrm>
        </p:spPr>
        <p:txBody>
          <a:bodyPr anchor="ctr">
            <a:normAutofit fontScale="92500" lnSpcReduction="20000"/>
          </a:bodyPr>
          <a:lstStyle/>
          <a:p>
            <a:r>
              <a:rPr lang="en-US" sz="1700" dirty="0">
                <a:ea typeface="+mn-lt"/>
                <a:cs typeface="+mn-lt"/>
              </a:rPr>
              <a:t>ICT refers to the tools and technologies used to manage, process, and share information. It includes devices like computers, smartphones, and the internet, enabling global communication and information access.</a:t>
            </a:r>
            <a:endParaRPr lang="en-US" dirty="0">
              <a:ea typeface="+mn-lt"/>
              <a:cs typeface="+mn-lt"/>
            </a:endParaRPr>
          </a:p>
          <a:p>
            <a:r>
              <a:rPr lang="en-US" b="1" dirty="0"/>
              <a:t>Key Points</a:t>
            </a:r>
            <a:r>
              <a:rPr lang="en-US" dirty="0"/>
              <a:t>:</a:t>
            </a:r>
            <a:endParaRPr lang="en-US" dirty="0">
              <a:ea typeface="Calibri"/>
              <a:cs typeface="Calibri"/>
            </a:endParaRPr>
          </a:p>
          <a:p>
            <a:r>
              <a:rPr lang="en-US" sz="1700" b="1" dirty="0">
                <a:ea typeface="+mn-lt"/>
                <a:cs typeface="+mn-lt"/>
              </a:rPr>
              <a:t>Digital Nature</a:t>
            </a:r>
            <a:r>
              <a:rPr lang="en-US" sz="1700" dirty="0">
                <a:ea typeface="+mn-lt"/>
                <a:cs typeface="+mn-lt"/>
              </a:rPr>
              <a:t>: Information is stored and transmitted in binary format (0s and 1s).</a:t>
            </a:r>
            <a:endParaRPr lang="en-US" dirty="0"/>
          </a:p>
          <a:p>
            <a:r>
              <a:rPr lang="en-US" sz="1700" b="1" dirty="0">
                <a:ea typeface="+mn-lt"/>
                <a:cs typeface="+mn-lt"/>
              </a:rPr>
              <a:t>Common Uses</a:t>
            </a:r>
            <a:r>
              <a:rPr lang="en-US" sz="1700" dirty="0">
                <a:ea typeface="+mn-lt"/>
                <a:cs typeface="+mn-lt"/>
              </a:rPr>
              <a:t>: Social media, online banking, e-commerce, and education.</a:t>
            </a:r>
            <a:endParaRPr lang="en-US" dirty="0">
              <a:ea typeface="+mn-lt"/>
              <a:cs typeface="+mn-lt"/>
            </a:endParaRPr>
          </a:p>
          <a:p>
            <a:r>
              <a:rPr lang="en-US" sz="1700" b="1" dirty="0">
                <a:ea typeface="+mn-lt"/>
                <a:cs typeface="+mn-lt"/>
              </a:rPr>
              <a:t>Applications</a:t>
            </a:r>
            <a:r>
              <a:rPr lang="en-US" sz="1700" dirty="0">
                <a:ea typeface="+mn-lt"/>
                <a:cs typeface="+mn-lt"/>
              </a:rPr>
              <a:t>: Healthcare (telemedicine), retail (online shopping), and entertainment (streaming).</a:t>
            </a:r>
            <a:endParaRPr lang="en-US" dirty="0"/>
          </a:p>
          <a:p>
            <a:r>
              <a:rPr lang="en-US" sz="1700" dirty="0">
                <a:ea typeface="+mn-lt"/>
                <a:cs typeface="+mn-lt"/>
              </a:rPr>
              <a:t>ICT enhances communication, improves efficiency, and provides access to vast information.</a:t>
            </a:r>
            <a:endParaRPr lang="en-US" dirty="0">
              <a:ea typeface="+mn-lt"/>
              <a:cs typeface="+mn-lt"/>
            </a:endParaRPr>
          </a:p>
          <a:p>
            <a:endParaRPr lang="en-US" sz="1700" dirty="0">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4331174" cy="1653036"/>
          </a:xfrm>
        </p:spPr>
        <p:txBody>
          <a:bodyPr>
            <a:normAutofit/>
          </a:bodyPr>
          <a:lstStyle/>
          <a:p>
            <a:r>
              <a:rPr lang="en-US"/>
              <a:t>ICT Devices</a:t>
            </a:r>
          </a:p>
        </p:txBody>
      </p:sp>
      <p:pic>
        <p:nvPicPr>
          <p:cNvPr id="5" name="Picture 4" descr="Laptop on a table">
            <a:extLst>
              <a:ext uri="{FF2B5EF4-FFF2-40B4-BE49-F238E27FC236}">
                <a16:creationId xmlns:a16="http://schemas.microsoft.com/office/drawing/2014/main" id="{623304FB-28A5-820C-AC3F-30D47A9858FA}"/>
              </a:ext>
            </a:extLst>
          </p:cNvPr>
          <p:cNvPicPr>
            <a:picLocks noChangeAspect="1"/>
          </p:cNvPicPr>
          <p:nvPr/>
        </p:nvPicPr>
        <p:blipFill>
          <a:blip r:embed="rId2"/>
          <a:srcRect l="19751" r="36721" b="-1"/>
          <a:stretch/>
        </p:blipFill>
        <p:spPr>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3" name="Content Placeholder 2"/>
          <p:cNvSpPr>
            <a:spLocks noGrp="1"/>
          </p:cNvSpPr>
          <p:nvPr>
            <p:ph idx="1"/>
          </p:nvPr>
        </p:nvSpPr>
        <p:spPr>
          <a:xfrm>
            <a:off x="474380" y="1716217"/>
            <a:ext cx="5470223" cy="4783309"/>
          </a:xfrm>
        </p:spPr>
        <p:txBody>
          <a:bodyPr vert="horz" lIns="91440" tIns="45720" rIns="91440" bIns="45720" rtlCol="0" anchor="t">
            <a:noAutofit/>
          </a:bodyPr>
          <a:lstStyle/>
          <a:p>
            <a:pPr>
              <a:lnSpc>
                <a:spcPct val="90000"/>
              </a:lnSpc>
            </a:pPr>
            <a:r>
              <a:rPr lang="en-US" sz="1800" dirty="0">
                <a:ea typeface="+mn-lt"/>
                <a:cs typeface="+mn-lt"/>
              </a:rPr>
              <a:t>Smartphones and tablets are essential ICT tools for daily activities like sending emails, messages, and sharing pictures. They allow people to stay connected via social media and express ideas globally. Smartphones, more advanced than regular mobile phones, support functions like browsing the web, video calls, gaming, and media streaming, using wireless networks (e.g., Android, iOS).</a:t>
            </a:r>
            <a:endParaRPr lang="en-US" sz="1800" dirty="0">
              <a:ea typeface="Calibri"/>
              <a:cs typeface="Calibri"/>
            </a:endParaRPr>
          </a:p>
          <a:p>
            <a:pPr>
              <a:lnSpc>
                <a:spcPct val="90000"/>
              </a:lnSpc>
            </a:pPr>
            <a:r>
              <a:rPr lang="en-US" sz="1800" dirty="0">
                <a:ea typeface="+mn-lt"/>
                <a:cs typeface="+mn-lt"/>
              </a:rPr>
              <a:t>Tablets, larger than smartphones, combine input, output, and processing in one touchscreen, making them ideal for extended reading and other tasks.</a:t>
            </a:r>
          </a:p>
          <a:p>
            <a:pPr>
              <a:lnSpc>
                <a:spcPct val="90000"/>
              </a:lnSpc>
            </a:pPr>
            <a:r>
              <a:rPr lang="en-US" sz="1800" dirty="0">
                <a:ea typeface="+mn-lt"/>
                <a:cs typeface="+mn-lt"/>
              </a:rPr>
              <a:t>TV and radio, long used for broadcasting, remain important ICT tools for entertainment and information. Smartphones and tablets perform various functions with the help of apps, which can be downloaded from stores like Google Play or Apple App Store.</a:t>
            </a:r>
            <a:endParaRPr lang="en-US" sz="1800" dirty="0">
              <a:ea typeface="Calibri"/>
              <a:cs typeface="Calibri"/>
            </a:endParaRPr>
          </a:p>
          <a:p>
            <a:pPr>
              <a:lnSpc>
                <a:spcPct val="90000"/>
              </a:lnSpc>
            </a:pPr>
            <a:endParaRPr lang="en-US" sz="1800" dirty="0">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r>
              <a:t>Importance of ICT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D9C5B6FD-5FCF-3AE8-2A94-5BFE1009F7D3}"/>
              </a:ext>
            </a:extLst>
          </p:cNvPr>
          <p:cNvGraphicFramePr>
            <a:graphicFrameLocks noGrp="1"/>
          </p:cNvGraphicFramePr>
          <p:nvPr>
            <p:ph idx="1"/>
            <p:extLst>
              <p:ext uri="{D42A27DB-BD31-4B8C-83A1-F6EECF244321}">
                <p14:modId xmlns:p14="http://schemas.microsoft.com/office/powerpoint/2010/main" val="3298372426"/>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16597"/>
            <a:ext cx="548639"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59" y="613954"/>
            <a:ext cx="8180615"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2723" y="809898"/>
            <a:ext cx="7629757" cy="1554480"/>
          </a:xfrm>
        </p:spPr>
        <p:txBody>
          <a:bodyPr anchor="ctr">
            <a:normAutofit/>
          </a:bodyPr>
          <a:lstStyle/>
          <a:p>
            <a:r>
              <a:rPr lang="en-US" sz="4200"/>
              <a:t>ICT Tools at Work</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8650" y="6485313"/>
            <a:ext cx="78867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536911A-D4B5-C776-AD5A-907F12ECD6AA}"/>
              </a:ext>
            </a:extLst>
          </p:cNvPr>
          <p:cNvGraphicFramePr>
            <a:graphicFrameLocks noGrp="1"/>
          </p:cNvGraphicFramePr>
          <p:nvPr>
            <p:ph idx="1"/>
            <p:extLst>
              <p:ext uri="{D42A27DB-BD31-4B8C-83A1-F6EECF244321}">
                <p14:modId xmlns:p14="http://schemas.microsoft.com/office/powerpoint/2010/main" val="983011219"/>
              </p:ext>
            </p:extLst>
          </p:nvPr>
        </p:nvGraphicFramePr>
        <p:xfrm>
          <a:off x="678451" y="3017519"/>
          <a:ext cx="778383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A99F07-2EBA-B2A9-E446-DE9A8DFB95E6}"/>
              </a:ext>
            </a:extLst>
          </p:cNvPr>
          <p:cNvSpPr>
            <a:spLocks noGrp="1"/>
          </p:cNvSpPr>
          <p:nvPr>
            <p:ph type="title"/>
          </p:nvPr>
        </p:nvSpPr>
        <p:spPr>
          <a:xfrm>
            <a:off x="836676" y="548640"/>
            <a:ext cx="7626096" cy="1179576"/>
          </a:xfrm>
        </p:spPr>
        <p:txBody>
          <a:bodyPr>
            <a:noAutofit/>
          </a:bodyPr>
          <a:lstStyle/>
          <a:p>
            <a:r>
              <a:rPr lang="en-US" sz="4000" b="1" dirty="0">
                <a:ea typeface="Calibri"/>
                <a:cs typeface="Calibri"/>
              </a:rPr>
              <a:t>Computer Hardware and Software</a:t>
            </a:r>
            <a:endParaRPr lang="en-US" sz="4000">
              <a:ea typeface="Calibri"/>
              <a:cs typeface="Calibri"/>
            </a:endParaRP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A86176D8-41D3-BF0A-39DA-9F1C1371E174}"/>
              </a:ext>
            </a:extLst>
          </p:cNvPr>
          <p:cNvSpPr>
            <a:spLocks noGrp="1"/>
          </p:cNvSpPr>
          <p:nvPr>
            <p:ph idx="1"/>
          </p:nvPr>
        </p:nvSpPr>
        <p:spPr>
          <a:xfrm>
            <a:off x="419733" y="2007491"/>
            <a:ext cx="8359340" cy="4658302"/>
          </a:xfrm>
        </p:spPr>
        <p:txBody>
          <a:bodyPr vert="horz" lIns="91440" tIns="45720" rIns="91440" bIns="45720" rtlCol="0" anchor="t">
            <a:noAutofit/>
          </a:bodyPr>
          <a:lstStyle/>
          <a:p>
            <a:pPr>
              <a:lnSpc>
                <a:spcPct val="90000"/>
              </a:lnSpc>
            </a:pPr>
            <a:endParaRPr lang="en-US" sz="1500" b="1" dirty="0">
              <a:ea typeface="Calibri"/>
              <a:cs typeface="Calibri"/>
            </a:endParaRPr>
          </a:p>
          <a:p>
            <a:pPr>
              <a:lnSpc>
                <a:spcPct val="90000"/>
              </a:lnSpc>
            </a:pPr>
            <a:r>
              <a:rPr lang="en-US" sz="1500" dirty="0">
                <a:ea typeface="+mn-lt"/>
                <a:cs typeface="+mn-lt"/>
              </a:rPr>
              <a:t>A computer system has two main parts: </a:t>
            </a:r>
            <a:r>
              <a:rPr lang="en-US" sz="1500" b="1" dirty="0">
                <a:ea typeface="+mn-lt"/>
                <a:cs typeface="+mn-lt"/>
              </a:rPr>
              <a:t>hardware</a:t>
            </a:r>
            <a:r>
              <a:rPr lang="en-US" sz="1500" dirty="0">
                <a:ea typeface="+mn-lt"/>
                <a:cs typeface="+mn-lt"/>
              </a:rPr>
              <a:t> (the physical components like the keyboard, monitor, and CPU) and </a:t>
            </a:r>
            <a:r>
              <a:rPr lang="en-US" sz="1500" b="1" dirty="0">
                <a:ea typeface="+mn-lt"/>
                <a:cs typeface="+mn-lt"/>
              </a:rPr>
              <a:t>software</a:t>
            </a:r>
            <a:r>
              <a:rPr lang="en-US" sz="1500" dirty="0">
                <a:ea typeface="+mn-lt"/>
                <a:cs typeface="+mn-lt"/>
              </a:rPr>
              <a:t> (programs that make the hardware work, such as the operating system</a:t>
            </a:r>
            <a:r>
              <a:rPr lang="en-US" sz="1500">
                <a:ea typeface="+mn-lt"/>
                <a:cs typeface="+mn-lt"/>
              </a:rPr>
              <a:t>).</a:t>
            </a:r>
            <a:endParaRPr lang="en-US" sz="1500">
              <a:ea typeface="Calibri"/>
              <a:cs typeface="Calibri"/>
            </a:endParaRPr>
          </a:p>
          <a:p>
            <a:pPr>
              <a:lnSpc>
                <a:spcPct val="90000"/>
              </a:lnSpc>
            </a:pPr>
            <a:r>
              <a:rPr lang="en-US" sz="1500" b="1" dirty="0">
                <a:ea typeface="+mn-lt"/>
                <a:cs typeface="+mn-lt"/>
              </a:rPr>
              <a:t>Hardware</a:t>
            </a:r>
            <a:r>
              <a:rPr lang="en-US" sz="1500" dirty="0">
                <a:ea typeface="+mn-lt"/>
                <a:cs typeface="+mn-lt"/>
              </a:rPr>
              <a:t>: Devices like the monitor display </a:t>
            </a:r>
            <a:r>
              <a:rPr lang="en-US" sz="1500">
                <a:ea typeface="+mn-lt"/>
                <a:cs typeface="+mn-lt"/>
              </a:rPr>
              <a:t>information.</a:t>
            </a:r>
            <a:endParaRPr lang="en-US" sz="1500">
              <a:ea typeface="Calibri"/>
              <a:cs typeface="Calibri"/>
            </a:endParaRPr>
          </a:p>
          <a:p>
            <a:pPr>
              <a:lnSpc>
                <a:spcPct val="90000"/>
              </a:lnSpc>
            </a:pPr>
            <a:r>
              <a:rPr lang="en-US" sz="1500" b="1" dirty="0">
                <a:ea typeface="+mn-lt"/>
                <a:cs typeface="+mn-lt"/>
              </a:rPr>
              <a:t>Software</a:t>
            </a:r>
            <a:r>
              <a:rPr lang="en-US" sz="1500" dirty="0">
                <a:ea typeface="+mn-lt"/>
                <a:cs typeface="+mn-lt"/>
              </a:rPr>
              <a:t>: Programs like the </a:t>
            </a:r>
            <a:r>
              <a:rPr lang="en-US" sz="1500" b="1" dirty="0">
                <a:ea typeface="+mn-lt"/>
                <a:cs typeface="+mn-lt"/>
              </a:rPr>
              <a:t>Operating System (OS)</a:t>
            </a:r>
            <a:r>
              <a:rPr lang="en-US" sz="1500" dirty="0">
                <a:ea typeface="+mn-lt"/>
                <a:cs typeface="+mn-lt"/>
              </a:rPr>
              <a:t> (e.g., Windows, Ubuntu, macOS) control the hardware's </a:t>
            </a:r>
            <a:r>
              <a:rPr lang="en-US" sz="1500">
                <a:ea typeface="+mn-lt"/>
                <a:cs typeface="+mn-lt"/>
              </a:rPr>
              <a:t>functionality.</a:t>
            </a:r>
            <a:endParaRPr lang="en-US" sz="1500">
              <a:ea typeface="Calibri"/>
              <a:cs typeface="Calibri"/>
            </a:endParaRPr>
          </a:p>
          <a:p>
            <a:pPr>
              <a:lnSpc>
                <a:spcPct val="90000"/>
              </a:lnSpc>
            </a:pPr>
            <a:r>
              <a:rPr lang="en-US" sz="1500" dirty="0">
                <a:ea typeface="+mn-lt"/>
                <a:cs typeface="+mn-lt"/>
              </a:rPr>
              <a:t>When you start a computer, it runs </a:t>
            </a:r>
            <a:r>
              <a:rPr lang="en-US" sz="1500" b="1" dirty="0">
                <a:ea typeface="+mn-lt"/>
                <a:cs typeface="+mn-lt"/>
              </a:rPr>
              <a:t>BIOS</a:t>
            </a:r>
            <a:r>
              <a:rPr lang="en-US" sz="1500" dirty="0">
                <a:ea typeface="+mn-lt"/>
                <a:cs typeface="+mn-lt"/>
              </a:rPr>
              <a:t> to check the system, then loads the OS. </a:t>
            </a:r>
            <a:r>
              <a:rPr lang="en-US" sz="1500" b="1" dirty="0">
                <a:ea typeface="+mn-lt"/>
                <a:cs typeface="+mn-lt"/>
              </a:rPr>
              <a:t>Login</a:t>
            </a:r>
            <a:r>
              <a:rPr lang="en-US" sz="1500" dirty="0">
                <a:ea typeface="+mn-lt"/>
                <a:cs typeface="+mn-lt"/>
              </a:rPr>
              <a:t> ensures only authorized users can access their files and </a:t>
            </a:r>
            <a:r>
              <a:rPr lang="en-US" sz="1500">
                <a:ea typeface="+mn-lt"/>
                <a:cs typeface="+mn-lt"/>
              </a:rPr>
              <a:t>applications.</a:t>
            </a:r>
            <a:endParaRPr lang="en-US" sz="1500">
              <a:ea typeface="Calibri"/>
              <a:cs typeface="Calibri"/>
            </a:endParaRPr>
          </a:p>
          <a:p>
            <a:pPr>
              <a:lnSpc>
                <a:spcPct val="90000"/>
              </a:lnSpc>
            </a:pPr>
            <a:r>
              <a:rPr lang="en-US" sz="1500" b="1" dirty="0"/>
              <a:t>Keyboard and Mouse </a:t>
            </a:r>
            <a:r>
              <a:rPr lang="en-US" sz="1500" b="1"/>
              <a:t>Usage.</a:t>
            </a:r>
            <a:endParaRPr lang="en-US" sz="1500" dirty="0">
              <a:ea typeface="Calibri"/>
              <a:cs typeface="Calibri"/>
            </a:endParaRPr>
          </a:p>
          <a:p>
            <a:pPr>
              <a:lnSpc>
                <a:spcPct val="90000"/>
              </a:lnSpc>
            </a:pPr>
            <a:r>
              <a:rPr lang="en-US" sz="1500" b="1" dirty="0">
                <a:ea typeface="+mn-lt"/>
                <a:cs typeface="+mn-lt"/>
              </a:rPr>
              <a:t>Keyboard</a:t>
            </a:r>
            <a:r>
              <a:rPr lang="en-US" sz="1500" dirty="0">
                <a:ea typeface="+mn-lt"/>
                <a:cs typeface="+mn-lt"/>
              </a:rPr>
              <a:t>: Used for typing commands and </a:t>
            </a:r>
            <a:r>
              <a:rPr lang="en-US" sz="1500">
                <a:ea typeface="+mn-lt"/>
                <a:cs typeface="+mn-lt"/>
              </a:rPr>
              <a:t>text.</a:t>
            </a:r>
            <a:endParaRPr lang="en-US" sz="1500">
              <a:ea typeface="Calibri"/>
              <a:cs typeface="Calibri"/>
            </a:endParaRPr>
          </a:p>
          <a:p>
            <a:pPr lvl="1">
              <a:lnSpc>
                <a:spcPct val="90000"/>
              </a:lnSpc>
            </a:pPr>
            <a:r>
              <a:rPr lang="en-US" sz="1500" b="1" dirty="0">
                <a:ea typeface="+mn-lt"/>
                <a:cs typeface="+mn-lt"/>
              </a:rPr>
              <a:t>Function keys</a:t>
            </a:r>
            <a:r>
              <a:rPr lang="en-US" sz="1500" dirty="0">
                <a:ea typeface="+mn-lt"/>
                <a:cs typeface="+mn-lt"/>
              </a:rPr>
              <a:t> (F1-F12) perform specific tasks.</a:t>
            </a:r>
            <a:endParaRPr lang="en-US" sz="1500" dirty="0">
              <a:ea typeface="Calibri"/>
              <a:cs typeface="Calibri"/>
            </a:endParaRPr>
          </a:p>
          <a:p>
            <a:pPr lvl="1">
              <a:lnSpc>
                <a:spcPct val="90000"/>
              </a:lnSpc>
            </a:pPr>
            <a:r>
              <a:rPr lang="en-US" sz="1500" b="1" dirty="0">
                <a:ea typeface="+mn-lt"/>
                <a:cs typeface="+mn-lt"/>
              </a:rPr>
              <a:t>Control keys</a:t>
            </a:r>
            <a:r>
              <a:rPr lang="en-US" sz="1500" dirty="0">
                <a:ea typeface="+mn-lt"/>
                <a:cs typeface="+mn-lt"/>
              </a:rPr>
              <a:t> like </a:t>
            </a:r>
            <a:r>
              <a:rPr lang="en-US" sz="1500" b="1" dirty="0">
                <a:ea typeface="+mn-lt"/>
                <a:cs typeface="+mn-lt"/>
              </a:rPr>
              <a:t>CTRL</a:t>
            </a:r>
            <a:r>
              <a:rPr lang="en-US" sz="1500" dirty="0">
                <a:ea typeface="+mn-lt"/>
                <a:cs typeface="+mn-lt"/>
              </a:rPr>
              <a:t> and </a:t>
            </a:r>
            <a:r>
              <a:rPr lang="en-US" sz="1500" b="1" dirty="0">
                <a:ea typeface="+mn-lt"/>
                <a:cs typeface="+mn-lt"/>
              </a:rPr>
              <a:t>SHIFT</a:t>
            </a:r>
            <a:r>
              <a:rPr lang="en-US" sz="1500" dirty="0">
                <a:ea typeface="+mn-lt"/>
                <a:cs typeface="+mn-lt"/>
              </a:rPr>
              <a:t> perform special functions.</a:t>
            </a:r>
            <a:endParaRPr lang="en-US" sz="1500" dirty="0">
              <a:ea typeface="Calibri"/>
              <a:cs typeface="Calibri"/>
            </a:endParaRPr>
          </a:p>
          <a:p>
            <a:pPr lvl="1">
              <a:lnSpc>
                <a:spcPct val="90000"/>
              </a:lnSpc>
            </a:pPr>
            <a:r>
              <a:rPr lang="en-US" sz="1500" b="1" dirty="0">
                <a:ea typeface="+mn-lt"/>
                <a:cs typeface="+mn-lt"/>
              </a:rPr>
              <a:t>Enter key</a:t>
            </a:r>
            <a:r>
              <a:rPr lang="en-US" sz="1500" dirty="0">
                <a:ea typeface="+mn-lt"/>
                <a:cs typeface="+mn-lt"/>
              </a:rPr>
              <a:t> moves the cursor to the next line.</a:t>
            </a:r>
            <a:endParaRPr lang="en-US" sz="1500" dirty="0">
              <a:ea typeface="Calibri"/>
              <a:cs typeface="Calibri"/>
            </a:endParaRPr>
          </a:p>
          <a:p>
            <a:pPr>
              <a:lnSpc>
                <a:spcPct val="90000"/>
              </a:lnSpc>
            </a:pPr>
            <a:r>
              <a:rPr lang="en-US" sz="1500" b="1" dirty="0">
                <a:ea typeface="+mn-lt"/>
                <a:cs typeface="+mn-lt"/>
              </a:rPr>
              <a:t>Mouse</a:t>
            </a:r>
            <a:r>
              <a:rPr lang="en-US" sz="1500" dirty="0">
                <a:ea typeface="+mn-lt"/>
                <a:cs typeface="+mn-lt"/>
              </a:rPr>
              <a:t>: Used to select and open items.</a:t>
            </a:r>
            <a:endParaRPr lang="en-US" sz="1500" dirty="0">
              <a:ea typeface="Calibri"/>
              <a:cs typeface="Calibri"/>
            </a:endParaRPr>
          </a:p>
          <a:p>
            <a:pPr lvl="1">
              <a:lnSpc>
                <a:spcPct val="90000"/>
              </a:lnSpc>
            </a:pPr>
            <a:r>
              <a:rPr lang="en-US" sz="1500" b="1" dirty="0">
                <a:ea typeface="+mn-lt"/>
                <a:cs typeface="+mn-lt"/>
              </a:rPr>
              <a:t>Point and click</a:t>
            </a:r>
            <a:r>
              <a:rPr lang="en-US" sz="1500" dirty="0">
                <a:ea typeface="+mn-lt"/>
                <a:cs typeface="+mn-lt"/>
              </a:rPr>
              <a:t>: Select items.</a:t>
            </a:r>
            <a:endParaRPr lang="en-US" sz="1500" dirty="0">
              <a:ea typeface="Calibri"/>
              <a:cs typeface="Calibri"/>
            </a:endParaRPr>
          </a:p>
          <a:p>
            <a:pPr lvl="1">
              <a:lnSpc>
                <a:spcPct val="90000"/>
              </a:lnSpc>
            </a:pPr>
            <a:r>
              <a:rPr lang="en-US" sz="1500" b="1" dirty="0">
                <a:ea typeface="+mn-lt"/>
                <a:cs typeface="+mn-lt"/>
              </a:rPr>
              <a:t>Drag and drop</a:t>
            </a:r>
            <a:r>
              <a:rPr lang="en-US" sz="1500" dirty="0">
                <a:ea typeface="+mn-lt"/>
                <a:cs typeface="+mn-lt"/>
              </a:rPr>
              <a:t>: Move items to new locations.</a:t>
            </a:r>
            <a:endParaRPr lang="en-US" sz="1500" dirty="0">
              <a:ea typeface="Calibri"/>
              <a:cs typeface="Calibri"/>
            </a:endParaRPr>
          </a:p>
          <a:p>
            <a:pPr lvl="1">
              <a:lnSpc>
                <a:spcPct val="90000"/>
              </a:lnSpc>
            </a:pPr>
            <a:r>
              <a:rPr lang="en-US" sz="1500" b="1" dirty="0">
                <a:ea typeface="+mn-lt"/>
                <a:cs typeface="+mn-lt"/>
              </a:rPr>
              <a:t>Double-click</a:t>
            </a:r>
            <a:r>
              <a:rPr lang="en-US" sz="1500" dirty="0">
                <a:ea typeface="+mn-lt"/>
                <a:cs typeface="+mn-lt"/>
              </a:rPr>
              <a:t>: Open files</a:t>
            </a:r>
            <a:endParaRPr lang="en-US" sz="1500" dirty="0">
              <a:ea typeface="Calibri"/>
              <a:cs typeface="Calibri"/>
            </a:endParaRPr>
          </a:p>
          <a:p>
            <a:pPr>
              <a:lnSpc>
                <a:spcPct val="90000"/>
              </a:lnSpc>
            </a:pPr>
            <a:endParaRPr lang="en-US" sz="1500" dirty="0">
              <a:ea typeface="Calibri"/>
              <a:cs typeface="Calibri"/>
            </a:endParaRPr>
          </a:p>
        </p:txBody>
      </p:sp>
    </p:spTree>
    <p:extLst>
      <p:ext uri="{BB962C8B-B14F-4D97-AF65-F5344CB8AC3E}">
        <p14:creationId xmlns:p14="http://schemas.microsoft.com/office/powerpoint/2010/main" val="1096822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0D6C4-691C-ED94-C5A9-4C4438534DB7}"/>
              </a:ext>
            </a:extLst>
          </p:cNvPr>
          <p:cNvSpPr>
            <a:spLocks noGrp="1"/>
          </p:cNvSpPr>
          <p:nvPr>
            <p:ph type="title"/>
          </p:nvPr>
        </p:nvSpPr>
        <p:spPr>
          <a:xfrm>
            <a:off x="628650" y="365125"/>
            <a:ext cx="7886700" cy="1325563"/>
          </a:xfrm>
        </p:spPr>
        <p:txBody>
          <a:bodyPr>
            <a:normAutofit/>
          </a:bodyPr>
          <a:lstStyle/>
          <a:p>
            <a:r>
              <a:rPr lang="en-US" sz="4700">
                <a:ea typeface="Calibri"/>
                <a:cs typeface="Calibri"/>
              </a:rPr>
              <a:t>Operating System</a:t>
            </a:r>
            <a:endParaRPr lang="en-US" sz="47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1302F7-E20A-128B-FDF6-8C81936CCBFA}"/>
              </a:ext>
            </a:extLst>
          </p:cNvPr>
          <p:cNvSpPr>
            <a:spLocks noGrp="1"/>
          </p:cNvSpPr>
          <p:nvPr>
            <p:ph idx="1"/>
          </p:nvPr>
        </p:nvSpPr>
        <p:spPr>
          <a:xfrm>
            <a:off x="628650" y="1929384"/>
            <a:ext cx="8260511" cy="4553884"/>
          </a:xfrm>
        </p:spPr>
        <p:txBody>
          <a:bodyPr vert="horz" lIns="91440" tIns="45720" rIns="91440" bIns="45720" rtlCol="0" anchor="t">
            <a:normAutofit/>
          </a:bodyPr>
          <a:lstStyle/>
          <a:p>
            <a:pPr>
              <a:lnSpc>
                <a:spcPct val="90000"/>
              </a:lnSpc>
            </a:pPr>
            <a:r>
              <a:rPr lang="en-US" sz="1800" dirty="0">
                <a:ea typeface="+mn-lt"/>
                <a:cs typeface="+mn-lt"/>
              </a:rPr>
              <a:t>An </a:t>
            </a:r>
            <a:r>
              <a:rPr lang="en-US" sz="1800" b="1" dirty="0">
                <a:ea typeface="+mn-lt"/>
                <a:cs typeface="+mn-lt"/>
              </a:rPr>
              <a:t>Operating System (OS)</a:t>
            </a:r>
            <a:r>
              <a:rPr lang="en-US" sz="1800" dirty="0">
                <a:ea typeface="+mn-lt"/>
                <a:cs typeface="+mn-lt"/>
              </a:rPr>
              <a:t> is software that manages computer hardware and software, enabling other programs to run. It acts as an intermediary between the user and the computer hardware.</a:t>
            </a:r>
            <a:endParaRPr lang="en-US" sz="1800" dirty="0">
              <a:ea typeface="Calibri"/>
              <a:cs typeface="Calibri"/>
            </a:endParaRPr>
          </a:p>
          <a:p>
            <a:pPr>
              <a:lnSpc>
                <a:spcPct val="90000"/>
              </a:lnSpc>
            </a:pPr>
            <a:r>
              <a:rPr lang="en-US" sz="1800" b="1" dirty="0"/>
              <a:t>Key Functions of an OS:</a:t>
            </a:r>
            <a:endParaRPr lang="en-US" sz="1800" dirty="0">
              <a:ea typeface="Calibri"/>
              <a:cs typeface="Calibri"/>
            </a:endParaRPr>
          </a:p>
          <a:p>
            <a:pPr>
              <a:lnSpc>
                <a:spcPct val="90000"/>
              </a:lnSpc>
            </a:pPr>
            <a:r>
              <a:rPr lang="en-US" sz="1800" b="1" dirty="0">
                <a:ea typeface="+mn-lt"/>
                <a:cs typeface="+mn-lt"/>
              </a:rPr>
              <a:t>Process Management</a:t>
            </a:r>
            <a:r>
              <a:rPr lang="en-US" sz="1800" dirty="0">
                <a:ea typeface="+mn-lt"/>
                <a:cs typeface="+mn-lt"/>
              </a:rPr>
              <a:t>: Manages running programs and processes.</a:t>
            </a:r>
            <a:endParaRPr lang="en-US" sz="1800" dirty="0">
              <a:ea typeface="Calibri"/>
              <a:cs typeface="Calibri"/>
            </a:endParaRPr>
          </a:p>
          <a:p>
            <a:pPr>
              <a:lnSpc>
                <a:spcPct val="90000"/>
              </a:lnSpc>
            </a:pPr>
            <a:r>
              <a:rPr lang="en-US" sz="1800" b="1" dirty="0">
                <a:ea typeface="+mn-lt"/>
                <a:cs typeface="+mn-lt"/>
              </a:rPr>
              <a:t>Memory Management</a:t>
            </a:r>
            <a:r>
              <a:rPr lang="en-US" sz="1800" dirty="0">
                <a:ea typeface="+mn-lt"/>
                <a:cs typeface="+mn-lt"/>
              </a:rPr>
              <a:t>: Allocates memory for tasks and ensures efficient use.</a:t>
            </a:r>
            <a:endParaRPr lang="en-US" sz="1800" dirty="0">
              <a:ea typeface="Calibri"/>
              <a:cs typeface="Calibri"/>
            </a:endParaRPr>
          </a:p>
          <a:p>
            <a:pPr>
              <a:lnSpc>
                <a:spcPct val="90000"/>
              </a:lnSpc>
            </a:pPr>
            <a:r>
              <a:rPr lang="en-US" sz="1800" b="1" dirty="0">
                <a:ea typeface="+mn-lt"/>
                <a:cs typeface="+mn-lt"/>
              </a:rPr>
              <a:t>File Management</a:t>
            </a:r>
            <a:r>
              <a:rPr lang="en-US" sz="1800" dirty="0">
                <a:ea typeface="+mn-lt"/>
                <a:cs typeface="+mn-lt"/>
              </a:rPr>
              <a:t>: Organizes and controls access to data stored on the computer.</a:t>
            </a:r>
            <a:endParaRPr lang="en-US" sz="1800" dirty="0">
              <a:ea typeface="Calibri"/>
              <a:cs typeface="Calibri"/>
            </a:endParaRPr>
          </a:p>
          <a:p>
            <a:pPr>
              <a:lnSpc>
                <a:spcPct val="90000"/>
              </a:lnSpc>
            </a:pPr>
            <a:r>
              <a:rPr lang="en-US" sz="1800" b="1" dirty="0">
                <a:ea typeface="+mn-lt"/>
                <a:cs typeface="+mn-lt"/>
              </a:rPr>
              <a:t>Device Management</a:t>
            </a:r>
            <a:r>
              <a:rPr lang="en-US" sz="1800" dirty="0">
                <a:ea typeface="+mn-lt"/>
                <a:cs typeface="+mn-lt"/>
              </a:rPr>
              <a:t>: Controls input/output devices like printers, keyboards, and monitors.</a:t>
            </a:r>
            <a:endParaRPr lang="en-US" sz="1800" dirty="0">
              <a:ea typeface="Calibri"/>
              <a:cs typeface="Calibri"/>
            </a:endParaRPr>
          </a:p>
          <a:p>
            <a:pPr>
              <a:lnSpc>
                <a:spcPct val="90000"/>
              </a:lnSpc>
            </a:pPr>
            <a:r>
              <a:rPr lang="en-US" sz="1800" b="1" dirty="0">
                <a:ea typeface="+mn-lt"/>
                <a:cs typeface="+mn-lt"/>
              </a:rPr>
              <a:t>Security</a:t>
            </a:r>
            <a:r>
              <a:rPr lang="en-US" sz="1800" dirty="0">
                <a:ea typeface="+mn-lt"/>
                <a:cs typeface="+mn-lt"/>
              </a:rPr>
              <a:t>: Protects data and controls access with login credentials and permissions.</a:t>
            </a:r>
            <a:endParaRPr lang="en-US" sz="1800" dirty="0">
              <a:ea typeface="Calibri"/>
              <a:cs typeface="Calibri"/>
            </a:endParaRPr>
          </a:p>
          <a:p>
            <a:pPr>
              <a:lnSpc>
                <a:spcPct val="90000"/>
              </a:lnSpc>
            </a:pPr>
            <a:r>
              <a:rPr lang="en-US" sz="1800" b="1" dirty="0"/>
              <a:t>Common Operating Systems:</a:t>
            </a:r>
            <a:endParaRPr lang="en-US" sz="1800" dirty="0">
              <a:ea typeface="Calibri"/>
              <a:cs typeface="Calibri"/>
            </a:endParaRPr>
          </a:p>
          <a:p>
            <a:pPr>
              <a:lnSpc>
                <a:spcPct val="90000"/>
              </a:lnSpc>
            </a:pPr>
            <a:r>
              <a:rPr lang="en-US" sz="1800" b="1" dirty="0">
                <a:ea typeface="+mn-lt"/>
                <a:cs typeface="+mn-lt"/>
              </a:rPr>
              <a:t>Windows</a:t>
            </a:r>
            <a:r>
              <a:rPr lang="en-US" sz="1800" dirty="0">
                <a:ea typeface="+mn-lt"/>
                <a:cs typeface="+mn-lt"/>
              </a:rPr>
              <a:t>: Popular for personal computers and businesses.</a:t>
            </a:r>
            <a:endParaRPr lang="en-US" sz="1800" dirty="0">
              <a:ea typeface="Calibri"/>
              <a:cs typeface="Calibri"/>
            </a:endParaRPr>
          </a:p>
          <a:p>
            <a:pPr>
              <a:lnSpc>
                <a:spcPct val="90000"/>
              </a:lnSpc>
            </a:pPr>
            <a:r>
              <a:rPr lang="en-US" sz="1800" b="1" dirty="0">
                <a:ea typeface="+mn-lt"/>
                <a:cs typeface="+mn-lt"/>
              </a:rPr>
              <a:t>macOS</a:t>
            </a:r>
            <a:r>
              <a:rPr lang="en-US" sz="1800" dirty="0">
                <a:ea typeface="+mn-lt"/>
                <a:cs typeface="+mn-lt"/>
              </a:rPr>
              <a:t>: Used on Apple computers, known for its sleek design.</a:t>
            </a:r>
            <a:endParaRPr lang="en-US" sz="1800" dirty="0">
              <a:ea typeface="Calibri"/>
              <a:cs typeface="Calibri"/>
            </a:endParaRPr>
          </a:p>
          <a:p>
            <a:pPr>
              <a:lnSpc>
                <a:spcPct val="90000"/>
              </a:lnSpc>
            </a:pPr>
            <a:r>
              <a:rPr lang="en-US" sz="1800" b="1" dirty="0">
                <a:ea typeface="+mn-lt"/>
                <a:cs typeface="+mn-lt"/>
              </a:rPr>
              <a:t>Linux/Ubuntu</a:t>
            </a:r>
            <a:r>
              <a:rPr lang="en-US" sz="1800" dirty="0">
                <a:ea typeface="+mn-lt"/>
                <a:cs typeface="+mn-lt"/>
              </a:rPr>
              <a:t>: Open-source OS, often used by developers and for servers.</a:t>
            </a:r>
            <a:endParaRPr lang="en-US" sz="1800" dirty="0">
              <a:ea typeface="Calibri"/>
              <a:cs typeface="Calibri"/>
            </a:endParaRPr>
          </a:p>
          <a:p>
            <a:pPr>
              <a:lnSpc>
                <a:spcPct val="90000"/>
              </a:lnSpc>
            </a:pPr>
            <a:r>
              <a:rPr lang="en-US" sz="1800" b="1" dirty="0">
                <a:ea typeface="+mn-lt"/>
                <a:cs typeface="+mn-lt"/>
              </a:rPr>
              <a:t>Android/iOS</a:t>
            </a:r>
            <a:r>
              <a:rPr lang="en-US" sz="1800" dirty="0">
                <a:ea typeface="+mn-lt"/>
                <a:cs typeface="+mn-lt"/>
              </a:rPr>
              <a:t>: Operating systems for smartphones and tablets.</a:t>
            </a:r>
            <a:endParaRPr lang="en-US" sz="1800" dirty="0">
              <a:ea typeface="Calibri"/>
              <a:cs typeface="Calibri"/>
            </a:endParaRPr>
          </a:p>
          <a:p>
            <a:pPr>
              <a:lnSpc>
                <a:spcPct val="90000"/>
              </a:lnSpc>
            </a:pPr>
            <a:endParaRPr lang="en-US" sz="1800" dirty="0">
              <a:ea typeface="Calibri"/>
              <a:cs typeface="Calibri"/>
            </a:endParaRPr>
          </a:p>
        </p:txBody>
      </p:sp>
    </p:spTree>
    <p:extLst>
      <p:ext uri="{BB962C8B-B14F-4D97-AF65-F5344CB8AC3E}">
        <p14:creationId xmlns:p14="http://schemas.microsoft.com/office/powerpoint/2010/main" val="157903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https://images.deepai.org/art-image/b51f33f8a7e443a996a0b0ce1b15ee20/parts-of-pc.jpg">
            <a:extLst>
              <a:ext uri="{FF2B5EF4-FFF2-40B4-BE49-F238E27FC236}">
                <a16:creationId xmlns:a16="http://schemas.microsoft.com/office/drawing/2014/main" id="{45A8E96E-6E0F-18D0-1FAA-868050CEA042}"/>
              </a:ext>
            </a:extLst>
          </p:cNvPr>
          <p:cNvPicPr>
            <a:picLocks noChangeAspect="1"/>
          </p:cNvPicPr>
          <p:nvPr/>
        </p:nvPicPr>
        <p:blipFill>
          <a:blip r:embed="rId2"/>
          <a:srcRect l="18095" r="22739"/>
          <a:stretch/>
        </p:blipFill>
        <p:spPr>
          <a:xfrm>
            <a:off x="20" y="-2"/>
            <a:ext cx="3798835"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47" y="-1"/>
            <a:ext cx="508635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998C1F-73DA-BD68-1629-CF758974446B}"/>
              </a:ext>
            </a:extLst>
          </p:cNvPr>
          <p:cNvSpPr>
            <a:spLocks noGrp="1"/>
          </p:cNvSpPr>
          <p:nvPr>
            <p:ph type="title"/>
          </p:nvPr>
        </p:nvSpPr>
        <p:spPr>
          <a:xfrm>
            <a:off x="4586487" y="405685"/>
            <a:ext cx="4098726" cy="1559301"/>
          </a:xfrm>
        </p:spPr>
        <p:txBody>
          <a:bodyPr>
            <a:normAutofit/>
          </a:bodyPr>
          <a:lstStyle/>
          <a:p>
            <a:r>
              <a:rPr lang="en-US" sz="3500">
                <a:ea typeface="Calibri"/>
                <a:cs typeface="Calibri"/>
              </a:rPr>
              <a:t>Parts of a Computer</a:t>
            </a:r>
            <a:endParaRPr lang="en-US" sz="3500"/>
          </a:p>
        </p:txBody>
      </p:sp>
      <p:sp>
        <p:nvSpPr>
          <p:cNvPr id="3" name="Content Placeholder 2">
            <a:extLst>
              <a:ext uri="{FF2B5EF4-FFF2-40B4-BE49-F238E27FC236}">
                <a16:creationId xmlns:a16="http://schemas.microsoft.com/office/drawing/2014/main" id="{EDA000EF-7B8B-2350-1762-6935EAD020CA}"/>
              </a:ext>
            </a:extLst>
          </p:cNvPr>
          <p:cNvSpPr>
            <a:spLocks noGrp="1"/>
          </p:cNvSpPr>
          <p:nvPr>
            <p:ph idx="1"/>
          </p:nvPr>
        </p:nvSpPr>
        <p:spPr>
          <a:xfrm>
            <a:off x="3795734" y="1966824"/>
            <a:ext cx="5344484" cy="5624724"/>
          </a:xfrm>
        </p:spPr>
        <p:txBody>
          <a:bodyPr vert="horz" lIns="91440" tIns="45720" rIns="91440" bIns="45720" rtlCol="0" anchor="ctr">
            <a:noAutofit/>
          </a:bodyPr>
          <a:lstStyle/>
          <a:p>
            <a:pPr marL="0" indent="0">
              <a:lnSpc>
                <a:spcPct val="90000"/>
              </a:lnSpc>
              <a:buNone/>
            </a:pPr>
            <a:r>
              <a:rPr lang="en-US" sz="1600" b="1" dirty="0"/>
              <a:t>   -  1. Central Processing Unit (CPU)</a:t>
            </a:r>
            <a:endParaRPr lang="en-US" sz="1600" b="1">
              <a:ea typeface="Calibri"/>
              <a:cs typeface="Calibri"/>
            </a:endParaRPr>
          </a:p>
          <a:p>
            <a:pPr>
              <a:lnSpc>
                <a:spcPct val="90000"/>
              </a:lnSpc>
            </a:pPr>
            <a:r>
              <a:rPr lang="en-US" sz="1600" dirty="0">
                <a:ea typeface="+mn-lt"/>
                <a:cs typeface="+mn-lt"/>
              </a:rPr>
              <a:t>Function: The brain of the computer. It performs calculations, processes instructions, and manages tasks.</a:t>
            </a:r>
            <a:endParaRPr lang="en-US" sz="1600" dirty="0">
              <a:ea typeface="Calibri"/>
              <a:cs typeface="Calibri"/>
            </a:endParaRPr>
          </a:p>
          <a:p>
            <a:pPr>
              <a:lnSpc>
                <a:spcPct val="90000"/>
              </a:lnSpc>
            </a:pPr>
            <a:r>
              <a:rPr lang="en-US" sz="1600" dirty="0">
                <a:ea typeface="+mn-lt"/>
                <a:cs typeface="+mn-lt"/>
              </a:rPr>
              <a:t>Components:</a:t>
            </a:r>
            <a:endParaRPr lang="en-US" sz="1600" dirty="0">
              <a:ea typeface="Calibri"/>
              <a:cs typeface="Calibri"/>
            </a:endParaRPr>
          </a:p>
          <a:p>
            <a:pPr lvl="1">
              <a:lnSpc>
                <a:spcPct val="90000"/>
              </a:lnSpc>
            </a:pPr>
            <a:r>
              <a:rPr lang="en-US" sz="1600" dirty="0">
                <a:ea typeface="+mn-lt"/>
                <a:cs typeface="+mn-lt"/>
              </a:rPr>
              <a:t>Control Unit (CU): Directs the operation of the processor.</a:t>
            </a:r>
            <a:endParaRPr lang="en-US" sz="1600" dirty="0">
              <a:ea typeface="Calibri"/>
              <a:cs typeface="Calibri"/>
            </a:endParaRPr>
          </a:p>
          <a:p>
            <a:pPr lvl="1">
              <a:lnSpc>
                <a:spcPct val="90000"/>
              </a:lnSpc>
            </a:pPr>
            <a:r>
              <a:rPr lang="en-US" sz="1600" dirty="0">
                <a:ea typeface="+mn-lt"/>
                <a:cs typeface="+mn-lt"/>
              </a:rPr>
              <a:t>Arithmetic and Logic Unit (ALU): Performs arithmetic and logical operations.</a:t>
            </a:r>
            <a:endParaRPr lang="en-US" sz="1600" dirty="0">
              <a:ea typeface="Calibri"/>
              <a:cs typeface="Calibri"/>
            </a:endParaRPr>
          </a:p>
          <a:p>
            <a:pPr lvl="1">
              <a:lnSpc>
                <a:spcPct val="90000"/>
              </a:lnSpc>
            </a:pPr>
            <a:r>
              <a:rPr lang="en-US" sz="1600" dirty="0">
                <a:ea typeface="+mn-lt"/>
                <a:cs typeface="+mn-lt"/>
              </a:rPr>
              <a:t>Memory Unit (MU): Stores data temporarily for processing.</a:t>
            </a:r>
            <a:endParaRPr lang="en-US" sz="1600" dirty="0">
              <a:ea typeface="Calibri"/>
              <a:cs typeface="Calibri"/>
            </a:endParaRPr>
          </a:p>
          <a:p>
            <a:pPr lvl="1">
              <a:lnSpc>
                <a:spcPct val="90000"/>
              </a:lnSpc>
            </a:pPr>
            <a:r>
              <a:rPr lang="en-US" sz="1600" b="1" dirty="0"/>
              <a:t>2. Input Devices</a:t>
            </a:r>
            <a:endParaRPr lang="en-US" sz="1600" b="1">
              <a:ea typeface="Calibri"/>
              <a:cs typeface="Calibri"/>
            </a:endParaRPr>
          </a:p>
          <a:p>
            <a:pPr>
              <a:lnSpc>
                <a:spcPct val="90000"/>
              </a:lnSpc>
            </a:pPr>
            <a:r>
              <a:rPr lang="en-US" sz="1600" dirty="0">
                <a:ea typeface="+mn-lt"/>
                <a:cs typeface="+mn-lt"/>
              </a:rPr>
              <a:t>Allow users to input data into the computer.</a:t>
            </a:r>
            <a:endParaRPr lang="en-US" sz="1600" dirty="0">
              <a:ea typeface="Calibri"/>
              <a:cs typeface="Calibri"/>
            </a:endParaRPr>
          </a:p>
          <a:p>
            <a:pPr lvl="1">
              <a:lnSpc>
                <a:spcPct val="90000"/>
              </a:lnSpc>
            </a:pPr>
            <a:r>
              <a:rPr lang="en-US" sz="1600" dirty="0">
                <a:ea typeface="+mn-lt"/>
                <a:cs typeface="+mn-lt"/>
              </a:rPr>
              <a:t>Keyboard: Used to type text and commands.</a:t>
            </a:r>
            <a:endParaRPr lang="en-US" sz="1600" dirty="0">
              <a:ea typeface="Calibri"/>
              <a:cs typeface="Calibri"/>
            </a:endParaRPr>
          </a:p>
          <a:p>
            <a:pPr lvl="1">
              <a:lnSpc>
                <a:spcPct val="90000"/>
              </a:lnSpc>
            </a:pPr>
            <a:r>
              <a:rPr lang="en-US" sz="1600" dirty="0">
                <a:ea typeface="+mn-lt"/>
                <a:cs typeface="+mn-lt"/>
              </a:rPr>
              <a:t>Mouse: Used to move the pointer and select items on the screen.</a:t>
            </a:r>
            <a:endParaRPr lang="en-US" sz="1600" dirty="0">
              <a:ea typeface="Calibri"/>
              <a:cs typeface="Calibri"/>
            </a:endParaRPr>
          </a:p>
          <a:p>
            <a:pPr lvl="1">
              <a:lnSpc>
                <a:spcPct val="90000"/>
              </a:lnSpc>
            </a:pPr>
            <a:r>
              <a:rPr lang="en-US" sz="1600" dirty="0">
                <a:ea typeface="+mn-lt"/>
                <a:cs typeface="+mn-lt"/>
              </a:rPr>
              <a:t>Scanner: Converts physical documents into digital format.</a:t>
            </a:r>
            <a:endParaRPr lang="en-US" sz="1600" dirty="0">
              <a:ea typeface="Calibri"/>
              <a:cs typeface="Calibri"/>
            </a:endParaRPr>
          </a:p>
          <a:p>
            <a:pPr lvl="1">
              <a:lnSpc>
                <a:spcPct val="90000"/>
              </a:lnSpc>
            </a:pPr>
            <a:endParaRPr lang="en-US" sz="1600" dirty="0">
              <a:ea typeface="Calibri"/>
              <a:cs typeface="Calibri"/>
            </a:endParaRPr>
          </a:p>
        </p:txBody>
      </p:sp>
    </p:spTree>
    <p:extLst>
      <p:ext uri="{BB962C8B-B14F-4D97-AF65-F5344CB8AC3E}">
        <p14:creationId xmlns:p14="http://schemas.microsoft.com/office/powerpoint/2010/main" val="4170566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2DC51-8C0E-BB66-D8E9-E202478473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8D56437-88F3-7C6B-78E0-F06E357CDA7B}"/>
              </a:ext>
            </a:extLst>
          </p:cNvPr>
          <p:cNvSpPr>
            <a:spLocks noGrp="1"/>
          </p:cNvSpPr>
          <p:nvPr>
            <p:ph idx="1"/>
          </p:nvPr>
        </p:nvSpPr>
        <p:spPr>
          <a:xfrm>
            <a:off x="457200" y="1600200"/>
            <a:ext cx="4822167" cy="4525963"/>
          </a:xfrm>
        </p:spPr>
        <p:txBody>
          <a:bodyPr vert="horz" lIns="91440" tIns="45720" rIns="91440" bIns="45720" rtlCol="0" anchor="t">
            <a:normAutofit/>
          </a:bodyPr>
          <a:lstStyle/>
          <a:p>
            <a:pPr lvl="1"/>
            <a:r>
              <a:rPr lang="en-US" sz="1600" b="1" dirty="0">
                <a:ea typeface="Calibri"/>
                <a:cs typeface="Calibri"/>
              </a:rPr>
              <a:t>3. Output Devices</a:t>
            </a:r>
            <a:endParaRPr lang="en-US" sz="1600" dirty="0">
              <a:ea typeface="Calibri"/>
              <a:cs typeface="Calibri"/>
            </a:endParaRPr>
          </a:p>
          <a:p>
            <a:r>
              <a:rPr lang="en-US" sz="1600" dirty="0">
                <a:ea typeface="Calibri"/>
                <a:cs typeface="Calibri"/>
              </a:rPr>
              <a:t>Function: Display the results of processed data.</a:t>
            </a:r>
          </a:p>
          <a:p>
            <a:r>
              <a:rPr lang="en-US" sz="1600" dirty="0">
                <a:ea typeface="Calibri"/>
                <a:cs typeface="Calibri"/>
              </a:rPr>
              <a:t>Examples:</a:t>
            </a:r>
          </a:p>
          <a:p>
            <a:pPr lvl="1"/>
            <a:r>
              <a:rPr lang="en-US" sz="1600" dirty="0">
                <a:ea typeface="Calibri"/>
                <a:cs typeface="Calibri"/>
              </a:rPr>
              <a:t>Monitor: Displays visual output from the CPU.</a:t>
            </a:r>
          </a:p>
          <a:p>
            <a:pPr lvl="1"/>
            <a:r>
              <a:rPr lang="en-US" sz="1600" dirty="0">
                <a:ea typeface="Calibri"/>
                <a:cs typeface="Calibri"/>
              </a:rPr>
              <a:t>Printer: Produces a hard copy of digital data.</a:t>
            </a:r>
          </a:p>
          <a:p>
            <a:pPr lvl="1"/>
            <a:r>
              <a:rPr lang="en-US" sz="1600" dirty="0">
                <a:ea typeface="Calibri"/>
                <a:cs typeface="Calibri"/>
              </a:rPr>
              <a:t>Speakers: Produce audio output.</a:t>
            </a:r>
          </a:p>
          <a:p>
            <a:pPr lvl="1"/>
            <a:r>
              <a:rPr lang="en-US" sz="1600" b="1" dirty="0">
                <a:ea typeface="Calibri"/>
                <a:cs typeface="Calibri"/>
              </a:rPr>
              <a:t>4. Storage Devices</a:t>
            </a:r>
            <a:endParaRPr lang="en-US" sz="1600" dirty="0">
              <a:ea typeface="Calibri"/>
              <a:cs typeface="Calibri"/>
            </a:endParaRPr>
          </a:p>
          <a:p>
            <a:r>
              <a:rPr lang="en-US" sz="1600" b="1" dirty="0">
                <a:ea typeface="Calibri"/>
                <a:cs typeface="Calibri"/>
              </a:rPr>
              <a:t>Function</a:t>
            </a:r>
            <a:r>
              <a:rPr lang="en-US" sz="1600" dirty="0">
                <a:ea typeface="Calibri"/>
                <a:cs typeface="Calibri"/>
              </a:rPr>
              <a:t>: Store data and programs.</a:t>
            </a:r>
          </a:p>
          <a:p>
            <a:r>
              <a:rPr lang="en-US" sz="1600" b="1" dirty="0">
                <a:ea typeface="Calibri"/>
                <a:cs typeface="Calibri"/>
              </a:rPr>
              <a:t>Examples</a:t>
            </a:r>
            <a:r>
              <a:rPr lang="en-US" sz="1600" dirty="0">
                <a:ea typeface="Calibri"/>
                <a:cs typeface="Calibri"/>
              </a:rPr>
              <a:t>:</a:t>
            </a:r>
          </a:p>
          <a:p>
            <a:pPr lvl="1"/>
            <a:r>
              <a:rPr lang="en-US" sz="1600" b="1" dirty="0">
                <a:ea typeface="Calibri"/>
                <a:cs typeface="Calibri"/>
              </a:rPr>
              <a:t>Hard Drive (HDD)</a:t>
            </a:r>
            <a:r>
              <a:rPr lang="en-US" sz="1600" dirty="0">
                <a:ea typeface="Calibri"/>
                <a:cs typeface="Calibri"/>
              </a:rPr>
              <a:t>: Primary storage for operating systems, software, and files.</a:t>
            </a:r>
          </a:p>
          <a:p>
            <a:pPr lvl="1"/>
            <a:r>
              <a:rPr lang="en-US" sz="1600" b="1" dirty="0">
                <a:ea typeface="Calibri"/>
                <a:cs typeface="Calibri"/>
              </a:rPr>
              <a:t>Solid-State Drive (SSD)</a:t>
            </a:r>
            <a:r>
              <a:rPr lang="en-US" sz="1600" dirty="0">
                <a:ea typeface="Calibri"/>
                <a:cs typeface="Calibri"/>
              </a:rPr>
              <a:t>: Faster storage alternative to HDD.</a:t>
            </a:r>
          </a:p>
          <a:p>
            <a:pPr lvl="1"/>
            <a:r>
              <a:rPr lang="en-US" sz="1600" b="1" dirty="0">
                <a:ea typeface="Calibri"/>
                <a:cs typeface="Calibri"/>
              </a:rPr>
              <a:t>USB Flash Drive</a:t>
            </a:r>
            <a:r>
              <a:rPr lang="en-US" sz="1600" dirty="0">
                <a:ea typeface="Calibri"/>
                <a:cs typeface="Calibri"/>
              </a:rPr>
              <a:t>: Portable storage for transferring files.</a:t>
            </a:r>
          </a:p>
          <a:p>
            <a:endParaRPr lang="en-US" dirty="0">
              <a:ea typeface="Calibri"/>
              <a:cs typeface="Calibri"/>
            </a:endParaRPr>
          </a:p>
        </p:txBody>
      </p:sp>
      <p:pic>
        <p:nvPicPr>
          <p:cNvPr id="11" name="Picture 10" descr="https://images.deepai.org/art-image/8a24cd587b9c4ed89e00aafac6cd2362/motherboard-7d8ea7.jpg">
            <a:extLst>
              <a:ext uri="{FF2B5EF4-FFF2-40B4-BE49-F238E27FC236}">
                <a16:creationId xmlns:a16="http://schemas.microsoft.com/office/drawing/2014/main" id="{78D6E8FE-C700-456B-CEDB-830F8E2008AD}"/>
              </a:ext>
            </a:extLst>
          </p:cNvPr>
          <p:cNvPicPr>
            <a:picLocks noChangeAspect="1"/>
          </p:cNvPicPr>
          <p:nvPr/>
        </p:nvPicPr>
        <p:blipFill>
          <a:blip r:embed="rId2"/>
          <a:stretch>
            <a:fillRect/>
          </a:stretch>
        </p:blipFill>
        <p:spPr>
          <a:xfrm>
            <a:off x="5270740" y="1971136"/>
            <a:ext cx="3778369" cy="3792747"/>
          </a:xfrm>
          <a:prstGeom prst="rect">
            <a:avLst/>
          </a:prstGeom>
        </p:spPr>
      </p:pic>
    </p:spTree>
    <p:extLst>
      <p:ext uri="{BB962C8B-B14F-4D97-AF65-F5344CB8AC3E}">
        <p14:creationId xmlns:p14="http://schemas.microsoft.com/office/powerpoint/2010/main" val="1717638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On-screen Show (4:3)</PresentationFormat>
  <Paragraphs>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Introduction to Information and Communication Technology Skills</vt:lpstr>
      <vt:lpstr>Introduction to ICT</vt:lpstr>
      <vt:lpstr>ICT Devices</vt:lpstr>
      <vt:lpstr>Importance of ICT</vt:lpstr>
      <vt:lpstr>ICT Tools at Work</vt:lpstr>
      <vt:lpstr>Computer Hardware and Software</vt:lpstr>
      <vt:lpstr>Operating System</vt:lpstr>
      <vt:lpstr>Parts of a Computer</vt:lpstr>
      <vt:lpstr>PowerPoint Presentation</vt:lpstr>
      <vt:lpstr>Internet and Communication</vt:lpstr>
      <vt:lpstr>Skills for Effective ICT Use</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133</cp:revision>
  <dcterms:created xsi:type="dcterms:W3CDTF">2013-01-27T09:14:16Z</dcterms:created>
  <dcterms:modified xsi:type="dcterms:W3CDTF">2024-12-10T14:46:18Z</dcterms:modified>
  <cp:category/>
</cp:coreProperties>
</file>