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6000" b="1">
                <a:solidFill>
                  <a:srgbClr val="00CCCC"/>
                </a:solidFill>
              </a:defRPr>
            </a:pPr>
            <a:r>
              <a:t>RawFM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FFFFFF"/>
                </a:solidFill>
              </a:defRPr>
            </a:pPr>
            <a:r>
              <a:t>Revolutionizing the Way You Listen!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CCCC"/>
                </a:solidFill>
              </a:defRPr>
            </a:pPr>
            <a:r>
              <a:t>What is RawFM?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RawFM is the ultimate portable music companion.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Built-in SIM support for streaming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FM Radio access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Bluetooth connectivity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Stylish earbuds included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Compact display for info &amp;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CCCC"/>
                </a:solidFill>
              </a:defRPr>
            </a:pPr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🎧 SIM-enabled streaming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📻 FM Radio access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🔊 Bluetooth earbuds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📱 Compact digital display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🔋 Long battery life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CCCC"/>
                </a:solidFill>
              </a:defRPr>
            </a:pPr>
            <a:r>
              <a:t>Why Choose RawFM?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- No WiFi? No Problem!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Works without a phone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Lightweight &amp; pocket-friendly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- Great for school, travel, and daily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CCCC"/>
                </a:solidFill>
              </a:defRPr>
            </a:pPr>
            <a:r>
              <a:t>🎉 Special Offer for Students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💥 20% OFF for first 100 students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🛍 Available in the school store – this week only!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🎁 Free pouch with every RawFM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00CCCC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</a:defRPr>
            </a:pPr>
            <a:r>
              <a:t>Feel the Beat, Live the Moment!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— RawFM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