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Merriweather Sans"/>
      <p:regular r:id="rId15"/>
      <p:bold r:id="rId16"/>
      <p:italic r:id="rId17"/>
      <p:boldItalic r:id="rId18"/>
    </p:embeddedFont>
    <p:embeddedFont>
      <p:font typeface="Libre Franklin"/>
      <p:regular r:id="rId19"/>
      <p:bold r:id="rId20"/>
      <p:italic r:id="rId21"/>
      <p:boldItalic r:id="rId22"/>
    </p:embeddedFon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80">
          <p15:clr>
            <a:srgbClr val="A4A3A4"/>
          </p15:clr>
        </p15:guide>
        <p15:guide id="2" pos="312">
          <p15:clr>
            <a:srgbClr val="A4A3A4"/>
          </p15:clr>
        </p15:guide>
      </p15:sldGuideLst>
    </p:ext>
    <p:ext uri="GoogleSlidesCustomDataVersion2">
      <go:slidesCustomData xmlns:go="http://customooxmlschemas.google.com/" r:id="rId27" roundtripDataSignature="AMtx7miZ11aJQPRkhyMNp02tBXDAjH/G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80"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erriweatherSans-regular.fntdata"/><Relationship Id="rId14" Type="http://schemas.openxmlformats.org/officeDocument/2006/relationships/slide" Target="slides/slide9.xml"/><Relationship Id="rId17" Type="http://schemas.openxmlformats.org/officeDocument/2006/relationships/font" Target="fonts/MerriweatherSans-italic.fntdata"/><Relationship Id="rId16" Type="http://schemas.openxmlformats.org/officeDocument/2006/relationships/font" Target="fonts/MerriweatherSans-bold.fntdata"/><Relationship Id="rId19" Type="http://schemas.openxmlformats.org/officeDocument/2006/relationships/font" Target="fonts/LibreFranklin-regular.fntdata"/><Relationship Id="rId18" Type="http://schemas.openxmlformats.org/officeDocument/2006/relationships/font" Target="fonts/Merriweather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00000"/>
                </a:solidFill>
                <a:highlight>
                  <a:srgbClr val="FFFFFF"/>
                </a:highlight>
                <a:latin typeface="Arial"/>
                <a:ea typeface="Arial"/>
                <a:cs typeface="Arial"/>
                <a:sym typeface="Arial"/>
              </a:rPr>
              <a:t>Participants often expressed comfort for a highly autonomous system to be readily applied to tasks or activities that were seen as “low regret” – situations and actions that cause minimal impact on an organisation. Identifying “low regret” use cases was challenging however, because there are risks across almost all MITRE D3FEND actions. Many participants also expressed concern about the prospect of introducing new, poorly understood technical vulnerabilities into an organisation through adoption of autonomous agents and unknown risks. </a:t>
            </a:r>
            <a:endParaRPr/>
          </a:p>
          <a:p>
            <a:pPr indent="0" lvl="0" marL="0" rtl="0" algn="l">
              <a:spcBef>
                <a:spcPts val="0"/>
              </a:spcBef>
              <a:spcAft>
                <a:spcPts val="0"/>
              </a:spcAft>
              <a:buNone/>
            </a:pPr>
            <a:r>
              <a:rPr b="0" i="0" lang="en-US">
                <a:solidFill>
                  <a:srgbClr val="000000"/>
                </a:solidFill>
                <a:highlight>
                  <a:srgbClr val="FFFFFF"/>
                </a:highlight>
                <a:latin typeface="Arial"/>
                <a:ea typeface="Arial"/>
                <a:cs typeface="Arial"/>
                <a:sym typeface="Arial"/>
              </a:rPr>
              <a:t>The score is calculated from data of participant responses to acceptable autonomy levels for the D3FEND components.  Participants were free to choose 1, many, all or no levels of autonomy for each D3FEND component.  Where a participant selected a single autonomy level (e.g. Level 2 for ISOLATE) a score of 1.0 is recorded.  Where a participant selected more than one autonomy level, this 1.0 score is divided evenly amongst the selected levels (i.e. 0.5 each for 2 selections, 0.33 each for 3 selections and 0.25 each if all four autonomy levels were selected).</a:t>
            </a:r>
            <a:endParaRPr/>
          </a:p>
        </p:txBody>
      </p:sp>
      <p:sp>
        <p:nvSpPr>
          <p:cNvPr id="307" name="Google Shape;3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00000"/>
                </a:solidFill>
                <a:highlight>
                  <a:srgbClr val="FFFFFF"/>
                </a:highlight>
                <a:latin typeface="Arial"/>
                <a:ea typeface="Arial"/>
                <a:cs typeface="Arial"/>
                <a:sym typeface="Arial"/>
              </a:rPr>
              <a:t>Participants often expressed comfort for a highly autonomous system to be readily applied to tasks or activities that were seen as “low regret” – situations and actions that cause minimal impact on an organisation. Identifying “low regret” use cases was challenging however, because there are risks across almost all MITRE D3FEND actions. Many participants also expressed concern about the prospect of introducing new, poorly understood technical vulnerabilities into an organisation through adoption of autonomous agents and unknown risks. </a:t>
            </a:r>
            <a:endParaRPr/>
          </a:p>
          <a:p>
            <a:pPr indent="0" lvl="0" marL="0" rtl="0" algn="l">
              <a:spcBef>
                <a:spcPts val="0"/>
              </a:spcBef>
              <a:spcAft>
                <a:spcPts val="0"/>
              </a:spcAft>
              <a:buNone/>
            </a:pPr>
            <a:r>
              <a:rPr b="0" i="0" lang="en-US">
                <a:solidFill>
                  <a:srgbClr val="000000"/>
                </a:solidFill>
                <a:highlight>
                  <a:srgbClr val="FFFFFF"/>
                </a:highlight>
                <a:latin typeface="Arial"/>
                <a:ea typeface="Arial"/>
                <a:cs typeface="Arial"/>
                <a:sym typeface="Arial"/>
              </a:rPr>
              <a:t>The score is calculated from data of participant responses to acceptable autonomy levels for the D3FEND components.  Participants were free to choose 1, many, all or no levels of autonomy for each D3FEND component.  Where a participant selected a single autonomy level (e.g. Level 2 for ISOLATE) a score of 1.0 is recorded.  Where a participant selected more than one autonomy level, this 1.0 score is divided evenly amongst the selected levels (i.e. 0.5 each for 2 selections, 0.33 each for 3 selections and 0.25 each if all four autonomy levels were selected).</a:t>
            </a:r>
            <a:endParaRPr/>
          </a:p>
        </p:txBody>
      </p:sp>
      <p:sp>
        <p:nvSpPr>
          <p:cNvPr id="327" name="Google Shape;32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Black">
  <p:cSld name="Title Slide - Black">
    <p:bg>
      <p:bgPr>
        <a:solidFill>
          <a:schemeClr val="dk1"/>
        </a:solidFill>
      </p:bgPr>
    </p:bg>
    <p:spTree>
      <p:nvGrpSpPr>
        <p:cNvPr id="13" name="Shape 13"/>
        <p:cNvGrpSpPr/>
        <p:nvPr/>
      </p:nvGrpSpPr>
      <p:grpSpPr>
        <a:xfrm>
          <a:off x="0" y="0"/>
          <a:ext cx="0" cy="0"/>
          <a:chOff x="0" y="0"/>
          <a:chExt cx="0" cy="0"/>
        </a:xfrm>
      </p:grpSpPr>
      <p:pic>
        <p:nvPicPr>
          <p:cNvPr descr="Purdue Logo" id="14" name="Google Shape;14;p11"/>
          <p:cNvPicPr preferRelativeResize="0"/>
          <p:nvPr/>
        </p:nvPicPr>
        <p:blipFill rotWithShape="1">
          <a:blip r:embed="rId2">
            <a:alphaModFix/>
          </a:blip>
          <a:srcRect b="0" l="0" r="0" t="0"/>
          <a:stretch/>
        </p:blipFill>
        <p:spPr>
          <a:xfrm>
            <a:off x="1027077" y="5756157"/>
            <a:ext cx="2709200" cy="484939"/>
          </a:xfrm>
          <a:prstGeom prst="rect">
            <a:avLst/>
          </a:prstGeom>
          <a:noFill/>
          <a:ln>
            <a:noFill/>
          </a:ln>
        </p:spPr>
      </p:pic>
      <p:pic>
        <p:nvPicPr>
          <p:cNvPr id="15" name="Google Shape;15;p11"/>
          <p:cNvPicPr preferRelativeResize="0"/>
          <p:nvPr/>
        </p:nvPicPr>
        <p:blipFill rotWithShape="1">
          <a:blip r:embed="rId3">
            <a:alphaModFix/>
          </a:blip>
          <a:srcRect b="0" l="0" r="0" t="0"/>
          <a:stretch/>
        </p:blipFill>
        <p:spPr>
          <a:xfrm>
            <a:off x="9956800" y="0"/>
            <a:ext cx="2235200" cy="6858000"/>
          </a:xfrm>
          <a:prstGeom prst="rect">
            <a:avLst/>
          </a:prstGeom>
          <a:noFill/>
          <a:ln>
            <a:noFill/>
          </a:ln>
        </p:spPr>
      </p:pic>
      <p:sp>
        <p:nvSpPr>
          <p:cNvPr id="16" name="Google Shape;16;p11"/>
          <p:cNvSpPr/>
          <p:nvPr/>
        </p:nvSpPr>
        <p:spPr>
          <a:xfrm>
            <a:off x="9954706" y="-9439"/>
            <a:ext cx="2246721" cy="6867440"/>
          </a:xfrm>
          <a:custGeom>
            <a:rect b="b" l="l" r="r" t="t"/>
            <a:pathLst>
              <a:path extrusionOk="0" h="6872149" w="2243566">
                <a:moveTo>
                  <a:pt x="1583717" y="0"/>
                </a:moveTo>
                <a:lnTo>
                  <a:pt x="2243566" y="12"/>
                </a:lnTo>
                <a:lnTo>
                  <a:pt x="2234152" y="6872148"/>
                </a:lnTo>
                <a:lnTo>
                  <a:pt x="0" y="6872149"/>
                </a:lnTo>
                <a:lnTo>
                  <a:pt x="1583717" y="0"/>
                </a:lnTo>
                <a:close/>
              </a:path>
            </a:pathLst>
          </a:custGeom>
          <a:solidFill>
            <a:srgbClr val="CFB9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 name="Google Shape;17;p11"/>
          <p:cNvSpPr txBox="1"/>
          <p:nvPr>
            <p:ph type="title"/>
          </p:nvPr>
        </p:nvSpPr>
        <p:spPr>
          <a:xfrm>
            <a:off x="1023257" y="2005070"/>
            <a:ext cx="7763458" cy="5928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body"/>
          </p:nvPr>
        </p:nvSpPr>
        <p:spPr>
          <a:xfrm>
            <a:off x="1023257" y="2629338"/>
            <a:ext cx="7763458" cy="4492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Font typeface="Arial"/>
              <a:buNone/>
              <a:defRPr b="1" i="0" sz="2400">
                <a:solidFill>
                  <a:schemeClr val="lt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1"/>
          <p:cNvSpPr txBox="1"/>
          <p:nvPr>
            <p:ph idx="2" type="body"/>
          </p:nvPr>
        </p:nvSpPr>
        <p:spPr>
          <a:xfrm>
            <a:off x="1023257" y="3107129"/>
            <a:ext cx="7763458" cy="4492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Font typeface="Arial"/>
              <a:buNone/>
              <a:defRPr sz="1600">
                <a:solidFill>
                  <a:schemeClr val="lt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 2 Column">
  <p:cSld name="Title with Content - 2 Column">
    <p:spTree>
      <p:nvGrpSpPr>
        <p:cNvPr id="68" name="Shape 68"/>
        <p:cNvGrpSpPr/>
        <p:nvPr/>
      </p:nvGrpSpPr>
      <p:grpSpPr>
        <a:xfrm>
          <a:off x="0" y="0"/>
          <a:ext cx="0" cy="0"/>
          <a:chOff x="0" y="0"/>
          <a:chExt cx="0" cy="0"/>
        </a:xfrm>
      </p:grpSpPr>
      <p:sp>
        <p:nvSpPr>
          <p:cNvPr id="69" name="Google Shape;69;p20"/>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a:off x="468086" y="1543324"/>
            <a:ext cx="5413169" cy="4390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0"/>
          <p:cNvSpPr txBox="1"/>
          <p:nvPr>
            <p:ph idx="2" type="body"/>
          </p:nvPr>
        </p:nvSpPr>
        <p:spPr>
          <a:xfrm>
            <a:off x="6309157" y="1543324"/>
            <a:ext cx="5425643" cy="4390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pic>
        <p:nvPicPr>
          <p:cNvPr descr="Purdue Logo" id="72" name="Google Shape;72;p20"/>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73" name="Google Shape;73;p20"/>
          <p:cNvSpPr txBox="1"/>
          <p:nvPr>
            <p:ph idx="3"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0"/>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 3 Column">
  <p:cSld name="Title with Content - 3 Column">
    <p:spTree>
      <p:nvGrpSpPr>
        <p:cNvPr id="75" name="Shape 75"/>
        <p:cNvGrpSpPr/>
        <p:nvPr/>
      </p:nvGrpSpPr>
      <p:grpSpPr>
        <a:xfrm>
          <a:off x="0" y="0"/>
          <a:ext cx="0" cy="0"/>
          <a:chOff x="0" y="0"/>
          <a:chExt cx="0" cy="0"/>
        </a:xfrm>
      </p:grpSpPr>
      <p:sp>
        <p:nvSpPr>
          <p:cNvPr id="76" name="Google Shape;76;p21"/>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txBox="1"/>
          <p:nvPr>
            <p:ph idx="1" type="body"/>
          </p:nvPr>
        </p:nvSpPr>
        <p:spPr>
          <a:xfrm>
            <a:off x="468087" y="1543324"/>
            <a:ext cx="3507565" cy="4390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pic>
        <p:nvPicPr>
          <p:cNvPr descr="Purdue Logo" id="78" name="Google Shape;78;p21"/>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79" name="Google Shape;79;p21"/>
          <p:cNvSpPr txBox="1"/>
          <p:nvPr>
            <p:ph idx="2" type="body"/>
          </p:nvPr>
        </p:nvSpPr>
        <p:spPr>
          <a:xfrm>
            <a:off x="4342217" y="1543323"/>
            <a:ext cx="3507565" cy="43903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0" name="Google Shape;80;p21"/>
          <p:cNvSpPr txBox="1"/>
          <p:nvPr>
            <p:ph idx="3" type="body"/>
          </p:nvPr>
        </p:nvSpPr>
        <p:spPr>
          <a:xfrm>
            <a:off x="8243137" y="1543322"/>
            <a:ext cx="3507565" cy="43903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21"/>
          <p:cNvSpPr txBox="1"/>
          <p:nvPr>
            <p:ph idx="4"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1"/>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opy - 2 Column">
  <p:cSld name="Photo with Copy - 2 Column">
    <p:spTree>
      <p:nvGrpSpPr>
        <p:cNvPr id="83" name="Shape 83"/>
        <p:cNvGrpSpPr/>
        <p:nvPr/>
      </p:nvGrpSpPr>
      <p:grpSpPr>
        <a:xfrm>
          <a:off x="0" y="0"/>
          <a:ext cx="0" cy="0"/>
          <a:chOff x="0" y="0"/>
          <a:chExt cx="0" cy="0"/>
        </a:xfrm>
      </p:grpSpPr>
      <p:sp>
        <p:nvSpPr>
          <p:cNvPr id="84" name="Google Shape;84;p22"/>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2"/>
          <p:cNvSpPr txBox="1"/>
          <p:nvPr>
            <p:ph idx="2" type="body"/>
          </p:nvPr>
        </p:nvSpPr>
        <p:spPr>
          <a:xfrm>
            <a:off x="446313" y="3652272"/>
            <a:ext cx="5469743" cy="234575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2"/>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87" name="Google Shape;87;p22"/>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88" name="Google Shape;88;p22"/>
          <p:cNvSpPr/>
          <p:nvPr>
            <p:ph idx="3" type="pic"/>
          </p:nvPr>
        </p:nvSpPr>
        <p:spPr>
          <a:xfrm>
            <a:off x="446311" y="1543323"/>
            <a:ext cx="5469745" cy="1885677"/>
          </a:xfrm>
          <a:prstGeom prst="rect">
            <a:avLst/>
          </a:prstGeom>
          <a:noFill/>
          <a:ln>
            <a:noFill/>
          </a:ln>
        </p:spPr>
      </p:sp>
      <p:sp>
        <p:nvSpPr>
          <p:cNvPr id="89" name="Google Shape;89;p22"/>
          <p:cNvSpPr/>
          <p:nvPr>
            <p:ph idx="4" type="pic"/>
          </p:nvPr>
        </p:nvSpPr>
        <p:spPr>
          <a:xfrm>
            <a:off x="6275945" y="1543323"/>
            <a:ext cx="5458727" cy="1885677"/>
          </a:xfrm>
          <a:prstGeom prst="rect">
            <a:avLst/>
          </a:prstGeom>
          <a:noFill/>
          <a:ln>
            <a:noFill/>
          </a:ln>
        </p:spPr>
      </p:sp>
      <p:sp>
        <p:nvSpPr>
          <p:cNvPr id="90" name="Google Shape;90;p22"/>
          <p:cNvSpPr txBox="1"/>
          <p:nvPr>
            <p:ph idx="5" type="body"/>
          </p:nvPr>
        </p:nvSpPr>
        <p:spPr>
          <a:xfrm>
            <a:off x="6264929" y="3652271"/>
            <a:ext cx="5469743" cy="234575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2"/>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opy - 3 Column">
  <p:cSld name="Photo with Copy - 3 Column">
    <p:spTree>
      <p:nvGrpSpPr>
        <p:cNvPr id="92" name="Shape 92"/>
        <p:cNvGrpSpPr/>
        <p:nvPr/>
      </p:nvGrpSpPr>
      <p:grpSpPr>
        <a:xfrm>
          <a:off x="0" y="0"/>
          <a:ext cx="0" cy="0"/>
          <a:chOff x="0" y="0"/>
          <a:chExt cx="0" cy="0"/>
        </a:xfrm>
      </p:grpSpPr>
      <p:sp>
        <p:nvSpPr>
          <p:cNvPr id="93" name="Google Shape;93;p23"/>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sz="2200">
                <a:solidFill>
                  <a:srgbClr val="A5A5A5"/>
                </a:solidFill>
                <a:latin typeface="Libre Franklin Medium"/>
                <a:ea typeface="Libre Franklin Medium"/>
                <a:cs typeface="Libre Franklin Medium"/>
                <a:sym typeface="Libre Franklin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3"/>
          <p:cNvSpPr txBox="1"/>
          <p:nvPr>
            <p:ph idx="2" type="body"/>
          </p:nvPr>
        </p:nvSpPr>
        <p:spPr>
          <a:xfrm>
            <a:off x="446314" y="3652272"/>
            <a:ext cx="3534479" cy="234575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96" name="Google Shape;96;p23"/>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97" name="Google Shape;97;p23"/>
          <p:cNvSpPr/>
          <p:nvPr>
            <p:ph idx="3" type="pic"/>
          </p:nvPr>
        </p:nvSpPr>
        <p:spPr>
          <a:xfrm>
            <a:off x="446312" y="1543323"/>
            <a:ext cx="3534479" cy="1885677"/>
          </a:xfrm>
          <a:prstGeom prst="rect">
            <a:avLst/>
          </a:prstGeom>
          <a:noFill/>
          <a:ln>
            <a:noFill/>
          </a:ln>
        </p:spPr>
      </p:sp>
      <p:sp>
        <p:nvSpPr>
          <p:cNvPr id="98" name="Google Shape;98;p23"/>
          <p:cNvSpPr/>
          <p:nvPr>
            <p:ph idx="4" type="pic"/>
          </p:nvPr>
        </p:nvSpPr>
        <p:spPr>
          <a:xfrm>
            <a:off x="4336974" y="1543324"/>
            <a:ext cx="3527360" cy="1885677"/>
          </a:xfrm>
          <a:prstGeom prst="rect">
            <a:avLst/>
          </a:prstGeom>
          <a:noFill/>
          <a:ln>
            <a:noFill/>
          </a:ln>
        </p:spPr>
      </p:sp>
      <p:sp>
        <p:nvSpPr>
          <p:cNvPr id="99" name="Google Shape;99;p23"/>
          <p:cNvSpPr txBox="1"/>
          <p:nvPr>
            <p:ph idx="5" type="body"/>
          </p:nvPr>
        </p:nvSpPr>
        <p:spPr>
          <a:xfrm>
            <a:off x="4325959" y="3652272"/>
            <a:ext cx="3534479" cy="234575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p:nvPr>
            <p:ph idx="6" type="pic"/>
          </p:nvPr>
        </p:nvSpPr>
        <p:spPr>
          <a:xfrm>
            <a:off x="8205605" y="1532307"/>
            <a:ext cx="3527360" cy="1885677"/>
          </a:xfrm>
          <a:prstGeom prst="rect">
            <a:avLst/>
          </a:prstGeom>
          <a:noFill/>
          <a:ln>
            <a:noFill/>
          </a:ln>
        </p:spPr>
      </p:sp>
      <p:sp>
        <p:nvSpPr>
          <p:cNvPr id="101" name="Google Shape;101;p23"/>
          <p:cNvSpPr txBox="1"/>
          <p:nvPr>
            <p:ph idx="7" type="body"/>
          </p:nvPr>
        </p:nvSpPr>
        <p:spPr>
          <a:xfrm>
            <a:off x="8194590" y="3641255"/>
            <a:ext cx="3534479" cy="234575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3"/>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3" name="Shape 103"/>
        <p:cNvGrpSpPr/>
        <p:nvPr/>
      </p:nvGrpSpPr>
      <p:grpSpPr>
        <a:xfrm>
          <a:off x="0" y="0"/>
          <a:ext cx="0" cy="0"/>
          <a:chOff x="0" y="0"/>
          <a:chExt cx="0" cy="0"/>
        </a:xfrm>
      </p:grpSpPr>
      <p:sp>
        <p:nvSpPr>
          <p:cNvPr id="104" name="Google Shape;104;p24"/>
          <p:cNvSpPr txBox="1"/>
          <p:nvPr>
            <p:ph type="title"/>
          </p:nvPr>
        </p:nvSpPr>
        <p:spPr>
          <a:xfrm>
            <a:off x="457202" y="457200"/>
            <a:ext cx="4314823" cy="964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4"/>
          <p:cNvSpPr txBox="1"/>
          <p:nvPr>
            <p:ph idx="1" type="body"/>
          </p:nvPr>
        </p:nvSpPr>
        <p:spPr>
          <a:xfrm>
            <a:off x="457202" y="1570383"/>
            <a:ext cx="4314823" cy="42986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6" name="Google Shape;106;p24"/>
          <p:cNvSpPr txBox="1"/>
          <p:nvPr>
            <p:ph idx="2" type="body"/>
          </p:nvPr>
        </p:nvSpPr>
        <p:spPr>
          <a:xfrm>
            <a:off x="5071871" y="457200"/>
            <a:ext cx="6662927" cy="54117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pic>
        <p:nvPicPr>
          <p:cNvPr descr="Purdue Logo" id="107" name="Google Shape;107;p24"/>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08" name="Google Shape;108;p24"/>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type="picTx">
  <p:cSld name="PICTURE_WITH_CAPTION_TEXT">
    <p:spTree>
      <p:nvGrpSpPr>
        <p:cNvPr id="109" name="Shape 109"/>
        <p:cNvGrpSpPr/>
        <p:nvPr/>
      </p:nvGrpSpPr>
      <p:grpSpPr>
        <a:xfrm>
          <a:off x="0" y="0"/>
          <a:ext cx="0" cy="0"/>
          <a:chOff x="0" y="0"/>
          <a:chExt cx="0" cy="0"/>
        </a:xfrm>
      </p:grpSpPr>
      <p:sp>
        <p:nvSpPr>
          <p:cNvPr id="110" name="Google Shape;110;p25"/>
          <p:cNvSpPr txBox="1"/>
          <p:nvPr>
            <p:ph type="title"/>
          </p:nvPr>
        </p:nvSpPr>
        <p:spPr>
          <a:xfrm>
            <a:off x="446314" y="470037"/>
            <a:ext cx="4325711" cy="10347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5"/>
          <p:cNvSpPr/>
          <p:nvPr>
            <p:ph idx="2" type="pic"/>
          </p:nvPr>
        </p:nvSpPr>
        <p:spPr>
          <a:xfrm>
            <a:off x="5183188" y="470037"/>
            <a:ext cx="6562498" cy="5391013"/>
          </a:xfrm>
          <a:prstGeom prst="rect">
            <a:avLst/>
          </a:prstGeom>
          <a:noFill/>
          <a:ln>
            <a:noFill/>
          </a:ln>
        </p:spPr>
      </p:sp>
      <p:sp>
        <p:nvSpPr>
          <p:cNvPr id="112" name="Google Shape;112;p25"/>
          <p:cNvSpPr txBox="1"/>
          <p:nvPr>
            <p:ph idx="1" type="body"/>
          </p:nvPr>
        </p:nvSpPr>
        <p:spPr>
          <a:xfrm>
            <a:off x="446314" y="1759226"/>
            <a:ext cx="4325711" cy="40860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descr="Purdue Logo" id="113" name="Google Shape;113;p25"/>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14" name="Google Shape;114;p25"/>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s">
  <p:cSld name="Photos">
    <p:spTree>
      <p:nvGrpSpPr>
        <p:cNvPr id="115" name="Shape 115"/>
        <p:cNvGrpSpPr/>
        <p:nvPr/>
      </p:nvGrpSpPr>
      <p:grpSpPr>
        <a:xfrm>
          <a:off x="0" y="0"/>
          <a:ext cx="0" cy="0"/>
          <a:chOff x="0" y="0"/>
          <a:chExt cx="0" cy="0"/>
        </a:xfrm>
      </p:grpSpPr>
      <p:sp>
        <p:nvSpPr>
          <p:cNvPr id="116" name="Google Shape;116;p26"/>
          <p:cNvSpPr/>
          <p:nvPr>
            <p:ph idx="2" type="pic"/>
          </p:nvPr>
        </p:nvSpPr>
        <p:spPr>
          <a:xfrm>
            <a:off x="446313" y="1543323"/>
            <a:ext cx="5458727" cy="4317728"/>
          </a:xfrm>
          <a:prstGeom prst="rect">
            <a:avLst/>
          </a:prstGeom>
          <a:noFill/>
          <a:ln>
            <a:noFill/>
          </a:ln>
        </p:spPr>
      </p:sp>
      <p:pic>
        <p:nvPicPr>
          <p:cNvPr descr="Purdue Logo" id="117" name="Google Shape;117;p26"/>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18" name="Google Shape;118;p26"/>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6"/>
          <p:cNvSpPr/>
          <p:nvPr>
            <p:ph idx="3" type="pic"/>
          </p:nvPr>
        </p:nvSpPr>
        <p:spPr>
          <a:xfrm>
            <a:off x="6286962" y="1543323"/>
            <a:ext cx="5458727" cy="4317728"/>
          </a:xfrm>
          <a:prstGeom prst="rect">
            <a:avLst/>
          </a:prstGeom>
          <a:noFill/>
          <a:ln>
            <a:noFill/>
          </a:ln>
        </p:spPr>
      </p:sp>
      <p:sp>
        <p:nvSpPr>
          <p:cNvPr id="120" name="Google Shape;120;p26"/>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6"/>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s with Captions">
  <p:cSld name="Photos with Captions">
    <p:spTree>
      <p:nvGrpSpPr>
        <p:cNvPr id="122" name="Shape 122"/>
        <p:cNvGrpSpPr/>
        <p:nvPr/>
      </p:nvGrpSpPr>
      <p:grpSpPr>
        <a:xfrm>
          <a:off x="0" y="0"/>
          <a:ext cx="0" cy="0"/>
          <a:chOff x="0" y="0"/>
          <a:chExt cx="0" cy="0"/>
        </a:xfrm>
      </p:grpSpPr>
      <p:sp>
        <p:nvSpPr>
          <p:cNvPr id="123" name="Google Shape;123;p27"/>
          <p:cNvSpPr txBox="1"/>
          <p:nvPr>
            <p:ph idx="1" type="body"/>
          </p:nvPr>
        </p:nvSpPr>
        <p:spPr>
          <a:xfrm>
            <a:off x="435428" y="3253121"/>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descr="Purdue Logo" id="124" name="Google Shape;124;p27"/>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25" name="Google Shape;125;p27"/>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7"/>
          <p:cNvSpPr/>
          <p:nvPr>
            <p:ph idx="2" type="pic"/>
          </p:nvPr>
        </p:nvSpPr>
        <p:spPr>
          <a:xfrm>
            <a:off x="457200" y="1367317"/>
            <a:ext cx="3520020" cy="1750458"/>
          </a:xfrm>
          <a:prstGeom prst="rect">
            <a:avLst/>
          </a:prstGeom>
          <a:noFill/>
          <a:ln>
            <a:noFill/>
          </a:ln>
        </p:spPr>
      </p:sp>
      <p:sp>
        <p:nvSpPr>
          <p:cNvPr id="127" name="Google Shape;127;p27"/>
          <p:cNvSpPr/>
          <p:nvPr>
            <p:ph idx="3" type="pic"/>
          </p:nvPr>
        </p:nvSpPr>
        <p:spPr>
          <a:xfrm>
            <a:off x="4325104" y="1367317"/>
            <a:ext cx="3520020" cy="1750458"/>
          </a:xfrm>
          <a:prstGeom prst="rect">
            <a:avLst/>
          </a:prstGeom>
          <a:noFill/>
          <a:ln>
            <a:noFill/>
          </a:ln>
        </p:spPr>
      </p:sp>
      <p:sp>
        <p:nvSpPr>
          <p:cNvPr id="128" name="Google Shape;128;p27"/>
          <p:cNvSpPr/>
          <p:nvPr>
            <p:ph idx="4" type="pic"/>
          </p:nvPr>
        </p:nvSpPr>
        <p:spPr>
          <a:xfrm>
            <a:off x="8181729" y="1367317"/>
            <a:ext cx="3520020" cy="1750458"/>
          </a:xfrm>
          <a:prstGeom prst="rect">
            <a:avLst/>
          </a:prstGeom>
          <a:noFill/>
          <a:ln>
            <a:noFill/>
          </a:ln>
        </p:spPr>
      </p:sp>
      <p:sp>
        <p:nvSpPr>
          <p:cNvPr id="129" name="Google Shape;129;p27"/>
          <p:cNvSpPr txBox="1"/>
          <p:nvPr>
            <p:ph idx="5" type="body"/>
          </p:nvPr>
        </p:nvSpPr>
        <p:spPr>
          <a:xfrm>
            <a:off x="4303332" y="3253121"/>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0" name="Google Shape;130;p27"/>
          <p:cNvSpPr txBox="1"/>
          <p:nvPr>
            <p:ph idx="6" type="body"/>
          </p:nvPr>
        </p:nvSpPr>
        <p:spPr>
          <a:xfrm>
            <a:off x="8181729" y="3253121"/>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p27"/>
          <p:cNvSpPr txBox="1"/>
          <p:nvPr>
            <p:ph idx="7" type="body"/>
          </p:nvPr>
        </p:nvSpPr>
        <p:spPr>
          <a:xfrm>
            <a:off x="413656" y="5656648"/>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7"/>
          <p:cNvSpPr/>
          <p:nvPr>
            <p:ph idx="8" type="pic"/>
          </p:nvPr>
        </p:nvSpPr>
        <p:spPr>
          <a:xfrm>
            <a:off x="435428" y="3770844"/>
            <a:ext cx="3520020" cy="1750458"/>
          </a:xfrm>
          <a:prstGeom prst="rect">
            <a:avLst/>
          </a:prstGeom>
          <a:noFill/>
          <a:ln>
            <a:noFill/>
          </a:ln>
        </p:spPr>
      </p:sp>
      <p:sp>
        <p:nvSpPr>
          <p:cNvPr id="133" name="Google Shape;133;p27"/>
          <p:cNvSpPr/>
          <p:nvPr>
            <p:ph idx="9" type="pic"/>
          </p:nvPr>
        </p:nvSpPr>
        <p:spPr>
          <a:xfrm>
            <a:off x="4303332" y="3770844"/>
            <a:ext cx="3520020" cy="1750458"/>
          </a:xfrm>
          <a:prstGeom prst="rect">
            <a:avLst/>
          </a:prstGeom>
          <a:noFill/>
          <a:ln>
            <a:noFill/>
          </a:ln>
        </p:spPr>
      </p:sp>
      <p:sp>
        <p:nvSpPr>
          <p:cNvPr id="134" name="Google Shape;134;p27"/>
          <p:cNvSpPr/>
          <p:nvPr>
            <p:ph idx="13" type="pic"/>
          </p:nvPr>
        </p:nvSpPr>
        <p:spPr>
          <a:xfrm>
            <a:off x="8193008" y="3770844"/>
            <a:ext cx="3520020" cy="1750458"/>
          </a:xfrm>
          <a:prstGeom prst="rect">
            <a:avLst/>
          </a:prstGeom>
          <a:noFill/>
          <a:ln>
            <a:noFill/>
          </a:ln>
        </p:spPr>
      </p:sp>
      <p:sp>
        <p:nvSpPr>
          <p:cNvPr id="135" name="Google Shape;135;p27"/>
          <p:cNvSpPr txBox="1"/>
          <p:nvPr>
            <p:ph idx="14" type="body"/>
          </p:nvPr>
        </p:nvSpPr>
        <p:spPr>
          <a:xfrm>
            <a:off x="4281560" y="5656648"/>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p27"/>
          <p:cNvSpPr txBox="1"/>
          <p:nvPr>
            <p:ph idx="15" type="body"/>
          </p:nvPr>
        </p:nvSpPr>
        <p:spPr>
          <a:xfrm>
            <a:off x="8193008" y="5656648"/>
            <a:ext cx="3541792"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7"/>
          <p:cNvSpPr txBox="1"/>
          <p:nvPr>
            <p:ph idx="16"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7"/>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Collage">
  <p:cSld name="Photo Collage">
    <p:spTree>
      <p:nvGrpSpPr>
        <p:cNvPr id="139" name="Shape 139"/>
        <p:cNvGrpSpPr/>
        <p:nvPr/>
      </p:nvGrpSpPr>
      <p:grpSpPr>
        <a:xfrm>
          <a:off x="0" y="0"/>
          <a:ext cx="0" cy="0"/>
          <a:chOff x="0" y="0"/>
          <a:chExt cx="0" cy="0"/>
        </a:xfrm>
      </p:grpSpPr>
      <p:sp>
        <p:nvSpPr>
          <p:cNvPr id="140" name="Google Shape;140;p28"/>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8"/>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142" name="Google Shape;142;p28"/>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43" name="Google Shape;143;p28"/>
          <p:cNvSpPr/>
          <p:nvPr>
            <p:ph idx="2" type="pic"/>
          </p:nvPr>
        </p:nvSpPr>
        <p:spPr>
          <a:xfrm>
            <a:off x="446314" y="1542762"/>
            <a:ext cx="2611015" cy="1885677"/>
          </a:xfrm>
          <a:prstGeom prst="rect">
            <a:avLst/>
          </a:prstGeom>
          <a:noFill/>
          <a:ln>
            <a:noFill/>
          </a:ln>
        </p:spPr>
      </p:sp>
      <p:sp>
        <p:nvSpPr>
          <p:cNvPr id="144" name="Google Shape;144;p28"/>
          <p:cNvSpPr/>
          <p:nvPr>
            <p:ph idx="3" type="pic"/>
          </p:nvPr>
        </p:nvSpPr>
        <p:spPr>
          <a:xfrm>
            <a:off x="3344063" y="1542762"/>
            <a:ext cx="2605756" cy="1885677"/>
          </a:xfrm>
          <a:prstGeom prst="rect">
            <a:avLst/>
          </a:prstGeom>
          <a:noFill/>
          <a:ln>
            <a:noFill/>
          </a:ln>
        </p:spPr>
      </p:sp>
      <p:sp>
        <p:nvSpPr>
          <p:cNvPr id="145" name="Google Shape;145;p28"/>
          <p:cNvSpPr/>
          <p:nvPr>
            <p:ph idx="4" type="pic"/>
          </p:nvPr>
        </p:nvSpPr>
        <p:spPr>
          <a:xfrm>
            <a:off x="6236553" y="1542762"/>
            <a:ext cx="2605756" cy="1885677"/>
          </a:xfrm>
          <a:prstGeom prst="rect">
            <a:avLst/>
          </a:prstGeom>
          <a:noFill/>
          <a:ln>
            <a:noFill/>
          </a:ln>
        </p:spPr>
      </p:sp>
      <p:sp>
        <p:nvSpPr>
          <p:cNvPr id="146" name="Google Shape;146;p28"/>
          <p:cNvSpPr/>
          <p:nvPr>
            <p:ph idx="5" type="pic"/>
          </p:nvPr>
        </p:nvSpPr>
        <p:spPr>
          <a:xfrm>
            <a:off x="9129043" y="1542762"/>
            <a:ext cx="2605756" cy="1885677"/>
          </a:xfrm>
          <a:prstGeom prst="rect">
            <a:avLst/>
          </a:prstGeom>
          <a:noFill/>
          <a:ln>
            <a:noFill/>
          </a:ln>
        </p:spPr>
      </p:sp>
      <p:sp>
        <p:nvSpPr>
          <p:cNvPr id="147" name="Google Shape;147;p28"/>
          <p:cNvSpPr/>
          <p:nvPr>
            <p:ph idx="6" type="pic"/>
          </p:nvPr>
        </p:nvSpPr>
        <p:spPr>
          <a:xfrm>
            <a:off x="1843620" y="3651150"/>
            <a:ext cx="2611015" cy="1885677"/>
          </a:xfrm>
          <a:prstGeom prst="rect">
            <a:avLst/>
          </a:prstGeom>
          <a:noFill/>
          <a:ln>
            <a:noFill/>
          </a:ln>
        </p:spPr>
      </p:sp>
      <p:sp>
        <p:nvSpPr>
          <p:cNvPr id="148" name="Google Shape;148;p28"/>
          <p:cNvSpPr/>
          <p:nvPr>
            <p:ph idx="7" type="pic"/>
          </p:nvPr>
        </p:nvSpPr>
        <p:spPr>
          <a:xfrm>
            <a:off x="4741369" y="3651150"/>
            <a:ext cx="2605756" cy="1885677"/>
          </a:xfrm>
          <a:prstGeom prst="rect">
            <a:avLst/>
          </a:prstGeom>
          <a:noFill/>
          <a:ln>
            <a:noFill/>
          </a:ln>
        </p:spPr>
      </p:sp>
      <p:sp>
        <p:nvSpPr>
          <p:cNvPr id="149" name="Google Shape;149;p28"/>
          <p:cNvSpPr/>
          <p:nvPr>
            <p:ph idx="8" type="pic"/>
          </p:nvPr>
        </p:nvSpPr>
        <p:spPr>
          <a:xfrm>
            <a:off x="7633859" y="3651150"/>
            <a:ext cx="2605756" cy="1885677"/>
          </a:xfrm>
          <a:prstGeom prst="rect">
            <a:avLst/>
          </a:prstGeom>
          <a:noFill/>
          <a:ln>
            <a:noFill/>
          </a:ln>
        </p:spPr>
      </p:sp>
      <p:sp>
        <p:nvSpPr>
          <p:cNvPr id="150" name="Google Shape;150;p28"/>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2 Photos">
  <p:cSld name="Chart with 2 Photos">
    <p:spTree>
      <p:nvGrpSpPr>
        <p:cNvPr id="151" name="Shape 151"/>
        <p:cNvGrpSpPr/>
        <p:nvPr/>
      </p:nvGrpSpPr>
      <p:grpSpPr>
        <a:xfrm>
          <a:off x="0" y="0"/>
          <a:ext cx="0" cy="0"/>
          <a:chOff x="0" y="0"/>
          <a:chExt cx="0" cy="0"/>
        </a:xfrm>
      </p:grpSpPr>
      <p:sp>
        <p:nvSpPr>
          <p:cNvPr id="152" name="Google Shape;152;p29"/>
          <p:cNvSpPr/>
          <p:nvPr>
            <p:ph idx="2" type="pic"/>
          </p:nvPr>
        </p:nvSpPr>
        <p:spPr>
          <a:xfrm>
            <a:off x="6521986" y="1643073"/>
            <a:ext cx="5212813" cy="2055591"/>
          </a:xfrm>
          <a:prstGeom prst="rect">
            <a:avLst/>
          </a:prstGeom>
          <a:noFill/>
          <a:ln>
            <a:noFill/>
          </a:ln>
        </p:spPr>
      </p:sp>
      <p:pic>
        <p:nvPicPr>
          <p:cNvPr descr="Purdue Logo" id="153" name="Google Shape;153;p29"/>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54" name="Google Shape;154;p29"/>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9"/>
          <p:cNvSpPr/>
          <p:nvPr>
            <p:ph idx="3" type="pic"/>
          </p:nvPr>
        </p:nvSpPr>
        <p:spPr>
          <a:xfrm>
            <a:off x="6521986" y="3884037"/>
            <a:ext cx="5212813" cy="2055591"/>
          </a:xfrm>
          <a:prstGeom prst="rect">
            <a:avLst/>
          </a:prstGeom>
          <a:noFill/>
          <a:ln>
            <a:noFill/>
          </a:ln>
        </p:spPr>
      </p:sp>
      <p:sp>
        <p:nvSpPr>
          <p:cNvPr id="156" name="Google Shape;156;p29"/>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9"/>
          <p:cNvSpPr txBox="1"/>
          <p:nvPr>
            <p:ph idx="4" type="body"/>
          </p:nvPr>
        </p:nvSpPr>
        <p:spPr>
          <a:xfrm>
            <a:off x="446315" y="1643073"/>
            <a:ext cx="5745165" cy="430757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8" name="Google Shape;158;p29"/>
          <p:cNvSpPr/>
          <p:nvPr/>
        </p:nvSpPr>
        <p:spPr>
          <a:xfrm>
            <a:off x="6521986" y="3395949"/>
            <a:ext cx="5212813" cy="3027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9" name="Google Shape;159;p29"/>
          <p:cNvSpPr txBox="1"/>
          <p:nvPr>
            <p:ph idx="5" type="body"/>
          </p:nvPr>
        </p:nvSpPr>
        <p:spPr>
          <a:xfrm>
            <a:off x="6521726" y="3395949"/>
            <a:ext cx="5212943" cy="3027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29"/>
          <p:cNvSpPr/>
          <p:nvPr/>
        </p:nvSpPr>
        <p:spPr>
          <a:xfrm>
            <a:off x="6521856" y="5636913"/>
            <a:ext cx="5212813" cy="3027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1" name="Google Shape;161;p29"/>
          <p:cNvSpPr txBox="1"/>
          <p:nvPr>
            <p:ph idx="6" type="body"/>
          </p:nvPr>
        </p:nvSpPr>
        <p:spPr>
          <a:xfrm>
            <a:off x="6521726" y="5636913"/>
            <a:ext cx="5212813" cy="3027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2" name="Google Shape;162;p29"/>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hoto">
  <p:cSld name="Title Slide with Photo">
    <p:spTree>
      <p:nvGrpSpPr>
        <p:cNvPr id="21" name="Shape 21"/>
        <p:cNvGrpSpPr/>
        <p:nvPr/>
      </p:nvGrpSpPr>
      <p:grpSpPr>
        <a:xfrm>
          <a:off x="0" y="0"/>
          <a:ext cx="0" cy="0"/>
          <a:chOff x="0" y="0"/>
          <a:chExt cx="0" cy="0"/>
        </a:xfrm>
      </p:grpSpPr>
      <p:sp>
        <p:nvSpPr>
          <p:cNvPr id="22" name="Google Shape;22;p12"/>
          <p:cNvSpPr/>
          <p:nvPr>
            <p:ph idx="2" type="pic"/>
          </p:nvPr>
        </p:nvSpPr>
        <p:spPr>
          <a:xfrm>
            <a:off x="0" y="0"/>
            <a:ext cx="12192000" cy="6858000"/>
          </a:xfrm>
          <a:prstGeom prst="rect">
            <a:avLst/>
          </a:prstGeom>
          <a:noFill/>
          <a:ln>
            <a:noFill/>
          </a:ln>
        </p:spPr>
      </p:sp>
      <p:sp>
        <p:nvSpPr>
          <p:cNvPr id="23" name="Google Shape;23;p12"/>
          <p:cNvSpPr txBox="1"/>
          <p:nvPr>
            <p:ph type="title"/>
          </p:nvPr>
        </p:nvSpPr>
        <p:spPr>
          <a:xfrm>
            <a:off x="478972" y="4671391"/>
            <a:ext cx="11266714" cy="14014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478972" y="6085510"/>
            <a:ext cx="11266714" cy="44926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000"/>
              <a:buFont typeface="Arial"/>
              <a:buNone/>
              <a:defRPr b="1" i="0"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3 Photos">
  <p:cSld name="Chart with 3 Photos">
    <p:spTree>
      <p:nvGrpSpPr>
        <p:cNvPr id="163" name="Shape 163"/>
        <p:cNvGrpSpPr/>
        <p:nvPr/>
      </p:nvGrpSpPr>
      <p:grpSpPr>
        <a:xfrm>
          <a:off x="0" y="0"/>
          <a:ext cx="0" cy="0"/>
          <a:chOff x="0" y="0"/>
          <a:chExt cx="0" cy="0"/>
        </a:xfrm>
      </p:grpSpPr>
      <p:sp>
        <p:nvSpPr>
          <p:cNvPr id="164" name="Google Shape;164;p30"/>
          <p:cNvSpPr/>
          <p:nvPr>
            <p:ph idx="2" type="pic"/>
          </p:nvPr>
        </p:nvSpPr>
        <p:spPr>
          <a:xfrm>
            <a:off x="6521986" y="1643073"/>
            <a:ext cx="5212813" cy="2055591"/>
          </a:xfrm>
          <a:prstGeom prst="rect">
            <a:avLst/>
          </a:prstGeom>
          <a:noFill/>
          <a:ln>
            <a:noFill/>
          </a:ln>
        </p:spPr>
      </p:sp>
      <p:pic>
        <p:nvPicPr>
          <p:cNvPr descr="Purdue Logo" id="165" name="Google Shape;165;p30"/>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66" name="Google Shape;166;p30"/>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0"/>
          <p:cNvSpPr/>
          <p:nvPr>
            <p:ph idx="3" type="pic"/>
          </p:nvPr>
        </p:nvSpPr>
        <p:spPr>
          <a:xfrm>
            <a:off x="9287219" y="3884037"/>
            <a:ext cx="2447580" cy="2055591"/>
          </a:xfrm>
          <a:prstGeom prst="rect">
            <a:avLst/>
          </a:prstGeom>
          <a:noFill/>
          <a:ln>
            <a:noFill/>
          </a:ln>
        </p:spPr>
      </p:sp>
      <p:sp>
        <p:nvSpPr>
          <p:cNvPr id="168" name="Google Shape;168;p30"/>
          <p:cNvSpPr/>
          <p:nvPr>
            <p:ph idx="4" type="pic"/>
          </p:nvPr>
        </p:nvSpPr>
        <p:spPr>
          <a:xfrm>
            <a:off x="6521986" y="3879120"/>
            <a:ext cx="2528916" cy="2055592"/>
          </a:xfrm>
          <a:prstGeom prst="rect">
            <a:avLst/>
          </a:prstGeom>
          <a:noFill/>
          <a:ln>
            <a:noFill/>
          </a:ln>
        </p:spPr>
      </p:sp>
      <p:sp>
        <p:nvSpPr>
          <p:cNvPr id="169" name="Google Shape;169;p30"/>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0"/>
          <p:cNvSpPr txBox="1"/>
          <p:nvPr>
            <p:ph idx="5" type="body"/>
          </p:nvPr>
        </p:nvSpPr>
        <p:spPr>
          <a:xfrm>
            <a:off x="446315" y="1643073"/>
            <a:ext cx="5745165" cy="430757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1" name="Google Shape;171;p30"/>
          <p:cNvSpPr/>
          <p:nvPr/>
        </p:nvSpPr>
        <p:spPr>
          <a:xfrm>
            <a:off x="6521986" y="3395949"/>
            <a:ext cx="5212813" cy="3027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2" name="Google Shape;172;p30"/>
          <p:cNvSpPr txBox="1"/>
          <p:nvPr>
            <p:ph idx="6" type="body"/>
          </p:nvPr>
        </p:nvSpPr>
        <p:spPr>
          <a:xfrm>
            <a:off x="6571823" y="3395949"/>
            <a:ext cx="5162846" cy="3027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3" name="Google Shape;173;p30"/>
          <p:cNvSpPr/>
          <p:nvPr/>
        </p:nvSpPr>
        <p:spPr>
          <a:xfrm>
            <a:off x="6512818" y="5631997"/>
            <a:ext cx="2512330" cy="3027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4" name="Google Shape;174;p30"/>
          <p:cNvSpPr txBox="1"/>
          <p:nvPr>
            <p:ph idx="7" type="body"/>
          </p:nvPr>
        </p:nvSpPr>
        <p:spPr>
          <a:xfrm>
            <a:off x="6562654" y="5631997"/>
            <a:ext cx="2488248" cy="3027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5" name="Google Shape;175;p30"/>
          <p:cNvSpPr/>
          <p:nvPr/>
        </p:nvSpPr>
        <p:spPr>
          <a:xfrm>
            <a:off x="9287218" y="5641703"/>
            <a:ext cx="2431941" cy="3027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6" name="Google Shape;176;p30"/>
          <p:cNvSpPr txBox="1"/>
          <p:nvPr>
            <p:ph idx="8" type="body"/>
          </p:nvPr>
        </p:nvSpPr>
        <p:spPr>
          <a:xfrm>
            <a:off x="9337055" y="5641703"/>
            <a:ext cx="2408630" cy="3027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7" name="Google Shape;177;p30"/>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3 Blocks - Black">
  <p:cSld name="Comparison - 3 Blocks - Black">
    <p:spTree>
      <p:nvGrpSpPr>
        <p:cNvPr id="178" name="Shape 178"/>
        <p:cNvGrpSpPr/>
        <p:nvPr/>
      </p:nvGrpSpPr>
      <p:grpSpPr>
        <a:xfrm>
          <a:off x="0" y="0"/>
          <a:ext cx="0" cy="0"/>
          <a:chOff x="0" y="0"/>
          <a:chExt cx="0" cy="0"/>
        </a:xfrm>
      </p:grpSpPr>
      <p:sp>
        <p:nvSpPr>
          <p:cNvPr id="179" name="Google Shape;179;p31"/>
          <p:cNvSpPr/>
          <p:nvPr/>
        </p:nvSpPr>
        <p:spPr>
          <a:xfrm>
            <a:off x="7938475" y="1315894"/>
            <a:ext cx="3319531" cy="451326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0" name="Google Shape;180;p31"/>
          <p:cNvSpPr/>
          <p:nvPr/>
        </p:nvSpPr>
        <p:spPr>
          <a:xfrm>
            <a:off x="4420956" y="1315895"/>
            <a:ext cx="3319531" cy="451326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1" name="Google Shape;181;p31"/>
          <p:cNvSpPr/>
          <p:nvPr/>
        </p:nvSpPr>
        <p:spPr>
          <a:xfrm>
            <a:off x="903437" y="1315896"/>
            <a:ext cx="3319531" cy="451326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2" name="Google Shape;182;p31"/>
          <p:cNvSpPr txBox="1"/>
          <p:nvPr>
            <p:ph idx="1" type="body"/>
          </p:nvPr>
        </p:nvSpPr>
        <p:spPr>
          <a:xfrm>
            <a:off x="903506" y="1436468"/>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1"/>
          <p:cNvSpPr/>
          <p:nvPr>
            <p:ph idx="2" type="pic"/>
          </p:nvPr>
        </p:nvSpPr>
        <p:spPr>
          <a:xfrm>
            <a:off x="1101943" y="4045824"/>
            <a:ext cx="2951163" cy="1555750"/>
          </a:xfrm>
          <a:prstGeom prst="rect">
            <a:avLst/>
          </a:prstGeom>
          <a:noFill/>
          <a:ln>
            <a:noFill/>
          </a:ln>
        </p:spPr>
      </p:sp>
      <p:sp>
        <p:nvSpPr>
          <p:cNvPr id="184" name="Google Shape;184;p31"/>
          <p:cNvSpPr txBox="1"/>
          <p:nvPr>
            <p:ph idx="3" type="body"/>
          </p:nvPr>
        </p:nvSpPr>
        <p:spPr>
          <a:xfrm>
            <a:off x="4421284" y="1436468"/>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31"/>
          <p:cNvSpPr/>
          <p:nvPr>
            <p:ph idx="4" type="pic"/>
          </p:nvPr>
        </p:nvSpPr>
        <p:spPr>
          <a:xfrm>
            <a:off x="4619721" y="4045824"/>
            <a:ext cx="2951163" cy="1555750"/>
          </a:xfrm>
          <a:prstGeom prst="rect">
            <a:avLst/>
          </a:prstGeom>
          <a:noFill/>
          <a:ln>
            <a:noFill/>
          </a:ln>
        </p:spPr>
      </p:sp>
      <p:sp>
        <p:nvSpPr>
          <p:cNvPr id="186" name="Google Shape;186;p31"/>
          <p:cNvSpPr txBox="1"/>
          <p:nvPr>
            <p:ph idx="5" type="body"/>
          </p:nvPr>
        </p:nvSpPr>
        <p:spPr>
          <a:xfrm>
            <a:off x="7938803" y="1433918"/>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1"/>
          <p:cNvSpPr/>
          <p:nvPr>
            <p:ph idx="6" type="pic"/>
          </p:nvPr>
        </p:nvSpPr>
        <p:spPr>
          <a:xfrm>
            <a:off x="8137240" y="4043274"/>
            <a:ext cx="2951163" cy="1555750"/>
          </a:xfrm>
          <a:prstGeom prst="rect">
            <a:avLst/>
          </a:prstGeom>
          <a:noFill/>
          <a:ln>
            <a:noFill/>
          </a:ln>
        </p:spPr>
      </p:sp>
      <p:pic>
        <p:nvPicPr>
          <p:cNvPr descr="Purdue Logo" id="188" name="Google Shape;188;p31"/>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189" name="Google Shape;189;p31"/>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1"/>
          <p:cNvSpPr txBox="1"/>
          <p:nvPr>
            <p:ph idx="7" type="body"/>
          </p:nvPr>
        </p:nvSpPr>
        <p:spPr>
          <a:xfrm>
            <a:off x="1087907" y="2065260"/>
            <a:ext cx="2950589"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1" name="Google Shape;191;p31"/>
          <p:cNvSpPr txBox="1"/>
          <p:nvPr>
            <p:ph idx="8" type="body"/>
          </p:nvPr>
        </p:nvSpPr>
        <p:spPr>
          <a:xfrm>
            <a:off x="4605427" y="2065259"/>
            <a:ext cx="2950589"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2" name="Google Shape;192;p31"/>
          <p:cNvSpPr txBox="1"/>
          <p:nvPr>
            <p:ph idx="9" type="body"/>
          </p:nvPr>
        </p:nvSpPr>
        <p:spPr>
          <a:xfrm>
            <a:off x="8122945" y="2065259"/>
            <a:ext cx="2950589"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3" name="Google Shape;193;p31"/>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3 Blocks - Gold">
  <p:cSld name="Comparison - 3 Blocks - Gold">
    <p:spTree>
      <p:nvGrpSpPr>
        <p:cNvPr id="194" name="Shape 194"/>
        <p:cNvGrpSpPr/>
        <p:nvPr/>
      </p:nvGrpSpPr>
      <p:grpSpPr>
        <a:xfrm>
          <a:off x="0" y="0"/>
          <a:ext cx="0" cy="0"/>
          <a:chOff x="0" y="0"/>
          <a:chExt cx="0" cy="0"/>
        </a:xfrm>
      </p:grpSpPr>
      <p:sp>
        <p:nvSpPr>
          <p:cNvPr id="195" name="Google Shape;195;p32"/>
          <p:cNvSpPr/>
          <p:nvPr/>
        </p:nvSpPr>
        <p:spPr>
          <a:xfrm>
            <a:off x="7938216" y="1315892"/>
            <a:ext cx="3319531" cy="45132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6" name="Google Shape;196;p32"/>
          <p:cNvSpPr/>
          <p:nvPr/>
        </p:nvSpPr>
        <p:spPr>
          <a:xfrm>
            <a:off x="4420697" y="1315893"/>
            <a:ext cx="3319531" cy="45132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7" name="Google Shape;197;p32"/>
          <p:cNvSpPr/>
          <p:nvPr/>
        </p:nvSpPr>
        <p:spPr>
          <a:xfrm>
            <a:off x="903178" y="1315894"/>
            <a:ext cx="3319531" cy="45132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8" name="Google Shape;198;p32"/>
          <p:cNvSpPr txBox="1"/>
          <p:nvPr>
            <p:ph idx="1" type="body"/>
          </p:nvPr>
        </p:nvSpPr>
        <p:spPr>
          <a:xfrm>
            <a:off x="903247" y="1436466"/>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dk1"/>
              </a:buClr>
              <a:buSzPts val="1800"/>
              <a:buFont typeface="Arial"/>
              <a:buNone/>
              <a:defRPr b="1" i="0"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2"/>
          <p:cNvSpPr txBox="1"/>
          <p:nvPr>
            <p:ph idx="2" type="body"/>
          </p:nvPr>
        </p:nvSpPr>
        <p:spPr>
          <a:xfrm>
            <a:off x="4421025" y="1436466"/>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dk1"/>
              </a:buClr>
              <a:buSzPts val="1800"/>
              <a:buFont typeface="Arial"/>
              <a:buNone/>
              <a:defRPr b="1" i="0"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2"/>
          <p:cNvSpPr txBox="1"/>
          <p:nvPr>
            <p:ph idx="3" type="body"/>
          </p:nvPr>
        </p:nvSpPr>
        <p:spPr>
          <a:xfrm>
            <a:off x="7938544" y="1433916"/>
            <a:ext cx="3319462" cy="3395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dk1"/>
              </a:buClr>
              <a:buSzPts val="1800"/>
              <a:buFont typeface="Arial"/>
              <a:buNone/>
              <a:defRPr b="1" i="0"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32"/>
          <p:cNvSpPr txBox="1"/>
          <p:nvPr>
            <p:ph idx="4" type="body"/>
          </p:nvPr>
        </p:nvSpPr>
        <p:spPr>
          <a:xfrm>
            <a:off x="1101684" y="2040670"/>
            <a:ext cx="2951163"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2" name="Google Shape;202;p32"/>
          <p:cNvSpPr txBox="1"/>
          <p:nvPr>
            <p:ph idx="5" type="body"/>
          </p:nvPr>
        </p:nvSpPr>
        <p:spPr>
          <a:xfrm>
            <a:off x="4604880" y="2065258"/>
            <a:ext cx="2951163"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3" name="Google Shape;203;p32"/>
          <p:cNvSpPr/>
          <p:nvPr>
            <p:ph idx="6" type="pic"/>
          </p:nvPr>
        </p:nvSpPr>
        <p:spPr>
          <a:xfrm>
            <a:off x="1101684" y="4045822"/>
            <a:ext cx="2951163" cy="1555750"/>
          </a:xfrm>
          <a:prstGeom prst="rect">
            <a:avLst/>
          </a:prstGeom>
          <a:noFill/>
          <a:ln>
            <a:noFill/>
          </a:ln>
        </p:spPr>
      </p:sp>
      <p:sp>
        <p:nvSpPr>
          <p:cNvPr id="204" name="Google Shape;204;p32"/>
          <p:cNvSpPr/>
          <p:nvPr>
            <p:ph idx="7" type="pic"/>
          </p:nvPr>
        </p:nvSpPr>
        <p:spPr>
          <a:xfrm>
            <a:off x="4619462" y="4045822"/>
            <a:ext cx="2951163" cy="1555750"/>
          </a:xfrm>
          <a:prstGeom prst="rect">
            <a:avLst/>
          </a:prstGeom>
          <a:noFill/>
          <a:ln>
            <a:noFill/>
          </a:ln>
        </p:spPr>
      </p:sp>
      <p:sp>
        <p:nvSpPr>
          <p:cNvPr id="205" name="Google Shape;205;p32"/>
          <p:cNvSpPr/>
          <p:nvPr>
            <p:ph idx="8" type="pic"/>
          </p:nvPr>
        </p:nvSpPr>
        <p:spPr>
          <a:xfrm>
            <a:off x="8136981" y="4043272"/>
            <a:ext cx="2951163" cy="1555750"/>
          </a:xfrm>
          <a:prstGeom prst="rect">
            <a:avLst/>
          </a:prstGeom>
          <a:noFill/>
          <a:ln>
            <a:noFill/>
          </a:ln>
        </p:spPr>
      </p:sp>
      <p:sp>
        <p:nvSpPr>
          <p:cNvPr id="206" name="Google Shape;206;p32"/>
          <p:cNvSpPr txBox="1"/>
          <p:nvPr>
            <p:ph idx="9" type="body"/>
          </p:nvPr>
        </p:nvSpPr>
        <p:spPr>
          <a:xfrm>
            <a:off x="8129414" y="2071424"/>
            <a:ext cx="2951163" cy="1691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descr="Purdue Logo" id="207" name="Google Shape;207;p32"/>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208" name="Google Shape;208;p32"/>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32"/>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5 Color Blocks">
  <p:cSld name="Comparison - 5 Color Blocks">
    <p:spTree>
      <p:nvGrpSpPr>
        <p:cNvPr id="210" name="Shape 210"/>
        <p:cNvGrpSpPr/>
        <p:nvPr/>
      </p:nvGrpSpPr>
      <p:grpSpPr>
        <a:xfrm>
          <a:off x="0" y="0"/>
          <a:ext cx="0" cy="0"/>
          <a:chOff x="0" y="0"/>
          <a:chExt cx="0" cy="0"/>
        </a:xfrm>
      </p:grpSpPr>
      <p:pic>
        <p:nvPicPr>
          <p:cNvPr descr="Purdue Logo" id="211" name="Google Shape;211;p33"/>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212" name="Google Shape;212;p33"/>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3"/>
          <p:cNvSpPr/>
          <p:nvPr/>
        </p:nvSpPr>
        <p:spPr>
          <a:xfrm>
            <a:off x="1008584" y="1660596"/>
            <a:ext cx="1918020" cy="4364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Libre Franklin Medium"/>
              <a:ea typeface="Libre Franklin Medium"/>
              <a:cs typeface="Libre Franklin Medium"/>
              <a:sym typeface="Libre Franklin Medium"/>
            </a:endParaRPr>
          </a:p>
        </p:txBody>
      </p:sp>
      <p:sp>
        <p:nvSpPr>
          <p:cNvPr id="214" name="Google Shape;214;p33"/>
          <p:cNvSpPr/>
          <p:nvPr/>
        </p:nvSpPr>
        <p:spPr>
          <a:xfrm>
            <a:off x="1011339" y="2160555"/>
            <a:ext cx="1915265" cy="3233502"/>
          </a:xfrm>
          <a:prstGeom prst="rect">
            <a:avLst/>
          </a:prstGeom>
          <a:solidFill>
            <a:srgbClr val="B9BB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Libre Franklin"/>
              <a:buNone/>
            </a:pPr>
            <a:r>
              <a:t/>
            </a:r>
            <a:endParaRPr sz="1200">
              <a:solidFill>
                <a:srgbClr val="000000"/>
              </a:solidFill>
              <a:latin typeface="Libre Franklin"/>
              <a:ea typeface="Libre Franklin"/>
              <a:cs typeface="Libre Franklin"/>
              <a:sym typeface="Libre Franklin"/>
            </a:endParaRPr>
          </a:p>
        </p:txBody>
      </p:sp>
      <p:sp>
        <p:nvSpPr>
          <p:cNvPr id="215" name="Google Shape;215;p33"/>
          <p:cNvSpPr/>
          <p:nvPr/>
        </p:nvSpPr>
        <p:spPr>
          <a:xfrm>
            <a:off x="3045437" y="1660596"/>
            <a:ext cx="1918020" cy="436418"/>
          </a:xfrm>
          <a:prstGeom prst="rect">
            <a:avLst/>
          </a:prstGeom>
          <a:solidFill>
            <a:srgbClr val="B490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Libre Franklin Medium"/>
              <a:ea typeface="Libre Franklin Medium"/>
              <a:cs typeface="Libre Franklin Medium"/>
              <a:sym typeface="Libre Franklin Medium"/>
            </a:endParaRPr>
          </a:p>
        </p:txBody>
      </p:sp>
      <p:sp>
        <p:nvSpPr>
          <p:cNvPr id="216" name="Google Shape;216;p33"/>
          <p:cNvSpPr/>
          <p:nvPr/>
        </p:nvSpPr>
        <p:spPr>
          <a:xfrm>
            <a:off x="3048192" y="2160555"/>
            <a:ext cx="1915265" cy="3233502"/>
          </a:xfrm>
          <a:prstGeom prst="rect">
            <a:avLst/>
          </a:prstGeom>
          <a:solidFill>
            <a:srgbClr val="E2D4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Libre Franklin"/>
              <a:buNone/>
            </a:pPr>
            <a:r>
              <a:t/>
            </a:r>
            <a:endParaRPr sz="1200">
              <a:solidFill>
                <a:srgbClr val="000000"/>
              </a:solidFill>
              <a:latin typeface="Libre Franklin"/>
              <a:ea typeface="Libre Franklin"/>
              <a:cs typeface="Libre Franklin"/>
              <a:sym typeface="Libre Franklin"/>
            </a:endParaRPr>
          </a:p>
        </p:txBody>
      </p:sp>
      <p:sp>
        <p:nvSpPr>
          <p:cNvPr id="217" name="Google Shape;217;p33"/>
          <p:cNvSpPr/>
          <p:nvPr/>
        </p:nvSpPr>
        <p:spPr>
          <a:xfrm>
            <a:off x="5082290" y="1660596"/>
            <a:ext cx="1918020" cy="436418"/>
          </a:xfrm>
          <a:prstGeom prst="rect">
            <a:avLst/>
          </a:prstGeom>
          <a:solidFill>
            <a:srgbClr val="9D95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Libre Franklin Medium"/>
              <a:ea typeface="Libre Franklin Medium"/>
              <a:cs typeface="Libre Franklin Medium"/>
              <a:sym typeface="Libre Franklin Medium"/>
            </a:endParaRPr>
          </a:p>
        </p:txBody>
      </p:sp>
      <p:sp>
        <p:nvSpPr>
          <p:cNvPr id="218" name="Google Shape;218;p33"/>
          <p:cNvSpPr/>
          <p:nvPr/>
        </p:nvSpPr>
        <p:spPr>
          <a:xfrm>
            <a:off x="5085045" y="2160555"/>
            <a:ext cx="1915265" cy="3233502"/>
          </a:xfrm>
          <a:prstGeom prst="rect">
            <a:avLst/>
          </a:prstGeom>
          <a:solidFill>
            <a:srgbClr val="DADC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Libre Franklin"/>
              <a:buNone/>
            </a:pPr>
            <a:r>
              <a:t/>
            </a:r>
            <a:endParaRPr sz="1200">
              <a:solidFill>
                <a:srgbClr val="000000"/>
              </a:solidFill>
              <a:latin typeface="Libre Franklin"/>
              <a:ea typeface="Libre Franklin"/>
              <a:cs typeface="Libre Franklin"/>
              <a:sym typeface="Libre Franklin"/>
            </a:endParaRPr>
          </a:p>
        </p:txBody>
      </p:sp>
      <p:sp>
        <p:nvSpPr>
          <p:cNvPr id="219" name="Google Shape;219;p33"/>
          <p:cNvSpPr/>
          <p:nvPr/>
        </p:nvSpPr>
        <p:spPr>
          <a:xfrm>
            <a:off x="7119143" y="1660596"/>
            <a:ext cx="1918020" cy="43641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Libre Franklin Medium"/>
              <a:ea typeface="Libre Franklin Medium"/>
              <a:cs typeface="Libre Franklin Medium"/>
              <a:sym typeface="Libre Franklin Medium"/>
            </a:endParaRPr>
          </a:p>
        </p:txBody>
      </p:sp>
      <p:sp>
        <p:nvSpPr>
          <p:cNvPr id="220" name="Google Shape;220;p33"/>
          <p:cNvSpPr/>
          <p:nvPr/>
        </p:nvSpPr>
        <p:spPr>
          <a:xfrm>
            <a:off x="7121898" y="2160555"/>
            <a:ext cx="1915265" cy="3233502"/>
          </a:xfrm>
          <a:prstGeom prst="rect">
            <a:avLst/>
          </a:prstGeom>
          <a:solidFill>
            <a:srgbClr val="C3B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Libre Franklin"/>
              <a:buNone/>
            </a:pPr>
            <a:r>
              <a:t/>
            </a:r>
            <a:endParaRPr sz="1200">
              <a:solidFill>
                <a:srgbClr val="000000"/>
              </a:solidFill>
              <a:latin typeface="Libre Franklin"/>
              <a:ea typeface="Libre Franklin"/>
              <a:cs typeface="Libre Franklin"/>
              <a:sym typeface="Libre Franklin"/>
            </a:endParaRPr>
          </a:p>
        </p:txBody>
      </p:sp>
      <p:sp>
        <p:nvSpPr>
          <p:cNvPr id="221" name="Google Shape;221;p33"/>
          <p:cNvSpPr/>
          <p:nvPr/>
        </p:nvSpPr>
        <p:spPr>
          <a:xfrm>
            <a:off x="9155998" y="1660596"/>
            <a:ext cx="1918020" cy="436418"/>
          </a:xfrm>
          <a:prstGeom prst="rect">
            <a:avLst/>
          </a:prstGeom>
          <a:solidFill>
            <a:srgbClr val="9698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Libre Franklin Medium"/>
              <a:ea typeface="Libre Franklin Medium"/>
              <a:cs typeface="Libre Franklin Medium"/>
              <a:sym typeface="Libre Franklin Medium"/>
            </a:endParaRPr>
          </a:p>
        </p:txBody>
      </p:sp>
      <p:sp>
        <p:nvSpPr>
          <p:cNvPr id="222" name="Google Shape;222;p33"/>
          <p:cNvSpPr/>
          <p:nvPr/>
        </p:nvSpPr>
        <p:spPr>
          <a:xfrm>
            <a:off x="9158753" y="2160555"/>
            <a:ext cx="1915265" cy="3233502"/>
          </a:xfrm>
          <a:prstGeom prst="rect">
            <a:avLst/>
          </a:prstGeom>
          <a:solidFill>
            <a:srgbClr val="DCD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Libre Franklin"/>
              <a:buNone/>
            </a:pPr>
            <a:r>
              <a:t/>
            </a:r>
            <a:endParaRPr sz="1200">
              <a:solidFill>
                <a:srgbClr val="000000"/>
              </a:solidFill>
              <a:latin typeface="Libre Franklin"/>
              <a:ea typeface="Libre Franklin"/>
              <a:cs typeface="Libre Franklin"/>
              <a:sym typeface="Libre Franklin"/>
            </a:endParaRPr>
          </a:p>
        </p:txBody>
      </p:sp>
      <p:sp>
        <p:nvSpPr>
          <p:cNvPr id="223" name="Google Shape;223;p33"/>
          <p:cNvSpPr txBox="1"/>
          <p:nvPr>
            <p:ph idx="1" type="body"/>
          </p:nvPr>
        </p:nvSpPr>
        <p:spPr>
          <a:xfrm>
            <a:off x="1008584" y="1783909"/>
            <a:ext cx="1918018" cy="2205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200"/>
              <a:buFont typeface="Arial"/>
              <a:buNone/>
              <a:defRPr b="1" i="0"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3"/>
          <p:cNvSpPr txBox="1"/>
          <p:nvPr>
            <p:ph idx="2" type="body"/>
          </p:nvPr>
        </p:nvSpPr>
        <p:spPr>
          <a:xfrm>
            <a:off x="3045438" y="1768552"/>
            <a:ext cx="1918018" cy="2205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200"/>
              <a:buFont typeface="Arial"/>
              <a:buNone/>
              <a:defRPr b="1" i="0"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3"/>
          <p:cNvSpPr txBox="1"/>
          <p:nvPr>
            <p:ph idx="3" type="body"/>
          </p:nvPr>
        </p:nvSpPr>
        <p:spPr>
          <a:xfrm>
            <a:off x="5082291" y="1768552"/>
            <a:ext cx="1918018" cy="2205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200"/>
              <a:buFont typeface="Arial"/>
              <a:buNone/>
              <a:defRPr b="1" i="0"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33"/>
          <p:cNvSpPr txBox="1"/>
          <p:nvPr>
            <p:ph idx="4" type="body"/>
          </p:nvPr>
        </p:nvSpPr>
        <p:spPr>
          <a:xfrm>
            <a:off x="7119145" y="1768552"/>
            <a:ext cx="1918018" cy="2205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200"/>
              <a:buFont typeface="Arial"/>
              <a:buNone/>
              <a:defRPr b="1" i="0"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3"/>
          <p:cNvSpPr txBox="1"/>
          <p:nvPr>
            <p:ph idx="5" type="body"/>
          </p:nvPr>
        </p:nvSpPr>
        <p:spPr>
          <a:xfrm>
            <a:off x="9156000" y="1770870"/>
            <a:ext cx="1918018" cy="2205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200"/>
              <a:buFont typeface="Arial"/>
              <a:buNone/>
              <a:defRPr b="1" i="0"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3"/>
          <p:cNvSpPr txBox="1"/>
          <p:nvPr>
            <p:ph idx="6" type="body"/>
          </p:nvPr>
        </p:nvSpPr>
        <p:spPr>
          <a:xfrm>
            <a:off x="1117982" y="2312717"/>
            <a:ext cx="1658269" cy="29580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None/>
              <a:defRPr sz="12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9" name="Google Shape;229;p33"/>
          <p:cNvSpPr txBox="1"/>
          <p:nvPr>
            <p:ph idx="7" type="body"/>
          </p:nvPr>
        </p:nvSpPr>
        <p:spPr>
          <a:xfrm>
            <a:off x="3175312" y="2299864"/>
            <a:ext cx="1658269" cy="29580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None/>
              <a:defRPr sz="12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33"/>
          <p:cNvSpPr txBox="1"/>
          <p:nvPr>
            <p:ph idx="8" type="body"/>
          </p:nvPr>
        </p:nvSpPr>
        <p:spPr>
          <a:xfrm>
            <a:off x="5212165" y="2298292"/>
            <a:ext cx="1658269" cy="29580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None/>
              <a:defRPr sz="12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33"/>
          <p:cNvSpPr txBox="1"/>
          <p:nvPr>
            <p:ph idx="9" type="body"/>
          </p:nvPr>
        </p:nvSpPr>
        <p:spPr>
          <a:xfrm>
            <a:off x="7249018" y="2298292"/>
            <a:ext cx="1658269" cy="29580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None/>
              <a:defRPr sz="12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2" name="Google Shape;232;p33"/>
          <p:cNvSpPr txBox="1"/>
          <p:nvPr>
            <p:ph idx="13" type="body"/>
          </p:nvPr>
        </p:nvSpPr>
        <p:spPr>
          <a:xfrm>
            <a:off x="9285873" y="2312717"/>
            <a:ext cx="1658269" cy="29580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None/>
              <a:defRPr sz="12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3" name="Google Shape;233;p33"/>
          <p:cNvSpPr txBox="1"/>
          <p:nvPr>
            <p:ph idx="14"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33"/>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 Black Diagonal">
  <p:cSld name="Photo with Caption - Black Diagonal">
    <p:bg>
      <p:bgPr>
        <a:solidFill>
          <a:schemeClr val="lt1"/>
        </a:solidFill>
      </p:bgPr>
    </p:bg>
    <p:spTree>
      <p:nvGrpSpPr>
        <p:cNvPr id="235" name="Shape 235"/>
        <p:cNvGrpSpPr/>
        <p:nvPr/>
      </p:nvGrpSpPr>
      <p:grpSpPr>
        <a:xfrm>
          <a:off x="0" y="0"/>
          <a:ext cx="0" cy="0"/>
          <a:chOff x="0" y="0"/>
          <a:chExt cx="0" cy="0"/>
        </a:xfrm>
      </p:grpSpPr>
      <p:sp>
        <p:nvSpPr>
          <p:cNvPr id="236" name="Google Shape;236;p34"/>
          <p:cNvSpPr/>
          <p:nvPr>
            <p:ph idx="2" type="pic"/>
          </p:nvPr>
        </p:nvSpPr>
        <p:spPr>
          <a:xfrm>
            <a:off x="5610386" y="-9524"/>
            <a:ext cx="6581614" cy="6882938"/>
          </a:xfrm>
          <a:prstGeom prst="rect">
            <a:avLst/>
          </a:prstGeom>
          <a:noFill/>
          <a:ln>
            <a:noFill/>
          </a:ln>
        </p:spPr>
      </p:sp>
      <p:sp>
        <p:nvSpPr>
          <p:cNvPr id="237" name="Google Shape;237;p34"/>
          <p:cNvSpPr/>
          <p:nvPr/>
        </p:nvSpPr>
        <p:spPr>
          <a:xfrm>
            <a:off x="0" y="-9440"/>
            <a:ext cx="7284203" cy="6882938"/>
          </a:xfrm>
          <a:custGeom>
            <a:rect b="b" l="l" r="r" t="t"/>
            <a:pathLst>
              <a:path extrusionOk="0" h="6882938" w="7284203">
                <a:moveTo>
                  <a:pt x="0" y="0"/>
                </a:moveTo>
                <a:lnTo>
                  <a:pt x="7284203" y="0"/>
                </a:lnTo>
                <a:lnTo>
                  <a:pt x="5610386" y="6882938"/>
                </a:lnTo>
                <a:lnTo>
                  <a:pt x="0" y="6867440"/>
                </a:lnTo>
                <a:lnTo>
                  <a:pt x="0"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8" name="Google Shape;238;p34"/>
          <p:cNvSpPr txBox="1"/>
          <p:nvPr>
            <p:ph type="title"/>
          </p:nvPr>
        </p:nvSpPr>
        <p:spPr>
          <a:xfrm>
            <a:off x="1142005" y="89115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4"/>
          <p:cNvSpPr txBox="1"/>
          <p:nvPr>
            <p:ph idx="1" type="body"/>
          </p:nvPr>
        </p:nvSpPr>
        <p:spPr>
          <a:xfrm>
            <a:off x="1142005" y="2491353"/>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0" name="Google Shape;240;p34"/>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 White Diagonal">
  <p:cSld name="Photo with Caption - White Diagonal">
    <p:bg>
      <p:bgPr>
        <a:solidFill>
          <a:schemeClr val="lt1"/>
        </a:solidFill>
      </p:bgPr>
    </p:bg>
    <p:spTree>
      <p:nvGrpSpPr>
        <p:cNvPr id="241" name="Shape 241"/>
        <p:cNvGrpSpPr/>
        <p:nvPr/>
      </p:nvGrpSpPr>
      <p:grpSpPr>
        <a:xfrm>
          <a:off x="0" y="0"/>
          <a:ext cx="0" cy="0"/>
          <a:chOff x="0" y="0"/>
          <a:chExt cx="0" cy="0"/>
        </a:xfrm>
      </p:grpSpPr>
      <p:sp>
        <p:nvSpPr>
          <p:cNvPr id="242" name="Google Shape;242;p35"/>
          <p:cNvSpPr/>
          <p:nvPr>
            <p:ph idx="2" type="pic"/>
          </p:nvPr>
        </p:nvSpPr>
        <p:spPr>
          <a:xfrm>
            <a:off x="5610386" y="-9525"/>
            <a:ext cx="6581614" cy="6882938"/>
          </a:xfrm>
          <a:prstGeom prst="rect">
            <a:avLst/>
          </a:prstGeom>
          <a:noFill/>
          <a:ln>
            <a:noFill/>
          </a:ln>
        </p:spPr>
      </p:sp>
      <p:sp>
        <p:nvSpPr>
          <p:cNvPr id="243" name="Google Shape;243;p35"/>
          <p:cNvSpPr/>
          <p:nvPr/>
        </p:nvSpPr>
        <p:spPr>
          <a:xfrm>
            <a:off x="0" y="0"/>
            <a:ext cx="7284203" cy="6882938"/>
          </a:xfrm>
          <a:custGeom>
            <a:rect b="b" l="l" r="r" t="t"/>
            <a:pathLst>
              <a:path extrusionOk="0" h="6882938" w="7284203">
                <a:moveTo>
                  <a:pt x="0" y="0"/>
                </a:moveTo>
                <a:lnTo>
                  <a:pt x="7284203" y="0"/>
                </a:lnTo>
                <a:lnTo>
                  <a:pt x="5610386" y="6882938"/>
                </a:lnTo>
                <a:lnTo>
                  <a:pt x="0" y="686744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4" name="Google Shape;244;p35"/>
          <p:cNvSpPr txBox="1"/>
          <p:nvPr>
            <p:ph type="title"/>
          </p:nvPr>
        </p:nvSpPr>
        <p:spPr>
          <a:xfrm>
            <a:off x="1142005" y="89115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35"/>
          <p:cNvSpPr txBox="1"/>
          <p:nvPr>
            <p:ph idx="1" type="body"/>
          </p:nvPr>
        </p:nvSpPr>
        <p:spPr>
          <a:xfrm>
            <a:off x="1142005" y="2491353"/>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6" name="Google Shape;246;p35"/>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 Gold">
  <p:cSld name="End Slide - Gold">
    <p:bg>
      <p:bgPr>
        <a:solidFill>
          <a:schemeClr val="accent1"/>
        </a:solidFill>
      </p:bgPr>
    </p:bg>
    <p:spTree>
      <p:nvGrpSpPr>
        <p:cNvPr id="247" name="Shape 247"/>
        <p:cNvGrpSpPr/>
        <p:nvPr/>
      </p:nvGrpSpPr>
      <p:grpSpPr>
        <a:xfrm>
          <a:off x="0" y="0"/>
          <a:ext cx="0" cy="0"/>
          <a:chOff x="0" y="0"/>
          <a:chExt cx="0" cy="0"/>
        </a:xfrm>
      </p:grpSpPr>
      <p:pic>
        <p:nvPicPr>
          <p:cNvPr id="248" name="Google Shape;248;p36"/>
          <p:cNvPicPr preferRelativeResize="0"/>
          <p:nvPr/>
        </p:nvPicPr>
        <p:blipFill rotWithShape="1">
          <a:blip r:embed="rId2">
            <a:alphaModFix/>
          </a:blip>
          <a:srcRect b="0" l="0" r="0" t="0"/>
          <a:stretch/>
        </p:blipFill>
        <p:spPr>
          <a:xfrm>
            <a:off x="9956800" y="0"/>
            <a:ext cx="2235200" cy="6858000"/>
          </a:xfrm>
          <a:prstGeom prst="rect">
            <a:avLst/>
          </a:prstGeom>
          <a:noFill/>
          <a:ln>
            <a:noFill/>
          </a:ln>
        </p:spPr>
      </p:pic>
      <p:pic>
        <p:nvPicPr>
          <p:cNvPr descr="Purdue Logo" id="249" name="Google Shape;249;p36"/>
          <p:cNvPicPr preferRelativeResize="0"/>
          <p:nvPr/>
        </p:nvPicPr>
        <p:blipFill rotWithShape="1">
          <a:blip r:embed="rId3">
            <a:alphaModFix/>
          </a:blip>
          <a:srcRect b="0" l="0" r="0" t="0"/>
          <a:stretch/>
        </p:blipFill>
        <p:spPr>
          <a:xfrm>
            <a:off x="1034143" y="5756156"/>
            <a:ext cx="2709200" cy="484940"/>
          </a:xfrm>
          <a:prstGeom prst="rect">
            <a:avLst/>
          </a:prstGeom>
          <a:noFill/>
          <a:ln>
            <a:noFill/>
          </a:ln>
        </p:spPr>
      </p:pic>
      <p:sp>
        <p:nvSpPr>
          <p:cNvPr id="250" name="Google Shape;250;p36"/>
          <p:cNvSpPr txBox="1"/>
          <p:nvPr>
            <p:ph type="title"/>
          </p:nvPr>
        </p:nvSpPr>
        <p:spPr>
          <a:xfrm>
            <a:off x="805070" y="2466280"/>
            <a:ext cx="7981645" cy="7197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9600"/>
              <a:buFont typeface="Arial"/>
              <a:buNone/>
              <a:defRPr sz="96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36"/>
          <p:cNvSpPr txBox="1"/>
          <p:nvPr>
            <p:ph idx="1" type="body"/>
          </p:nvPr>
        </p:nvSpPr>
        <p:spPr>
          <a:xfrm>
            <a:off x="924339" y="3434010"/>
            <a:ext cx="7874567" cy="4492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with Photos">
  <p:cSld name="Copy with Photos">
    <p:spTree>
      <p:nvGrpSpPr>
        <p:cNvPr id="25" name="Shape 25"/>
        <p:cNvGrpSpPr/>
        <p:nvPr/>
      </p:nvGrpSpPr>
      <p:grpSpPr>
        <a:xfrm>
          <a:off x="0" y="0"/>
          <a:ext cx="0" cy="0"/>
          <a:chOff x="0" y="0"/>
          <a:chExt cx="0" cy="0"/>
        </a:xfrm>
      </p:grpSpPr>
      <p:sp>
        <p:nvSpPr>
          <p:cNvPr id="26" name="Google Shape;26;p13"/>
          <p:cNvSpPr/>
          <p:nvPr>
            <p:ph idx="2" type="pic"/>
          </p:nvPr>
        </p:nvSpPr>
        <p:spPr>
          <a:xfrm>
            <a:off x="468086" y="1543323"/>
            <a:ext cx="5862679" cy="2055591"/>
          </a:xfrm>
          <a:prstGeom prst="rect">
            <a:avLst/>
          </a:prstGeom>
          <a:noFill/>
          <a:ln>
            <a:noFill/>
          </a:ln>
        </p:spPr>
      </p:sp>
      <p:sp>
        <p:nvSpPr>
          <p:cNvPr id="27" name="Google Shape;27;p13"/>
          <p:cNvSpPr txBox="1"/>
          <p:nvPr>
            <p:ph idx="1" type="body"/>
          </p:nvPr>
        </p:nvSpPr>
        <p:spPr>
          <a:xfrm>
            <a:off x="6615759" y="1543322"/>
            <a:ext cx="5129927" cy="4307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descr="Purdue Logo" id="28" name="Google Shape;28;p13"/>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29" name="Google Shape;29;p13"/>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p:nvPr>
            <p:ph idx="3" type="pic"/>
          </p:nvPr>
        </p:nvSpPr>
        <p:spPr>
          <a:xfrm>
            <a:off x="3486577" y="3795304"/>
            <a:ext cx="2844188" cy="2055591"/>
          </a:xfrm>
          <a:prstGeom prst="rect">
            <a:avLst/>
          </a:prstGeom>
          <a:noFill/>
          <a:ln>
            <a:noFill/>
          </a:ln>
        </p:spPr>
      </p:sp>
      <p:sp>
        <p:nvSpPr>
          <p:cNvPr id="31" name="Google Shape;31;p13"/>
          <p:cNvSpPr/>
          <p:nvPr>
            <p:ph idx="4" type="pic"/>
          </p:nvPr>
        </p:nvSpPr>
        <p:spPr>
          <a:xfrm>
            <a:off x="468086" y="3795304"/>
            <a:ext cx="2844188" cy="2055592"/>
          </a:xfrm>
          <a:prstGeom prst="rect">
            <a:avLst/>
          </a:prstGeom>
          <a:noFill/>
          <a:ln>
            <a:noFill/>
          </a:ln>
        </p:spPr>
      </p:sp>
      <p:sp>
        <p:nvSpPr>
          <p:cNvPr id="32" name="Google Shape;32;p13"/>
          <p:cNvSpPr txBox="1"/>
          <p:nvPr>
            <p:ph idx="5"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 Black">
  <p:cSld name="End Slide - Black">
    <p:bg>
      <p:bgPr>
        <a:solidFill>
          <a:schemeClr val="dk1"/>
        </a:solidFill>
      </p:bgPr>
    </p:bg>
    <p:spTree>
      <p:nvGrpSpPr>
        <p:cNvPr id="34" name="Shape 34"/>
        <p:cNvGrpSpPr/>
        <p:nvPr/>
      </p:nvGrpSpPr>
      <p:grpSpPr>
        <a:xfrm>
          <a:off x="0" y="0"/>
          <a:ext cx="0" cy="0"/>
          <a:chOff x="0" y="0"/>
          <a:chExt cx="0" cy="0"/>
        </a:xfrm>
      </p:grpSpPr>
      <p:pic>
        <p:nvPicPr>
          <p:cNvPr id="35" name="Google Shape;35;p14"/>
          <p:cNvPicPr preferRelativeResize="0"/>
          <p:nvPr/>
        </p:nvPicPr>
        <p:blipFill rotWithShape="1">
          <a:blip r:embed="rId2">
            <a:alphaModFix/>
          </a:blip>
          <a:srcRect b="0" l="0" r="0" t="0"/>
          <a:stretch/>
        </p:blipFill>
        <p:spPr>
          <a:xfrm>
            <a:off x="9956800" y="0"/>
            <a:ext cx="2235200" cy="6858000"/>
          </a:xfrm>
          <a:prstGeom prst="rect">
            <a:avLst/>
          </a:prstGeom>
          <a:noFill/>
          <a:ln>
            <a:noFill/>
          </a:ln>
        </p:spPr>
      </p:pic>
      <p:sp>
        <p:nvSpPr>
          <p:cNvPr id="36" name="Google Shape;36;p14"/>
          <p:cNvSpPr/>
          <p:nvPr/>
        </p:nvSpPr>
        <p:spPr>
          <a:xfrm>
            <a:off x="9954706" y="-9439"/>
            <a:ext cx="2246721" cy="6867440"/>
          </a:xfrm>
          <a:custGeom>
            <a:rect b="b" l="l" r="r" t="t"/>
            <a:pathLst>
              <a:path extrusionOk="0" h="6872149" w="2243566">
                <a:moveTo>
                  <a:pt x="1583717" y="0"/>
                </a:moveTo>
                <a:lnTo>
                  <a:pt x="2243566" y="12"/>
                </a:lnTo>
                <a:lnTo>
                  <a:pt x="2234152" y="6872148"/>
                </a:lnTo>
                <a:lnTo>
                  <a:pt x="0" y="6872149"/>
                </a:lnTo>
                <a:lnTo>
                  <a:pt x="1583717" y="0"/>
                </a:lnTo>
                <a:close/>
              </a:path>
            </a:pathLst>
          </a:custGeom>
          <a:solidFill>
            <a:srgbClr val="CFB9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7" name="Google Shape;37;p14"/>
          <p:cNvSpPr txBox="1"/>
          <p:nvPr>
            <p:ph type="title"/>
          </p:nvPr>
        </p:nvSpPr>
        <p:spPr>
          <a:xfrm>
            <a:off x="805070" y="2466280"/>
            <a:ext cx="7981645" cy="7197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9600"/>
              <a:buFont typeface="Arial"/>
              <a:buNone/>
              <a:defRPr sz="9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924339" y="3434010"/>
            <a:ext cx="7874567" cy="4492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800"/>
              <a:buFont typeface="Arial"/>
              <a:buNone/>
              <a:defRPr b="0" i="0" sz="1800">
                <a:solidFill>
                  <a:schemeClr val="lt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Purdue Logo" id="39" name="Google Shape;39;p14"/>
          <p:cNvPicPr preferRelativeResize="0"/>
          <p:nvPr/>
        </p:nvPicPr>
        <p:blipFill rotWithShape="1">
          <a:blip r:embed="rId3">
            <a:alphaModFix/>
          </a:blip>
          <a:srcRect b="0" l="0" r="0" t="0"/>
          <a:stretch/>
        </p:blipFill>
        <p:spPr>
          <a:xfrm>
            <a:off x="805070" y="5739119"/>
            <a:ext cx="2709200" cy="48493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old">
  <p:cSld name="Title Slide - Gold">
    <p:bg>
      <p:bgPr>
        <a:solidFill>
          <a:schemeClr val="accent1"/>
        </a:solidFill>
      </p:bgPr>
    </p:bg>
    <p:spTree>
      <p:nvGrpSpPr>
        <p:cNvPr id="40" name="Shape 40"/>
        <p:cNvGrpSpPr/>
        <p:nvPr/>
      </p:nvGrpSpPr>
      <p:grpSpPr>
        <a:xfrm>
          <a:off x="0" y="0"/>
          <a:ext cx="0" cy="0"/>
          <a:chOff x="0" y="0"/>
          <a:chExt cx="0" cy="0"/>
        </a:xfrm>
      </p:grpSpPr>
      <p:pic>
        <p:nvPicPr>
          <p:cNvPr id="41" name="Google Shape;41;p15"/>
          <p:cNvPicPr preferRelativeResize="0"/>
          <p:nvPr/>
        </p:nvPicPr>
        <p:blipFill rotWithShape="1">
          <a:blip r:embed="rId2">
            <a:alphaModFix/>
          </a:blip>
          <a:srcRect b="0" l="0" r="0" t="0"/>
          <a:stretch/>
        </p:blipFill>
        <p:spPr>
          <a:xfrm>
            <a:off x="9956800" y="0"/>
            <a:ext cx="2235200" cy="6858000"/>
          </a:xfrm>
          <a:prstGeom prst="rect">
            <a:avLst/>
          </a:prstGeom>
          <a:noFill/>
          <a:ln>
            <a:noFill/>
          </a:ln>
        </p:spPr>
      </p:pic>
      <p:pic>
        <p:nvPicPr>
          <p:cNvPr descr="Purdue Logo" id="42" name="Google Shape;42;p15"/>
          <p:cNvPicPr preferRelativeResize="0"/>
          <p:nvPr/>
        </p:nvPicPr>
        <p:blipFill rotWithShape="1">
          <a:blip r:embed="rId3">
            <a:alphaModFix/>
          </a:blip>
          <a:srcRect b="0" l="0" r="0" t="0"/>
          <a:stretch/>
        </p:blipFill>
        <p:spPr>
          <a:xfrm>
            <a:off x="1034143" y="5756156"/>
            <a:ext cx="2709200" cy="484940"/>
          </a:xfrm>
          <a:prstGeom prst="rect">
            <a:avLst/>
          </a:prstGeom>
          <a:noFill/>
          <a:ln>
            <a:noFill/>
          </a:ln>
        </p:spPr>
      </p:pic>
      <p:sp>
        <p:nvSpPr>
          <p:cNvPr id="43" name="Google Shape;43;p15"/>
          <p:cNvSpPr txBox="1"/>
          <p:nvPr>
            <p:ph type="title"/>
          </p:nvPr>
        </p:nvSpPr>
        <p:spPr>
          <a:xfrm>
            <a:off x="1023257" y="1812045"/>
            <a:ext cx="7763458" cy="7197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5400"/>
              <a:buFont typeface="Arial"/>
              <a:buNone/>
              <a:defRPr sz="54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 type="body"/>
          </p:nvPr>
        </p:nvSpPr>
        <p:spPr>
          <a:xfrm>
            <a:off x="1023257" y="2617146"/>
            <a:ext cx="7763458" cy="4492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Arial"/>
              <a:buNone/>
              <a:defRPr b="1" i="0" sz="2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
          <p:cNvSpPr txBox="1"/>
          <p:nvPr>
            <p:ph idx="2" type="body"/>
          </p:nvPr>
        </p:nvSpPr>
        <p:spPr>
          <a:xfrm>
            <a:off x="1023257" y="3148847"/>
            <a:ext cx="7763458" cy="4492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600"/>
              <a:buFont typeface="Arial"/>
              <a:buNone/>
              <a:defRPr/>
            </a:lvl3pPr>
            <a:lvl4pPr indent="-228600" lvl="3" marL="1828800" algn="l">
              <a:lnSpc>
                <a:spcPct val="90000"/>
              </a:lnSpc>
              <a:spcBef>
                <a:spcPts val="500"/>
              </a:spcBef>
              <a:spcAft>
                <a:spcPts val="0"/>
              </a:spcAft>
              <a:buClr>
                <a:schemeClr val="dk1"/>
              </a:buClr>
              <a:buSzPts val="1500"/>
              <a:buFont typeface="Arial"/>
              <a:buNone/>
              <a:defRPr/>
            </a:lvl4pPr>
            <a:lvl5pPr indent="-228600" lvl="4" marL="2286000" algn="l">
              <a:lnSpc>
                <a:spcPct val="90000"/>
              </a:lnSpc>
              <a:spcBef>
                <a:spcPts val="500"/>
              </a:spcBef>
              <a:spcAft>
                <a:spcPts val="0"/>
              </a:spcAft>
              <a:buClr>
                <a:schemeClr val="dk1"/>
              </a:buClr>
              <a:buSzPts val="1400"/>
              <a:buFont typeface="Arial"/>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bg>
      <p:bgPr>
        <a:solidFill>
          <a:schemeClr val="lt1"/>
        </a:solidFill>
      </p:bgPr>
    </p:bg>
    <p:spTree>
      <p:nvGrpSpPr>
        <p:cNvPr id="47" name="Shape 47"/>
        <p:cNvGrpSpPr/>
        <p:nvPr/>
      </p:nvGrpSpPr>
      <p:grpSpPr>
        <a:xfrm>
          <a:off x="0" y="0"/>
          <a:ext cx="0" cy="0"/>
          <a:chOff x="0" y="0"/>
          <a:chExt cx="0" cy="0"/>
        </a:xfrm>
      </p:grpSpPr>
      <p:sp>
        <p:nvSpPr>
          <p:cNvPr id="48" name="Google Shape;48;p16"/>
          <p:cNvSpPr/>
          <p:nvPr>
            <p:ph idx="2" type="pic"/>
          </p:nvPr>
        </p:nvSpPr>
        <p:spPr>
          <a:xfrm>
            <a:off x="0" y="-9525"/>
            <a:ext cx="12192000" cy="6867525"/>
          </a:xfrm>
          <a:prstGeom prst="rect">
            <a:avLst/>
          </a:prstGeom>
          <a:noFill/>
          <a:ln>
            <a:noFill/>
          </a:ln>
        </p:spPr>
      </p:sp>
      <p:sp>
        <p:nvSpPr>
          <p:cNvPr id="49" name="Google Shape;49;p16"/>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py">
  <p:cSld name="Title with Copy">
    <p:spTree>
      <p:nvGrpSpPr>
        <p:cNvPr id="50" name="Shape 50"/>
        <p:cNvGrpSpPr/>
        <p:nvPr/>
      </p:nvGrpSpPr>
      <p:grpSpPr>
        <a:xfrm>
          <a:off x="0" y="0"/>
          <a:ext cx="0" cy="0"/>
          <a:chOff x="0" y="0"/>
          <a:chExt cx="0" cy="0"/>
        </a:xfrm>
      </p:grpSpPr>
      <p:sp>
        <p:nvSpPr>
          <p:cNvPr id="51" name="Google Shape;51;p17"/>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2" type="body"/>
          </p:nvPr>
        </p:nvSpPr>
        <p:spPr>
          <a:xfrm>
            <a:off x="457199" y="1543324"/>
            <a:ext cx="11266713" cy="44547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Font typeface="Arial"/>
              <a:buNone/>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54" name="Google Shape;54;p17"/>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55" name="Google Shape;55;p17"/>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py - 2 Column">
  <p:cSld name="Title with Copy - 2 Column">
    <p:spTree>
      <p:nvGrpSpPr>
        <p:cNvPr id="56" name="Shape 56"/>
        <p:cNvGrpSpPr/>
        <p:nvPr/>
      </p:nvGrpSpPr>
      <p:grpSpPr>
        <a:xfrm>
          <a:off x="0" y="0"/>
          <a:ext cx="0" cy="0"/>
          <a:chOff x="0" y="0"/>
          <a:chExt cx="0" cy="0"/>
        </a:xfrm>
      </p:grpSpPr>
      <p:sp>
        <p:nvSpPr>
          <p:cNvPr id="57" name="Google Shape;57;p18"/>
          <p:cNvSpPr txBox="1"/>
          <p:nvPr>
            <p:ph idx="1"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8"/>
          <p:cNvSpPr txBox="1"/>
          <p:nvPr>
            <p:ph idx="2" type="body"/>
          </p:nvPr>
        </p:nvSpPr>
        <p:spPr>
          <a:xfrm>
            <a:off x="457199" y="1543324"/>
            <a:ext cx="11266713" cy="44547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Font typeface="Arial"/>
              <a:buNone/>
              <a:defRPr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sz="1800"/>
            </a:lvl2pPr>
            <a:lvl3pPr indent="-228600" lvl="2" marL="1371600" algn="l">
              <a:lnSpc>
                <a:spcPct val="90000"/>
              </a:lnSpc>
              <a:spcBef>
                <a:spcPts val="500"/>
              </a:spcBef>
              <a:spcAft>
                <a:spcPts val="0"/>
              </a:spcAft>
              <a:buClr>
                <a:schemeClr val="dk1"/>
              </a:buClr>
              <a:buSzPts val="1800"/>
              <a:buFont typeface="Arial"/>
              <a:buNone/>
              <a:defRPr sz="1800"/>
            </a:lvl3pPr>
            <a:lvl4pPr indent="-228600" lvl="3" marL="1828800" algn="l">
              <a:lnSpc>
                <a:spcPct val="90000"/>
              </a:lnSpc>
              <a:spcBef>
                <a:spcPts val="500"/>
              </a:spcBef>
              <a:spcAft>
                <a:spcPts val="0"/>
              </a:spcAft>
              <a:buClr>
                <a:schemeClr val="dk1"/>
              </a:buClr>
              <a:buSzPts val="1800"/>
              <a:buFont typeface="Arial"/>
              <a:buNone/>
              <a:defRPr sz="1800"/>
            </a:lvl4pPr>
            <a:lvl5pPr indent="-228600" lvl="4" marL="2286000" algn="l">
              <a:lnSpc>
                <a:spcPct val="90000"/>
              </a:lnSpc>
              <a:spcBef>
                <a:spcPts val="500"/>
              </a:spcBef>
              <a:spcAft>
                <a:spcPts val="0"/>
              </a:spcAft>
              <a:buClr>
                <a:schemeClr val="dk1"/>
              </a:buClr>
              <a:buSzPts val="1800"/>
              <a:buFont typeface="Arial"/>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8"/>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60" name="Google Shape;60;p18"/>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61" name="Google Shape;61;p18"/>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spTree>
      <p:nvGrpSpPr>
        <p:cNvPr id="62" name="Shape 62"/>
        <p:cNvGrpSpPr/>
        <p:nvPr/>
      </p:nvGrpSpPr>
      <p:grpSpPr>
        <a:xfrm>
          <a:off x="0" y="0"/>
          <a:ext cx="0" cy="0"/>
          <a:chOff x="0" y="0"/>
          <a:chExt cx="0" cy="0"/>
        </a:xfrm>
      </p:grpSpPr>
      <p:sp>
        <p:nvSpPr>
          <p:cNvPr id="63" name="Google Shape;63;p19"/>
          <p:cNvSpPr txBox="1"/>
          <p:nvPr>
            <p:ph idx="1" type="body"/>
          </p:nvPr>
        </p:nvSpPr>
        <p:spPr>
          <a:xfrm>
            <a:off x="468086" y="1543324"/>
            <a:ext cx="11266714" cy="445470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23850" lvl="3" marL="1828800" algn="l">
              <a:lnSpc>
                <a:spcPct val="90000"/>
              </a:lnSpc>
              <a:spcBef>
                <a:spcPts val="500"/>
              </a:spcBef>
              <a:spcAft>
                <a:spcPts val="0"/>
              </a:spcAft>
              <a:buClr>
                <a:schemeClr val="dk1"/>
              </a:buClr>
              <a:buSzPts val="1500"/>
              <a:buChar char="▪"/>
              <a:defRPr sz="15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pic>
        <p:nvPicPr>
          <p:cNvPr descr="Purdue Logo" id="64" name="Google Shape;64;p19"/>
          <p:cNvPicPr preferRelativeResize="0"/>
          <p:nvPr/>
        </p:nvPicPr>
        <p:blipFill rotWithShape="1">
          <a:blip r:embed="rId2">
            <a:alphaModFix/>
          </a:blip>
          <a:srcRect b="0" l="0" r="0" t="0"/>
          <a:stretch/>
        </p:blipFill>
        <p:spPr>
          <a:xfrm>
            <a:off x="446314" y="6227781"/>
            <a:ext cx="1803190" cy="322767"/>
          </a:xfrm>
          <a:prstGeom prst="rect">
            <a:avLst/>
          </a:prstGeom>
          <a:noFill/>
          <a:ln>
            <a:noFill/>
          </a:ln>
        </p:spPr>
      </p:pic>
      <p:sp>
        <p:nvSpPr>
          <p:cNvPr id="65" name="Google Shape;65;p19"/>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2" type="body"/>
          </p:nvPr>
        </p:nvSpPr>
        <p:spPr>
          <a:xfrm>
            <a:off x="457200" y="954291"/>
            <a:ext cx="112776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2200"/>
              <a:buNone/>
              <a:defRPr b="1" i="0" sz="2200">
                <a:solidFill>
                  <a:srgbClr val="A5A5A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9"/>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00"/>
              <a:buFont typeface="Arial"/>
              <a:buNone/>
              <a:defRPr b="1" i="1"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68086" y="1192696"/>
            <a:ext cx="11266714" cy="48379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23850" lvl="3" marL="1828800" marR="0" rtl="0" algn="l">
              <a:lnSpc>
                <a:spcPct val="90000"/>
              </a:lnSpc>
              <a:spcBef>
                <a:spcPts val="500"/>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12" name="Google Shape;12;p10"/>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rgbClr val="888888"/>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rgbClr val="888888"/>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rgbClr val="888888"/>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rgbClr val="888888"/>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rgbClr val="888888"/>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rgbClr val="888888"/>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rgbClr val="888888"/>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rgbClr val="88888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www.linkedin.com/in/kanishk-thamman/" TargetMode="External"/><Relationship Id="rId5" Type="http://schemas.openxmlformats.org/officeDocument/2006/relationships/image" Target="../media/image8.png"/><Relationship Id="rId6" Type="http://schemas.openxmlformats.org/officeDocument/2006/relationships/hyperlink" Target="mailto:kthamman@purdue.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07/978-3-030-98225-6_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
          <p:cNvSpPr txBox="1"/>
          <p:nvPr>
            <p:ph type="title"/>
          </p:nvPr>
        </p:nvSpPr>
        <p:spPr>
          <a:xfrm>
            <a:off x="1023257" y="2005070"/>
            <a:ext cx="8637578" cy="5928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Arial"/>
              <a:buNone/>
            </a:pPr>
            <a:r>
              <a:rPr lang="en-US"/>
              <a:t>Application of AI in CyberSecurity</a:t>
            </a:r>
            <a:endParaRPr/>
          </a:p>
        </p:txBody>
      </p:sp>
      <p:sp>
        <p:nvSpPr>
          <p:cNvPr id="258" name="Google Shape;258;p1"/>
          <p:cNvSpPr txBox="1"/>
          <p:nvPr>
            <p:ph idx="1" type="body"/>
          </p:nvPr>
        </p:nvSpPr>
        <p:spPr>
          <a:xfrm>
            <a:off x="1193226" y="3239971"/>
            <a:ext cx="8806500" cy="44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400"/>
              <a:buFont typeface="Arial"/>
              <a:buNone/>
            </a:pPr>
            <a:r>
              <a:rPr lang="en-US"/>
              <a:t>Kanishk Thamman</a:t>
            </a:r>
            <a:endParaRPr/>
          </a:p>
        </p:txBody>
      </p:sp>
      <p:sp>
        <p:nvSpPr>
          <p:cNvPr id="259" name="Google Shape;259;p1"/>
          <p:cNvSpPr txBox="1"/>
          <p:nvPr>
            <p:ph idx="2" type="body"/>
          </p:nvPr>
        </p:nvSpPr>
        <p:spPr>
          <a:xfrm>
            <a:off x="1193227" y="3717762"/>
            <a:ext cx="7763400" cy="44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1600"/>
              <a:buFont typeface="Arial"/>
              <a:buNone/>
            </a:pPr>
            <a:r>
              <a:rPr lang="en-US"/>
              <a:t>6/18/2024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
          <p:cNvSpPr txBox="1"/>
          <p:nvPr>
            <p:ph type="title"/>
          </p:nvPr>
        </p:nvSpPr>
        <p:spPr>
          <a:xfrm>
            <a:off x="5100546" y="1647341"/>
            <a:ext cx="6411832" cy="14014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a:t>Kanishk Thamman</a:t>
            </a:r>
            <a:endParaRPr/>
          </a:p>
        </p:txBody>
      </p:sp>
      <p:sp>
        <p:nvSpPr>
          <p:cNvPr id="266" name="Google Shape;266;p2"/>
          <p:cNvSpPr txBox="1"/>
          <p:nvPr/>
        </p:nvSpPr>
        <p:spPr>
          <a:xfrm>
            <a:off x="5100546" y="3145867"/>
            <a:ext cx="6411832" cy="183947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E2E2E"/>
              </a:buClr>
              <a:buSzPts val="2000"/>
              <a:buFont typeface="Noto Sans Symbols"/>
              <a:buChar char="▪"/>
            </a:pPr>
            <a:r>
              <a:rPr b="0" i="0" lang="en-US" sz="2000" u="none" cap="none" strike="noStrike">
                <a:solidFill>
                  <a:srgbClr val="2E2E2E"/>
                </a:solidFill>
                <a:highlight>
                  <a:srgbClr val="FFFFFF"/>
                </a:highlight>
                <a:latin typeface="Arial"/>
                <a:ea typeface="Arial"/>
                <a:cs typeface="Arial"/>
                <a:sym typeface="Arial"/>
              </a:rPr>
              <a:t>CCST Cybersecurity</a:t>
            </a:r>
            <a:endParaRPr/>
          </a:p>
          <a:p>
            <a:pPr indent="-228600" lvl="0" marL="228600" marR="0" rtl="0" algn="l">
              <a:lnSpc>
                <a:spcPct val="90000"/>
              </a:lnSpc>
              <a:spcBef>
                <a:spcPts val="1000"/>
              </a:spcBef>
              <a:spcAft>
                <a:spcPts val="0"/>
              </a:spcAft>
              <a:buClr>
                <a:srgbClr val="2E2E2E"/>
              </a:buClr>
              <a:buSzPts val="2000"/>
              <a:buFont typeface="Noto Sans Symbols"/>
              <a:buChar char="▪"/>
            </a:pPr>
            <a:r>
              <a:rPr b="0" i="0" lang="en-US" sz="2000" u="none" cap="none" strike="noStrike">
                <a:solidFill>
                  <a:srgbClr val="2E2E2E"/>
                </a:solidFill>
                <a:highlight>
                  <a:srgbClr val="FFFFFF"/>
                </a:highlight>
                <a:latin typeface="Arial"/>
                <a:ea typeface="Arial"/>
                <a:cs typeface="Arial"/>
                <a:sym typeface="Arial"/>
              </a:rPr>
              <a:t>IT Specialist - Cybersecurity</a:t>
            </a:r>
            <a:endParaRPr/>
          </a:p>
          <a:p>
            <a:pPr indent="-228600" lvl="0" marL="228600" marR="0" rtl="0" algn="l">
              <a:lnSpc>
                <a:spcPct val="90000"/>
              </a:lnSpc>
              <a:spcBef>
                <a:spcPts val="10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 love AI and Cyber Security</a:t>
            </a:r>
            <a:endParaRPr/>
          </a:p>
          <a:p>
            <a:pPr indent="-228600" lvl="0" marL="228600" marR="0" rtl="0" algn="l">
              <a:lnSpc>
                <a:spcPct val="90000"/>
              </a:lnSpc>
              <a:spcBef>
                <a:spcPts val="10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In my free time, I help with audio and lights for shows</a:t>
            </a:r>
            <a:endParaRPr/>
          </a:p>
        </p:txBody>
      </p:sp>
      <p:sp>
        <p:nvSpPr>
          <p:cNvPr id="267" name="Google Shape;267;p2"/>
          <p:cNvSpPr txBox="1"/>
          <p:nvPr/>
        </p:nvSpPr>
        <p:spPr>
          <a:xfrm>
            <a:off x="5100546" y="2599497"/>
            <a:ext cx="3858103" cy="4492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000"/>
              <a:buFont typeface="Arial"/>
              <a:buNone/>
            </a:pPr>
            <a:r>
              <a:rPr b="1" i="1" lang="en-US" sz="2000" u="none" cap="none" strike="noStrike">
                <a:solidFill>
                  <a:srgbClr val="3F3F3F"/>
                </a:solidFill>
                <a:latin typeface="Arial"/>
                <a:ea typeface="Arial"/>
                <a:cs typeface="Arial"/>
                <a:sym typeface="Arial"/>
              </a:rPr>
              <a:t>Junior at Wakeland High, TX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What is Autonomous CyberDefense ?</a:t>
            </a:r>
            <a:endParaRPr/>
          </a:p>
        </p:txBody>
      </p:sp>
      <p:pic>
        <p:nvPicPr>
          <p:cNvPr descr="Open quotation mark with solid fill" id="273" name="Google Shape;273;p3"/>
          <p:cNvPicPr preferRelativeResize="0"/>
          <p:nvPr>
            <p:ph idx="3" type="pic"/>
          </p:nvPr>
        </p:nvPicPr>
        <p:blipFill rotWithShape="1">
          <a:blip r:embed="rId3">
            <a:alphaModFix/>
          </a:blip>
          <a:srcRect b="13866" l="0" r="0" t="13867"/>
          <a:stretch/>
        </p:blipFill>
        <p:spPr>
          <a:xfrm>
            <a:off x="1949885" y="1210861"/>
            <a:ext cx="1905423" cy="1377114"/>
          </a:xfrm>
          <a:prstGeom prst="rect">
            <a:avLst/>
          </a:prstGeom>
          <a:noFill/>
          <a:ln>
            <a:noFill/>
          </a:ln>
        </p:spPr>
      </p:pic>
      <p:sp>
        <p:nvSpPr>
          <p:cNvPr id="274" name="Google Shape;274;p3"/>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3"/>
          <p:cNvSpPr txBox="1"/>
          <p:nvPr/>
        </p:nvSpPr>
        <p:spPr>
          <a:xfrm>
            <a:off x="872186" y="2390137"/>
            <a:ext cx="5129927" cy="27502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Noto Sans Symbols"/>
              <a:buNone/>
            </a:pPr>
            <a:r>
              <a:rPr b="0" i="1" lang="en-US" sz="2200" u="none" cap="none" strike="noStrike">
                <a:solidFill>
                  <a:schemeClr val="dk1"/>
                </a:solidFill>
                <a:latin typeface="Arial"/>
                <a:ea typeface="Arial"/>
                <a:cs typeface="Arial"/>
                <a:sym typeface="Arial"/>
              </a:rPr>
              <a:t>Autonomous Cyber Defense describes systems capable of protecting organizations and users through system hardening, network and endpoint management, threat detection, and intrusion response and recovery, without direct human tasking.</a:t>
            </a:r>
            <a:endParaRPr/>
          </a:p>
          <a:p>
            <a:pPr indent="0" lvl="0" marL="0" marR="0" rtl="0" algn="l">
              <a:lnSpc>
                <a:spcPct val="90000"/>
              </a:lnSpc>
              <a:spcBef>
                <a:spcPts val="1000"/>
              </a:spcBef>
              <a:spcAft>
                <a:spcPts val="0"/>
              </a:spcAft>
              <a:buClr>
                <a:schemeClr val="dk1"/>
              </a:buClr>
              <a:buSzPts val="1500"/>
              <a:buFont typeface="Noto Sans Symbols"/>
              <a:buNone/>
            </a:pPr>
            <a:r>
              <a:rPr b="0" i="1" lang="en-US" sz="1500" u="none" cap="none" strike="noStrike">
                <a:solidFill>
                  <a:schemeClr val="dk1"/>
                </a:solidFill>
                <a:latin typeface="Arial"/>
                <a:ea typeface="Arial"/>
                <a:cs typeface="Arial"/>
                <a:sym typeface="Arial"/>
              </a:rPr>
              <a:t>(Lohn et al.)</a:t>
            </a:r>
            <a:endParaRPr/>
          </a:p>
        </p:txBody>
      </p:sp>
      <p:pic>
        <p:nvPicPr>
          <p:cNvPr id="276" name="Google Shape;276;p3"/>
          <p:cNvPicPr preferRelativeResize="0"/>
          <p:nvPr/>
        </p:nvPicPr>
        <p:blipFill rotWithShape="1">
          <a:blip r:embed="rId4">
            <a:alphaModFix/>
          </a:blip>
          <a:srcRect b="0" l="0" r="0" t="0"/>
          <a:stretch/>
        </p:blipFill>
        <p:spPr>
          <a:xfrm>
            <a:off x="6814353" y="1596231"/>
            <a:ext cx="4534293" cy="3665538"/>
          </a:xfrm>
          <a:prstGeom prst="rect">
            <a:avLst/>
          </a:prstGeom>
          <a:noFill/>
          <a:ln>
            <a:noFill/>
          </a:ln>
        </p:spPr>
      </p:pic>
      <p:sp>
        <p:nvSpPr>
          <p:cNvPr id="277" name="Google Shape;277;p3"/>
          <p:cNvSpPr txBox="1"/>
          <p:nvPr/>
        </p:nvSpPr>
        <p:spPr>
          <a:xfrm>
            <a:off x="6814352" y="5261769"/>
            <a:ext cx="45342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 https://blogs.uwe.ac.uk/cyber-security-cyber-crime/measuring-the-suitability-of-artificial-intelligence-in-autonomous-resilience-for-cyber-defence/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
          <p:cNvSpPr txBox="1"/>
          <p:nvPr>
            <p:ph idx="1" type="body"/>
          </p:nvPr>
        </p:nvSpPr>
        <p:spPr>
          <a:xfrm>
            <a:off x="6604873" y="2192688"/>
            <a:ext cx="5129927" cy="247262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Example Use Cases:</a:t>
            </a:r>
            <a:endParaRPr/>
          </a:p>
          <a:p>
            <a:pPr indent="-457200" lvl="0" marL="457200" rtl="0" algn="l">
              <a:lnSpc>
                <a:spcPct val="90000"/>
              </a:lnSpc>
              <a:spcBef>
                <a:spcPts val="1000"/>
              </a:spcBef>
              <a:spcAft>
                <a:spcPts val="0"/>
              </a:spcAft>
              <a:buClr>
                <a:schemeClr val="dk1"/>
              </a:buClr>
              <a:buSzPts val="2000"/>
              <a:buFont typeface="Arial"/>
              <a:buChar char="•"/>
            </a:pPr>
            <a:r>
              <a:rPr lang="en-US" sz="2000"/>
              <a:t>Using AI to detect and take action against a cyber attack </a:t>
            </a:r>
            <a:endParaRPr/>
          </a:p>
          <a:p>
            <a:pPr indent="-457200" lvl="0" marL="457200" rtl="0" algn="l">
              <a:lnSpc>
                <a:spcPct val="90000"/>
              </a:lnSpc>
              <a:spcBef>
                <a:spcPts val="1000"/>
              </a:spcBef>
              <a:spcAft>
                <a:spcPts val="0"/>
              </a:spcAft>
              <a:buClr>
                <a:schemeClr val="dk1"/>
              </a:buClr>
              <a:buSzPts val="2000"/>
              <a:buFont typeface="Arial"/>
              <a:buChar char="•"/>
            </a:pPr>
            <a:r>
              <a:rPr lang="en-US" sz="2000"/>
              <a:t>Autonomous software pen-testing to look for vulnerabilities</a:t>
            </a:r>
            <a:endParaRPr/>
          </a:p>
          <a:p>
            <a:pPr indent="-457200" lvl="0" marL="457200" rtl="0" algn="l">
              <a:lnSpc>
                <a:spcPct val="90000"/>
              </a:lnSpc>
              <a:spcBef>
                <a:spcPts val="1000"/>
              </a:spcBef>
              <a:spcAft>
                <a:spcPts val="0"/>
              </a:spcAft>
              <a:buClr>
                <a:schemeClr val="dk1"/>
              </a:buClr>
              <a:buSzPts val="2000"/>
              <a:buFont typeface="Arial"/>
              <a:buChar char="•"/>
            </a:pPr>
            <a:r>
              <a:rPr lang="en-US" sz="2000"/>
              <a:t>Predictive approach to CyberSecurity </a:t>
            </a:r>
            <a:endParaRPr/>
          </a:p>
          <a:p>
            <a:pPr indent="-330200" lvl="0" marL="457200" rtl="0" algn="l">
              <a:lnSpc>
                <a:spcPct val="90000"/>
              </a:lnSpc>
              <a:spcBef>
                <a:spcPts val="1000"/>
              </a:spcBef>
              <a:spcAft>
                <a:spcPts val="0"/>
              </a:spcAft>
              <a:buClr>
                <a:schemeClr val="dk1"/>
              </a:buClr>
              <a:buSzPts val="2000"/>
              <a:buFont typeface="Arial"/>
              <a:buNone/>
            </a:pPr>
            <a:r>
              <a:t/>
            </a:r>
            <a:endParaRPr b="1" sz="2000"/>
          </a:p>
        </p:txBody>
      </p:sp>
      <p:sp>
        <p:nvSpPr>
          <p:cNvPr id="283" name="Google Shape;283;p4"/>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Why Autonomous CyberDefense ?</a:t>
            </a:r>
            <a:endParaRPr/>
          </a:p>
        </p:txBody>
      </p:sp>
      <p:sp>
        <p:nvSpPr>
          <p:cNvPr id="284" name="Google Shape;284;p4"/>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5" name="Google Shape;285;p4"/>
          <p:cNvPicPr preferRelativeResize="0"/>
          <p:nvPr/>
        </p:nvPicPr>
        <p:blipFill rotWithShape="1">
          <a:blip r:embed="rId3">
            <a:alphaModFix/>
          </a:blip>
          <a:srcRect b="0" l="0" r="0" t="0"/>
          <a:stretch/>
        </p:blipFill>
        <p:spPr>
          <a:xfrm>
            <a:off x="668379" y="1363801"/>
            <a:ext cx="5936494" cy="4130398"/>
          </a:xfrm>
          <a:prstGeom prst="rect">
            <a:avLst/>
          </a:prstGeom>
          <a:noFill/>
          <a:ln>
            <a:noFill/>
          </a:ln>
        </p:spPr>
      </p:pic>
      <p:sp>
        <p:nvSpPr>
          <p:cNvPr id="286" name="Google Shape;286;p4"/>
          <p:cNvSpPr txBox="1"/>
          <p:nvPr/>
        </p:nvSpPr>
        <p:spPr>
          <a:xfrm>
            <a:off x="2930746" y="5609967"/>
            <a:ext cx="14117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(Lohn et 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idx="1" type="body"/>
          </p:nvPr>
        </p:nvSpPr>
        <p:spPr>
          <a:xfrm>
            <a:off x="6604873" y="1977081"/>
            <a:ext cx="5129927" cy="3168177"/>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90000"/>
              </a:lnSpc>
              <a:spcBef>
                <a:spcPts val="0"/>
              </a:spcBef>
              <a:spcAft>
                <a:spcPts val="0"/>
              </a:spcAft>
              <a:buClr>
                <a:schemeClr val="dk1"/>
              </a:buClr>
              <a:buSzPct val="100000"/>
              <a:buFont typeface="Arial"/>
              <a:buChar char="•"/>
            </a:pPr>
            <a:r>
              <a:rPr lang="en-US" sz="2000"/>
              <a:t>It can be cost effective since it is one tool for small companies </a:t>
            </a:r>
            <a:endParaRPr/>
          </a:p>
          <a:p>
            <a:pPr indent="-457200" lvl="0" marL="457200" rtl="0" algn="l">
              <a:lnSpc>
                <a:spcPct val="90000"/>
              </a:lnSpc>
              <a:spcBef>
                <a:spcPts val="1000"/>
              </a:spcBef>
              <a:spcAft>
                <a:spcPts val="0"/>
              </a:spcAft>
              <a:buClr>
                <a:schemeClr val="dk1"/>
              </a:buClr>
              <a:buSzPct val="100000"/>
              <a:buFont typeface="Arial"/>
              <a:buChar char="•"/>
            </a:pPr>
            <a:r>
              <a:rPr lang="en-US" sz="2000"/>
              <a:t>It allows for better and faster control and incident response which will help prevent or mitigate the extent of an attack</a:t>
            </a:r>
            <a:endParaRPr/>
          </a:p>
          <a:p>
            <a:pPr indent="-457200" lvl="0" marL="457200" rtl="0" algn="l">
              <a:lnSpc>
                <a:spcPct val="90000"/>
              </a:lnSpc>
              <a:spcBef>
                <a:spcPts val="1000"/>
              </a:spcBef>
              <a:spcAft>
                <a:spcPts val="0"/>
              </a:spcAft>
              <a:buClr>
                <a:schemeClr val="dk1"/>
              </a:buClr>
              <a:buSzPct val="100000"/>
              <a:buFont typeface="Arial"/>
              <a:buChar char="•"/>
            </a:pPr>
            <a:r>
              <a:rPr lang="en-US" sz="2000"/>
              <a:t>Its development and inception is inevitable, might as well help the Whitehat hackers implement it first </a:t>
            </a:r>
            <a:endParaRPr/>
          </a:p>
          <a:p>
            <a:pPr indent="-457200" lvl="0" marL="457200" rtl="0" algn="l">
              <a:lnSpc>
                <a:spcPct val="90000"/>
              </a:lnSpc>
              <a:spcBef>
                <a:spcPts val="1000"/>
              </a:spcBef>
              <a:spcAft>
                <a:spcPts val="0"/>
              </a:spcAft>
              <a:buClr>
                <a:schemeClr val="dk1"/>
              </a:buClr>
              <a:buSzPct val="100000"/>
              <a:buFont typeface="Arial"/>
              <a:buChar char="•"/>
            </a:pPr>
            <a:r>
              <a:rPr lang="en-US" sz="2000"/>
              <a:t>Its an Emerging Technology which means that I can contribute and make a huge impact</a:t>
            </a:r>
            <a:endParaRPr/>
          </a:p>
        </p:txBody>
      </p:sp>
      <p:sp>
        <p:nvSpPr>
          <p:cNvPr id="292" name="Google Shape;292;p5"/>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Why do I like Autonomous CyberDefense ? </a:t>
            </a:r>
            <a:endParaRPr/>
          </a:p>
        </p:txBody>
      </p:sp>
      <p:sp>
        <p:nvSpPr>
          <p:cNvPr id="293" name="Google Shape;293;p5"/>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5"/>
          <p:cNvSpPr txBox="1"/>
          <p:nvPr/>
        </p:nvSpPr>
        <p:spPr>
          <a:xfrm>
            <a:off x="1995392" y="5145258"/>
            <a:ext cx="2345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a:t>
            </a:r>
            <a:r>
              <a:rPr lang="en-US" sz="1800">
                <a:solidFill>
                  <a:schemeClr val="dk1"/>
                </a:solidFill>
                <a:latin typeface="Libre Franklin"/>
                <a:ea typeface="Libre Franklin"/>
                <a:cs typeface="Libre Franklin"/>
                <a:sym typeface="Libre Franklin"/>
              </a:rPr>
              <a:t>H. Jahankhani et al.</a:t>
            </a:r>
            <a:r>
              <a:rPr i="1" lang="en-US" sz="1800">
                <a:solidFill>
                  <a:schemeClr val="dk1"/>
                </a:solidFill>
                <a:latin typeface="Arial"/>
                <a:ea typeface="Arial"/>
                <a:cs typeface="Arial"/>
                <a:sym typeface="Arial"/>
              </a:rPr>
              <a:t>)</a:t>
            </a:r>
            <a:endParaRPr/>
          </a:p>
        </p:txBody>
      </p:sp>
      <p:pic>
        <p:nvPicPr>
          <p:cNvPr id="295" name="Google Shape;295;p5"/>
          <p:cNvPicPr preferRelativeResize="0"/>
          <p:nvPr/>
        </p:nvPicPr>
        <p:blipFill rotWithShape="1">
          <a:blip r:embed="rId3">
            <a:alphaModFix/>
          </a:blip>
          <a:srcRect b="0" l="0" r="0" t="0"/>
          <a:stretch/>
        </p:blipFill>
        <p:spPr>
          <a:xfrm>
            <a:off x="468086" y="1712741"/>
            <a:ext cx="5400203" cy="34325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How would Autonomous CyberDefense work? </a:t>
            </a:r>
            <a:endParaRPr/>
          </a:p>
        </p:txBody>
      </p:sp>
      <p:sp>
        <p:nvSpPr>
          <p:cNvPr id="301" name="Google Shape;301;p6"/>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6"/>
          <p:cNvSpPr txBox="1"/>
          <p:nvPr/>
        </p:nvSpPr>
        <p:spPr>
          <a:xfrm>
            <a:off x="5035155" y="5921101"/>
            <a:ext cx="2345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(Knack and Burke)</a:t>
            </a:r>
            <a:endParaRPr/>
          </a:p>
        </p:txBody>
      </p:sp>
      <p:pic>
        <p:nvPicPr>
          <p:cNvPr id="303" name="Google Shape;303;p6"/>
          <p:cNvPicPr preferRelativeResize="0"/>
          <p:nvPr/>
        </p:nvPicPr>
        <p:blipFill rotWithShape="1">
          <a:blip r:embed="rId3">
            <a:alphaModFix/>
          </a:blip>
          <a:srcRect b="0" l="0" r="0" t="0"/>
          <a:stretch/>
        </p:blipFill>
        <p:spPr>
          <a:xfrm>
            <a:off x="1599827" y="1060956"/>
            <a:ext cx="8992346" cy="4736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Future Implications of Autonomous CyberDefense  </a:t>
            </a:r>
            <a:endParaRPr/>
          </a:p>
        </p:txBody>
      </p:sp>
      <p:sp>
        <p:nvSpPr>
          <p:cNvPr id="310" name="Google Shape;310;p7"/>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7"/>
          <p:cNvSpPr txBox="1"/>
          <p:nvPr/>
        </p:nvSpPr>
        <p:spPr>
          <a:xfrm>
            <a:off x="1921251" y="5258210"/>
            <a:ext cx="2345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(Knack and Burke)</a:t>
            </a:r>
            <a:endParaRPr/>
          </a:p>
        </p:txBody>
      </p:sp>
      <p:pic>
        <p:nvPicPr>
          <p:cNvPr id="312" name="Google Shape;312;p7"/>
          <p:cNvPicPr preferRelativeResize="0"/>
          <p:nvPr/>
        </p:nvPicPr>
        <p:blipFill rotWithShape="1">
          <a:blip r:embed="rId3">
            <a:alphaModFix/>
          </a:blip>
          <a:srcRect b="0" l="0" r="0" t="0"/>
          <a:stretch/>
        </p:blipFill>
        <p:spPr>
          <a:xfrm>
            <a:off x="5128054" y="4668324"/>
            <a:ext cx="6326659" cy="2172725"/>
          </a:xfrm>
          <a:prstGeom prst="rect">
            <a:avLst/>
          </a:prstGeom>
          <a:noFill/>
          <a:ln>
            <a:noFill/>
          </a:ln>
        </p:spPr>
      </p:pic>
      <p:pic>
        <p:nvPicPr>
          <p:cNvPr id="313" name="Google Shape;313;p7"/>
          <p:cNvPicPr preferRelativeResize="0"/>
          <p:nvPr/>
        </p:nvPicPr>
        <p:blipFill rotWithShape="1">
          <a:blip r:embed="rId4">
            <a:alphaModFix/>
          </a:blip>
          <a:srcRect b="0" l="0" r="0" t="0"/>
          <a:stretch/>
        </p:blipFill>
        <p:spPr>
          <a:xfrm>
            <a:off x="319805" y="1415124"/>
            <a:ext cx="6158600" cy="32890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805070" y="2466280"/>
            <a:ext cx="7981645" cy="7197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9600"/>
              <a:buFont typeface="Arial"/>
              <a:buNone/>
            </a:pPr>
            <a:r>
              <a:rPr lang="en-US"/>
              <a:t>Thank You</a:t>
            </a:r>
            <a:endParaRPr/>
          </a:p>
        </p:txBody>
      </p:sp>
      <p:sp>
        <p:nvSpPr>
          <p:cNvPr id="319" name="Google Shape;319;p8"/>
          <p:cNvSpPr txBox="1"/>
          <p:nvPr>
            <p:ph idx="1" type="body"/>
          </p:nvPr>
        </p:nvSpPr>
        <p:spPr>
          <a:xfrm>
            <a:off x="924339" y="3434010"/>
            <a:ext cx="7874567" cy="4492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Arial"/>
              <a:buNone/>
            </a:pPr>
            <a:r>
              <a:rPr lang="en-US" sz="2400"/>
              <a:t>Kanishk Thamman </a:t>
            </a:r>
            <a:endParaRPr/>
          </a:p>
          <a:p>
            <a:pPr indent="0" lvl="0" marL="0" rtl="0" algn="l">
              <a:lnSpc>
                <a:spcPct val="90000"/>
              </a:lnSpc>
              <a:spcBef>
                <a:spcPts val="1000"/>
              </a:spcBef>
              <a:spcAft>
                <a:spcPts val="0"/>
              </a:spcAft>
              <a:buClr>
                <a:schemeClr val="lt2"/>
              </a:buClr>
              <a:buSzPts val="2400"/>
              <a:buFont typeface="Arial"/>
              <a:buNone/>
            </a:pPr>
            <a:r>
              <a:t/>
            </a:r>
            <a:endParaRPr sz="2400"/>
          </a:p>
        </p:txBody>
      </p:sp>
      <p:pic>
        <p:nvPicPr>
          <p:cNvPr descr="LinkedIn social media icon" id="320" name="Google Shape;320;p8"/>
          <p:cNvPicPr preferRelativeResize="0"/>
          <p:nvPr/>
        </p:nvPicPr>
        <p:blipFill rotWithShape="1">
          <a:blip r:embed="rId3">
            <a:alphaModFix/>
          </a:blip>
          <a:srcRect b="0" l="0" r="0" t="0"/>
          <a:stretch/>
        </p:blipFill>
        <p:spPr>
          <a:xfrm>
            <a:off x="1035550" y="3984755"/>
            <a:ext cx="248640" cy="248640"/>
          </a:xfrm>
          <a:prstGeom prst="rect">
            <a:avLst/>
          </a:prstGeom>
          <a:noFill/>
          <a:ln>
            <a:noFill/>
          </a:ln>
        </p:spPr>
      </p:pic>
      <p:sp>
        <p:nvSpPr>
          <p:cNvPr id="321" name="Google Shape;321;p8"/>
          <p:cNvSpPr txBox="1"/>
          <p:nvPr/>
        </p:nvSpPr>
        <p:spPr>
          <a:xfrm>
            <a:off x="1284190" y="3935951"/>
            <a:ext cx="7874567" cy="4492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ECACB"/>
              </a:buClr>
              <a:buSzPts val="1800"/>
              <a:buFont typeface="Arial"/>
              <a:buNone/>
            </a:pPr>
            <a:r>
              <a:rPr b="0" i="0" lang="en-US" sz="1800" u="sng">
                <a:solidFill>
                  <a:srgbClr val="CECACB"/>
                </a:solidFill>
                <a:latin typeface="Arial"/>
                <a:ea typeface="Arial"/>
                <a:cs typeface="Arial"/>
                <a:sym typeface="Arial"/>
                <a:hlinkClick r:id="rId4">
                  <a:extLst>
                    <a:ext uri="{A12FA001-AC4F-418D-AE19-62706E023703}">
                      <ahyp:hlinkClr val="tx"/>
                    </a:ext>
                  </a:extLst>
                </a:hlinkClick>
              </a:rPr>
              <a:t>Kanishk-Thamman</a:t>
            </a:r>
            <a:r>
              <a:rPr b="0" i="0" lang="en-US" sz="1800">
                <a:solidFill>
                  <a:schemeClr val="lt2"/>
                </a:solidFill>
                <a:latin typeface="Arial"/>
                <a:ea typeface="Arial"/>
                <a:cs typeface="Arial"/>
                <a:sym typeface="Arial"/>
              </a:rPr>
              <a:t> </a:t>
            </a:r>
            <a:endParaRPr/>
          </a:p>
          <a:p>
            <a:pPr indent="0" lvl="0" marL="0" marR="0" rtl="0" algn="l">
              <a:lnSpc>
                <a:spcPct val="90000"/>
              </a:lnSpc>
              <a:spcBef>
                <a:spcPts val="1000"/>
              </a:spcBef>
              <a:spcAft>
                <a:spcPts val="0"/>
              </a:spcAft>
              <a:buClr>
                <a:schemeClr val="lt2"/>
              </a:buClr>
              <a:buSzPts val="1800"/>
              <a:buFont typeface="Arial"/>
              <a:buNone/>
            </a:pPr>
            <a:r>
              <a:t/>
            </a:r>
            <a:endParaRPr b="0" i="0" sz="1800">
              <a:solidFill>
                <a:schemeClr val="lt2"/>
              </a:solidFill>
              <a:latin typeface="Arial"/>
              <a:ea typeface="Arial"/>
              <a:cs typeface="Arial"/>
              <a:sym typeface="Arial"/>
            </a:endParaRPr>
          </a:p>
        </p:txBody>
      </p:sp>
      <p:pic>
        <p:nvPicPr>
          <p:cNvPr descr="Envelope with solid fill" id="322" name="Google Shape;322;p8"/>
          <p:cNvPicPr preferRelativeResize="0"/>
          <p:nvPr/>
        </p:nvPicPr>
        <p:blipFill rotWithShape="1">
          <a:blip r:embed="rId5">
            <a:alphaModFix/>
          </a:blip>
          <a:srcRect b="0" l="0" r="0" t="0"/>
          <a:stretch/>
        </p:blipFill>
        <p:spPr>
          <a:xfrm>
            <a:off x="1035550" y="4338387"/>
            <a:ext cx="248640" cy="248640"/>
          </a:xfrm>
          <a:prstGeom prst="rect">
            <a:avLst/>
          </a:prstGeom>
          <a:noFill/>
          <a:ln>
            <a:noFill/>
          </a:ln>
        </p:spPr>
      </p:pic>
      <p:sp>
        <p:nvSpPr>
          <p:cNvPr id="323" name="Google Shape;323;p8"/>
          <p:cNvSpPr txBox="1"/>
          <p:nvPr/>
        </p:nvSpPr>
        <p:spPr>
          <a:xfrm>
            <a:off x="1284189" y="4289583"/>
            <a:ext cx="7874567" cy="4492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ECACB"/>
              </a:buClr>
              <a:buSzPts val="1800"/>
              <a:buFont typeface="Arial"/>
              <a:buNone/>
            </a:pPr>
            <a:r>
              <a:rPr b="0" i="0" lang="en-US" sz="1800" u="sng">
                <a:solidFill>
                  <a:srgbClr val="CECACB"/>
                </a:solidFill>
                <a:latin typeface="Arial"/>
                <a:ea typeface="Arial"/>
                <a:cs typeface="Arial"/>
                <a:sym typeface="Arial"/>
                <a:hlinkClick r:id="rId6">
                  <a:extLst>
                    <a:ext uri="{A12FA001-AC4F-418D-AE19-62706E023703}">
                      <ahyp:hlinkClr val="tx"/>
                    </a:ext>
                  </a:extLst>
                </a:hlinkClick>
              </a:rPr>
              <a:t>kthamman@purdue.edu</a:t>
            </a:r>
            <a:endParaRPr b="0" i="0" sz="1800">
              <a:solidFill>
                <a:srgbClr val="CECAC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9"/>
          <p:cNvSpPr txBox="1"/>
          <p:nvPr>
            <p:ph type="title"/>
          </p:nvPr>
        </p:nvSpPr>
        <p:spPr>
          <a:xfrm>
            <a:off x="468086" y="385004"/>
            <a:ext cx="11266714" cy="5890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Work Cited</a:t>
            </a:r>
            <a:endParaRPr/>
          </a:p>
        </p:txBody>
      </p:sp>
      <p:sp>
        <p:nvSpPr>
          <p:cNvPr id="330" name="Google Shape;330;p9"/>
          <p:cNvSpPr txBox="1"/>
          <p:nvPr>
            <p:ph idx="12" type="sldNum"/>
          </p:nvPr>
        </p:nvSpPr>
        <p:spPr>
          <a:xfrm>
            <a:off x="10634663" y="6290433"/>
            <a:ext cx="11001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9"/>
          <p:cNvSpPr txBox="1"/>
          <p:nvPr/>
        </p:nvSpPr>
        <p:spPr>
          <a:xfrm>
            <a:off x="468086" y="1909528"/>
            <a:ext cx="11171979"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highlight>
                  <a:srgbClr val="FFFFFF"/>
                </a:highlight>
                <a:latin typeface="Merriweather Sans"/>
                <a:ea typeface="Merriweather Sans"/>
                <a:cs typeface="Merriweather Sans"/>
                <a:sym typeface="Merriweather Sans"/>
              </a:rPr>
              <a:t>Jahankhani, H., Meda, L.N.K., Samadi, M. (2022). Cybersecurity Challenges in Small and Medium Enterprise (SMEs). In: Jahankhani, H., V. Kilpin, D., Kendzierskyj, S. (eds) Blockchain and Other Emerging Technologies for Digital Business Strategies. Advanced Sciences and Technologies for Security Applications. Springer, Cham. </a:t>
            </a:r>
            <a:r>
              <a:rPr b="0" i="0" lang="en-US" sz="1800" u="sng">
                <a:solidFill>
                  <a:srgbClr val="222222"/>
                </a:solidFill>
                <a:highlight>
                  <a:srgbClr val="FFFFFF"/>
                </a:highlight>
                <a:latin typeface="Merriweather Sans"/>
                <a:ea typeface="Merriweather Sans"/>
                <a:cs typeface="Merriweather Sans"/>
                <a:sym typeface="Merriweather Sans"/>
                <a:hlinkClick r:id="rId3">
                  <a:extLst>
                    <a:ext uri="{A12FA001-AC4F-418D-AE19-62706E023703}">
                      <ahyp:hlinkClr val="tx"/>
                    </a:ext>
                  </a:extLst>
                </a:hlinkClick>
              </a:rPr>
              <a:t>https://doi.org/10.1007/978-3-030-98225-6_1</a:t>
            </a:r>
            <a:endParaRPr b="0" i="0" sz="1800">
              <a:solidFill>
                <a:srgbClr val="222222"/>
              </a:solidFill>
              <a:highlight>
                <a:srgbClr val="FFFFFF"/>
              </a:highlight>
              <a:latin typeface="Merriweather Sans"/>
              <a:ea typeface="Merriweather Sans"/>
              <a:cs typeface="Merriweather Sans"/>
              <a:sym typeface="Merriweather Sans"/>
            </a:endParaRPr>
          </a:p>
          <a:p>
            <a:pPr indent="0" lvl="0" marL="0" marR="0" rtl="0" algn="l">
              <a:spcBef>
                <a:spcPts val="0"/>
              </a:spcBef>
              <a:spcAft>
                <a:spcPts val="0"/>
              </a:spcAft>
              <a:buNone/>
            </a:pPr>
            <a:r>
              <a:t/>
            </a:r>
            <a:endParaRPr b="0" i="0" sz="1800">
              <a:solidFill>
                <a:srgbClr val="222222"/>
              </a:solidFill>
              <a:highlight>
                <a:srgbClr val="FFFFFF"/>
              </a:highlight>
              <a:latin typeface="Merriweather Sans"/>
              <a:ea typeface="Merriweather Sans"/>
              <a:cs typeface="Merriweather Sans"/>
              <a:sym typeface="Merriweather Sans"/>
            </a:endParaRPr>
          </a:p>
          <a:p>
            <a:pPr indent="0" lvl="0" marL="0" marR="0" rtl="0" algn="l">
              <a:spcBef>
                <a:spcPts val="0"/>
              </a:spcBef>
              <a:spcAft>
                <a:spcPts val="0"/>
              </a:spcAft>
              <a:buNone/>
            </a:pPr>
            <a:r>
              <a:rPr b="0" i="0" lang="en-US" sz="1800">
                <a:solidFill>
                  <a:srgbClr val="222222"/>
                </a:solidFill>
                <a:highlight>
                  <a:srgbClr val="FFFFFF"/>
                </a:highlight>
                <a:latin typeface="Merriweather Sans"/>
                <a:ea typeface="Merriweather Sans"/>
                <a:cs typeface="Merriweather Sans"/>
                <a:sym typeface="Merriweather Sans"/>
              </a:rPr>
              <a:t> Anna Knack and Ant Burke, “Autonomous Cyber Defence: Authorisedbounds for autonomous agents,” CETaS Briefing Papers (May 2024).</a:t>
            </a:r>
            <a:endParaRPr/>
          </a:p>
          <a:p>
            <a:pPr indent="0" lvl="0" marL="0" marR="0" rtl="0" algn="l">
              <a:spcBef>
                <a:spcPts val="0"/>
              </a:spcBef>
              <a:spcAft>
                <a:spcPts val="0"/>
              </a:spcAft>
              <a:buNone/>
            </a:pPr>
            <a:r>
              <a:t/>
            </a:r>
            <a:endParaRPr sz="1800">
              <a:solidFill>
                <a:srgbClr val="222222"/>
              </a:solidFill>
              <a:highlight>
                <a:srgbClr val="FFFFFF"/>
              </a:highlight>
              <a:latin typeface="Merriweather Sans"/>
              <a:ea typeface="Merriweather Sans"/>
              <a:cs typeface="Merriweather Sans"/>
              <a:sym typeface="Merriweather Sans"/>
            </a:endParaRPr>
          </a:p>
          <a:p>
            <a:pPr indent="0" lvl="0" marL="0" marR="0" rtl="0" algn="l">
              <a:spcBef>
                <a:spcPts val="0"/>
              </a:spcBef>
              <a:spcAft>
                <a:spcPts val="0"/>
              </a:spcAft>
              <a:buNone/>
            </a:pPr>
            <a:r>
              <a:rPr b="0" i="0" lang="en-US" sz="1800">
                <a:solidFill>
                  <a:srgbClr val="222222"/>
                </a:solidFill>
                <a:highlight>
                  <a:srgbClr val="FFFFFF"/>
                </a:highlight>
                <a:latin typeface="Merriweather Sans"/>
                <a:ea typeface="Merriweather Sans"/>
                <a:cs typeface="Merriweather Sans"/>
                <a:sym typeface="Merriweather Sans"/>
              </a:rPr>
              <a:t>Andrew Lohn, Anna Knack, Ant Burke, and Krystal Jackson, "Autonomous Cyber Defense" (Center for Security and Emerging Technology, June 2023). https://doi.org/10.51593/2022CA007</a:t>
            </a:r>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2023-02-16T02:16:06Z</dcterms:created>
  <dc:creator>Ramona McCarthy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0x0101007CB7CC38B7DAE546983D818022E15177</vt:lpwstr>
  </property>
  <property fmtid="{D5CDD505-2E9C-101B-9397-08002B2CF9AE}" pid="10" name="MediaServiceImageTags">
    <vt:lpwstr/>
  </property>
</Properties>
</file>