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sldIdLst>
    <p:sldId id="278" r:id="rId5"/>
    <p:sldId id="280" r:id="rId6"/>
    <p:sldId id="294" r:id="rId7"/>
    <p:sldId id="295" r:id="rId8"/>
    <p:sldId id="297" r:id="rId9"/>
    <p:sldId id="303" r:id="rId10"/>
    <p:sldId id="302" r:id="rId11"/>
    <p:sldId id="301" r:id="rId12"/>
    <p:sldId id="298" r:id="rId13"/>
    <p:sldId id="300" r:id="rId14"/>
    <p:sldId id="304" r:id="rId15"/>
    <p:sldId id="299" r:id="rId16"/>
    <p:sldId id="292"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3.png"/><Relationship Id="rId7" Type="http://schemas.openxmlformats.org/officeDocument/2006/relationships/image" Target="../media/image3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3.png"/><Relationship Id="rId7" Type="http://schemas.openxmlformats.org/officeDocument/2006/relationships/image" Target="../media/image3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84B2DC-A60E-485E-B6E4-442FEA4E832A}" type="doc">
      <dgm:prSet loTypeId="urn:microsoft.com/office/officeart/2016/7/layout/LinearBlockProcessNumbered" loCatId="process" qsTypeId="urn:microsoft.com/office/officeart/2005/8/quickstyle/simple1" qsCatId="simple" csTypeId="urn:microsoft.com/office/officeart/2005/8/colors/accent3_2" csCatId="accent3"/>
      <dgm:spPr/>
      <dgm:t>
        <a:bodyPr/>
        <a:lstStyle/>
        <a:p>
          <a:endParaRPr lang="en-US"/>
        </a:p>
      </dgm:t>
    </dgm:pt>
    <dgm:pt modelId="{40CB8F83-5E56-46F5-99FD-84D12520337B}">
      <dgm:prSet/>
      <dgm:spPr/>
      <dgm:t>
        <a:bodyPr/>
        <a:lstStyle/>
        <a:p>
          <a:r>
            <a:rPr lang="en-US"/>
            <a:t>Accessibility: Many people struggle to access mental health services due to cost, location, or availability.</a:t>
          </a:r>
        </a:p>
      </dgm:t>
    </dgm:pt>
    <dgm:pt modelId="{329222FC-37FF-412F-B185-AF837D245159}" type="parTrans" cxnId="{0DF6ADF1-0D02-46AD-8667-CAF2F392C5AD}">
      <dgm:prSet/>
      <dgm:spPr/>
      <dgm:t>
        <a:bodyPr/>
        <a:lstStyle/>
        <a:p>
          <a:endParaRPr lang="en-US"/>
        </a:p>
      </dgm:t>
    </dgm:pt>
    <dgm:pt modelId="{7BBCF44F-3B7D-40D9-81E3-B6F1E7582FC7}" type="sibTrans" cxnId="{0DF6ADF1-0D02-46AD-8667-CAF2F392C5AD}">
      <dgm:prSet phldrT="01" phldr="0"/>
      <dgm:spPr/>
      <dgm:t>
        <a:bodyPr/>
        <a:lstStyle/>
        <a:p>
          <a:r>
            <a:rPr lang="en-US"/>
            <a:t>01</a:t>
          </a:r>
        </a:p>
      </dgm:t>
    </dgm:pt>
    <dgm:pt modelId="{9B63262B-5307-4083-BB52-B1CFDB06C771}">
      <dgm:prSet/>
      <dgm:spPr/>
      <dgm:t>
        <a:bodyPr/>
        <a:lstStyle/>
        <a:p>
          <a:r>
            <a:rPr lang="en-US"/>
            <a:t>Personalization: Traditional mental health support often lacks personalization, which can make it less effective.</a:t>
          </a:r>
        </a:p>
      </dgm:t>
    </dgm:pt>
    <dgm:pt modelId="{BD32366B-2546-400F-B8D8-B0DDBD21F01A}" type="parTrans" cxnId="{FD923DE7-8B8E-4027-A02D-65C1E02FD5CD}">
      <dgm:prSet/>
      <dgm:spPr/>
      <dgm:t>
        <a:bodyPr/>
        <a:lstStyle/>
        <a:p>
          <a:endParaRPr lang="en-US"/>
        </a:p>
      </dgm:t>
    </dgm:pt>
    <dgm:pt modelId="{2728E26B-B059-4850-BFF3-7D1AF9ADE9DF}" type="sibTrans" cxnId="{FD923DE7-8B8E-4027-A02D-65C1E02FD5CD}">
      <dgm:prSet phldrT="02" phldr="0"/>
      <dgm:spPr/>
      <dgm:t>
        <a:bodyPr/>
        <a:lstStyle/>
        <a:p>
          <a:r>
            <a:rPr lang="en-US"/>
            <a:t>02</a:t>
          </a:r>
        </a:p>
      </dgm:t>
    </dgm:pt>
    <dgm:pt modelId="{516E2DBB-72EA-4A5A-82A3-5D243300C746}">
      <dgm:prSet/>
      <dgm:spPr/>
      <dgm:t>
        <a:bodyPr/>
        <a:lstStyle/>
        <a:p>
          <a:r>
            <a:rPr lang="en-US"/>
            <a:t>Stigma: There is still a significant stigma associated with seeking help for mental health issues, which can prevent people from getting the help they need. There is still some social awkwardness of talking about mental to other people</a:t>
          </a:r>
        </a:p>
      </dgm:t>
    </dgm:pt>
    <dgm:pt modelId="{5DED9C18-04A9-4FF4-9E8D-37620B2A1617}" type="parTrans" cxnId="{5C4D14CD-BF05-4A48-9FCD-62E9D2DDA77B}">
      <dgm:prSet/>
      <dgm:spPr/>
      <dgm:t>
        <a:bodyPr/>
        <a:lstStyle/>
        <a:p>
          <a:endParaRPr lang="en-US"/>
        </a:p>
      </dgm:t>
    </dgm:pt>
    <dgm:pt modelId="{4CE68AD4-D7F6-4502-8E1A-A3F3EB1BEB54}" type="sibTrans" cxnId="{5C4D14CD-BF05-4A48-9FCD-62E9D2DDA77B}">
      <dgm:prSet phldrT="03" phldr="0"/>
      <dgm:spPr/>
      <dgm:t>
        <a:bodyPr/>
        <a:lstStyle/>
        <a:p>
          <a:r>
            <a:rPr lang="en-US"/>
            <a:t>03</a:t>
          </a:r>
        </a:p>
      </dgm:t>
    </dgm:pt>
    <dgm:pt modelId="{5D9D824D-05AC-45DC-AF18-123F99F52465}" type="pres">
      <dgm:prSet presAssocID="{8084B2DC-A60E-485E-B6E4-442FEA4E832A}" presName="Name0" presStyleCnt="0">
        <dgm:presLayoutVars>
          <dgm:animLvl val="lvl"/>
          <dgm:resizeHandles val="exact"/>
        </dgm:presLayoutVars>
      </dgm:prSet>
      <dgm:spPr/>
    </dgm:pt>
    <dgm:pt modelId="{0C16D54A-96B1-475F-8A50-C7003E4F11C7}" type="pres">
      <dgm:prSet presAssocID="{40CB8F83-5E56-46F5-99FD-84D12520337B}" presName="compositeNode" presStyleCnt="0">
        <dgm:presLayoutVars>
          <dgm:bulletEnabled val="1"/>
        </dgm:presLayoutVars>
      </dgm:prSet>
      <dgm:spPr/>
    </dgm:pt>
    <dgm:pt modelId="{FFE6723C-4878-4F74-A864-631E1C17DED8}" type="pres">
      <dgm:prSet presAssocID="{40CB8F83-5E56-46F5-99FD-84D12520337B}" presName="bgRect" presStyleLbl="alignNode1" presStyleIdx="0" presStyleCnt="3"/>
      <dgm:spPr/>
    </dgm:pt>
    <dgm:pt modelId="{603A0B61-EFF8-4730-96EC-2D1DA1947FFF}" type="pres">
      <dgm:prSet presAssocID="{7BBCF44F-3B7D-40D9-81E3-B6F1E7582FC7}" presName="sibTransNodeRect" presStyleLbl="alignNode1" presStyleIdx="0" presStyleCnt="3">
        <dgm:presLayoutVars>
          <dgm:chMax val="0"/>
          <dgm:bulletEnabled val="1"/>
        </dgm:presLayoutVars>
      </dgm:prSet>
      <dgm:spPr/>
    </dgm:pt>
    <dgm:pt modelId="{D72445E6-BF0B-434A-A6C1-71B9046FFB85}" type="pres">
      <dgm:prSet presAssocID="{40CB8F83-5E56-46F5-99FD-84D12520337B}" presName="nodeRect" presStyleLbl="alignNode1" presStyleIdx="0" presStyleCnt="3">
        <dgm:presLayoutVars>
          <dgm:bulletEnabled val="1"/>
        </dgm:presLayoutVars>
      </dgm:prSet>
      <dgm:spPr/>
    </dgm:pt>
    <dgm:pt modelId="{CAF720D7-CD96-44C7-A779-C3B480469670}" type="pres">
      <dgm:prSet presAssocID="{7BBCF44F-3B7D-40D9-81E3-B6F1E7582FC7}" presName="sibTrans" presStyleCnt="0"/>
      <dgm:spPr/>
    </dgm:pt>
    <dgm:pt modelId="{4A5AB391-6810-4EBD-B183-B36287856CE4}" type="pres">
      <dgm:prSet presAssocID="{9B63262B-5307-4083-BB52-B1CFDB06C771}" presName="compositeNode" presStyleCnt="0">
        <dgm:presLayoutVars>
          <dgm:bulletEnabled val="1"/>
        </dgm:presLayoutVars>
      </dgm:prSet>
      <dgm:spPr/>
    </dgm:pt>
    <dgm:pt modelId="{4D25D444-65A0-49AC-A089-1BC18FDCC33B}" type="pres">
      <dgm:prSet presAssocID="{9B63262B-5307-4083-BB52-B1CFDB06C771}" presName="bgRect" presStyleLbl="alignNode1" presStyleIdx="1" presStyleCnt="3"/>
      <dgm:spPr/>
    </dgm:pt>
    <dgm:pt modelId="{282E79FC-12EC-4A18-A654-E736FA2F5735}" type="pres">
      <dgm:prSet presAssocID="{2728E26B-B059-4850-BFF3-7D1AF9ADE9DF}" presName="sibTransNodeRect" presStyleLbl="alignNode1" presStyleIdx="1" presStyleCnt="3">
        <dgm:presLayoutVars>
          <dgm:chMax val="0"/>
          <dgm:bulletEnabled val="1"/>
        </dgm:presLayoutVars>
      </dgm:prSet>
      <dgm:spPr/>
    </dgm:pt>
    <dgm:pt modelId="{D6615C6B-FC4D-4F0B-AC4A-F24CA15A2285}" type="pres">
      <dgm:prSet presAssocID="{9B63262B-5307-4083-BB52-B1CFDB06C771}" presName="nodeRect" presStyleLbl="alignNode1" presStyleIdx="1" presStyleCnt="3">
        <dgm:presLayoutVars>
          <dgm:bulletEnabled val="1"/>
        </dgm:presLayoutVars>
      </dgm:prSet>
      <dgm:spPr/>
    </dgm:pt>
    <dgm:pt modelId="{15FF9B74-2413-4503-85C9-A8AD130246F0}" type="pres">
      <dgm:prSet presAssocID="{2728E26B-B059-4850-BFF3-7D1AF9ADE9DF}" presName="sibTrans" presStyleCnt="0"/>
      <dgm:spPr/>
    </dgm:pt>
    <dgm:pt modelId="{0B6DF867-53E2-4E0A-A30D-E6D5DCC7D5A5}" type="pres">
      <dgm:prSet presAssocID="{516E2DBB-72EA-4A5A-82A3-5D243300C746}" presName="compositeNode" presStyleCnt="0">
        <dgm:presLayoutVars>
          <dgm:bulletEnabled val="1"/>
        </dgm:presLayoutVars>
      </dgm:prSet>
      <dgm:spPr/>
    </dgm:pt>
    <dgm:pt modelId="{FAB9F8F3-92CA-4E1D-B8AB-DF3FD8C51B15}" type="pres">
      <dgm:prSet presAssocID="{516E2DBB-72EA-4A5A-82A3-5D243300C746}" presName="bgRect" presStyleLbl="alignNode1" presStyleIdx="2" presStyleCnt="3"/>
      <dgm:spPr/>
    </dgm:pt>
    <dgm:pt modelId="{297DC1D3-14B8-45A3-92E9-5915BAEA33E8}" type="pres">
      <dgm:prSet presAssocID="{4CE68AD4-D7F6-4502-8E1A-A3F3EB1BEB54}" presName="sibTransNodeRect" presStyleLbl="alignNode1" presStyleIdx="2" presStyleCnt="3">
        <dgm:presLayoutVars>
          <dgm:chMax val="0"/>
          <dgm:bulletEnabled val="1"/>
        </dgm:presLayoutVars>
      </dgm:prSet>
      <dgm:spPr/>
    </dgm:pt>
    <dgm:pt modelId="{B6D4FBE9-8375-4492-87C6-38292D7C5695}" type="pres">
      <dgm:prSet presAssocID="{516E2DBB-72EA-4A5A-82A3-5D243300C746}" presName="nodeRect" presStyleLbl="alignNode1" presStyleIdx="2" presStyleCnt="3">
        <dgm:presLayoutVars>
          <dgm:bulletEnabled val="1"/>
        </dgm:presLayoutVars>
      </dgm:prSet>
      <dgm:spPr/>
    </dgm:pt>
  </dgm:ptLst>
  <dgm:cxnLst>
    <dgm:cxn modelId="{4FE60602-089E-45E6-9416-A18BA08FAC77}" type="presOf" srcId="{9B63262B-5307-4083-BB52-B1CFDB06C771}" destId="{4D25D444-65A0-49AC-A089-1BC18FDCC33B}" srcOrd="0" destOrd="0" presId="urn:microsoft.com/office/officeart/2016/7/layout/LinearBlockProcessNumbered"/>
    <dgm:cxn modelId="{9A29E307-186F-416E-A119-12E8802608DA}" type="presOf" srcId="{516E2DBB-72EA-4A5A-82A3-5D243300C746}" destId="{B6D4FBE9-8375-4492-87C6-38292D7C5695}" srcOrd="1" destOrd="0" presId="urn:microsoft.com/office/officeart/2016/7/layout/LinearBlockProcessNumbered"/>
    <dgm:cxn modelId="{59F1C208-EF56-4FC4-A99C-FDFE0BC985DA}" type="presOf" srcId="{9B63262B-5307-4083-BB52-B1CFDB06C771}" destId="{D6615C6B-FC4D-4F0B-AC4A-F24CA15A2285}" srcOrd="1" destOrd="0" presId="urn:microsoft.com/office/officeart/2016/7/layout/LinearBlockProcessNumbered"/>
    <dgm:cxn modelId="{CE033C22-4A37-438A-AC7D-3DEB39FF7A1E}" type="presOf" srcId="{2728E26B-B059-4850-BFF3-7D1AF9ADE9DF}" destId="{282E79FC-12EC-4A18-A654-E736FA2F5735}" srcOrd="0" destOrd="0" presId="urn:microsoft.com/office/officeart/2016/7/layout/LinearBlockProcessNumbered"/>
    <dgm:cxn modelId="{F69C9B65-7F09-4C87-A8E8-31556A97B1D9}" type="presOf" srcId="{516E2DBB-72EA-4A5A-82A3-5D243300C746}" destId="{FAB9F8F3-92CA-4E1D-B8AB-DF3FD8C51B15}" srcOrd="0" destOrd="0" presId="urn:microsoft.com/office/officeart/2016/7/layout/LinearBlockProcessNumbered"/>
    <dgm:cxn modelId="{8353484F-0700-420E-950B-F7424CDFBF53}" type="presOf" srcId="{7BBCF44F-3B7D-40D9-81E3-B6F1E7582FC7}" destId="{603A0B61-EFF8-4730-96EC-2D1DA1947FFF}" srcOrd="0" destOrd="0" presId="urn:microsoft.com/office/officeart/2016/7/layout/LinearBlockProcessNumbered"/>
    <dgm:cxn modelId="{793ABB84-67A5-4453-8250-82BC13DDBB15}" type="presOf" srcId="{40CB8F83-5E56-46F5-99FD-84D12520337B}" destId="{D72445E6-BF0B-434A-A6C1-71B9046FFB85}" srcOrd="1" destOrd="0" presId="urn:microsoft.com/office/officeart/2016/7/layout/LinearBlockProcessNumbered"/>
    <dgm:cxn modelId="{29F934B2-EBB9-4B49-8502-AC6EADE608BD}" type="presOf" srcId="{4CE68AD4-D7F6-4502-8E1A-A3F3EB1BEB54}" destId="{297DC1D3-14B8-45A3-92E9-5915BAEA33E8}" srcOrd="0" destOrd="0" presId="urn:microsoft.com/office/officeart/2016/7/layout/LinearBlockProcessNumbered"/>
    <dgm:cxn modelId="{5C4D14CD-BF05-4A48-9FCD-62E9D2DDA77B}" srcId="{8084B2DC-A60E-485E-B6E4-442FEA4E832A}" destId="{516E2DBB-72EA-4A5A-82A3-5D243300C746}" srcOrd="2" destOrd="0" parTransId="{5DED9C18-04A9-4FF4-9E8D-37620B2A1617}" sibTransId="{4CE68AD4-D7F6-4502-8E1A-A3F3EB1BEB54}"/>
    <dgm:cxn modelId="{A58087D9-1FD7-4482-AA65-E1035AC711BA}" type="presOf" srcId="{40CB8F83-5E56-46F5-99FD-84D12520337B}" destId="{FFE6723C-4878-4F74-A864-631E1C17DED8}" srcOrd="0" destOrd="0" presId="urn:microsoft.com/office/officeart/2016/7/layout/LinearBlockProcessNumbered"/>
    <dgm:cxn modelId="{FD923DE7-8B8E-4027-A02D-65C1E02FD5CD}" srcId="{8084B2DC-A60E-485E-B6E4-442FEA4E832A}" destId="{9B63262B-5307-4083-BB52-B1CFDB06C771}" srcOrd="1" destOrd="0" parTransId="{BD32366B-2546-400F-B8D8-B0DDBD21F01A}" sibTransId="{2728E26B-B059-4850-BFF3-7D1AF9ADE9DF}"/>
    <dgm:cxn modelId="{F0C83BF0-DAEC-4150-AF53-65A0C4C4EE17}" type="presOf" srcId="{8084B2DC-A60E-485E-B6E4-442FEA4E832A}" destId="{5D9D824D-05AC-45DC-AF18-123F99F52465}" srcOrd="0" destOrd="0" presId="urn:microsoft.com/office/officeart/2016/7/layout/LinearBlockProcessNumbered"/>
    <dgm:cxn modelId="{0DF6ADF1-0D02-46AD-8667-CAF2F392C5AD}" srcId="{8084B2DC-A60E-485E-B6E4-442FEA4E832A}" destId="{40CB8F83-5E56-46F5-99FD-84D12520337B}" srcOrd="0" destOrd="0" parTransId="{329222FC-37FF-412F-B185-AF837D245159}" sibTransId="{7BBCF44F-3B7D-40D9-81E3-B6F1E7582FC7}"/>
    <dgm:cxn modelId="{021E83D4-067C-401F-847D-B7A653874648}" type="presParOf" srcId="{5D9D824D-05AC-45DC-AF18-123F99F52465}" destId="{0C16D54A-96B1-475F-8A50-C7003E4F11C7}" srcOrd="0" destOrd="0" presId="urn:microsoft.com/office/officeart/2016/7/layout/LinearBlockProcessNumbered"/>
    <dgm:cxn modelId="{E13DA93C-9EDB-4582-A7E7-EE224D948163}" type="presParOf" srcId="{0C16D54A-96B1-475F-8A50-C7003E4F11C7}" destId="{FFE6723C-4878-4F74-A864-631E1C17DED8}" srcOrd="0" destOrd="0" presId="urn:microsoft.com/office/officeart/2016/7/layout/LinearBlockProcessNumbered"/>
    <dgm:cxn modelId="{2C7349B8-DA57-4F93-B459-96C09B3960BD}" type="presParOf" srcId="{0C16D54A-96B1-475F-8A50-C7003E4F11C7}" destId="{603A0B61-EFF8-4730-96EC-2D1DA1947FFF}" srcOrd="1" destOrd="0" presId="urn:microsoft.com/office/officeart/2016/7/layout/LinearBlockProcessNumbered"/>
    <dgm:cxn modelId="{D22549E2-C502-41EA-A6F6-9A929ED39AAF}" type="presParOf" srcId="{0C16D54A-96B1-475F-8A50-C7003E4F11C7}" destId="{D72445E6-BF0B-434A-A6C1-71B9046FFB85}" srcOrd="2" destOrd="0" presId="urn:microsoft.com/office/officeart/2016/7/layout/LinearBlockProcessNumbered"/>
    <dgm:cxn modelId="{93F8CCDF-93FD-4ACC-B8EA-4BE0556B28E2}" type="presParOf" srcId="{5D9D824D-05AC-45DC-AF18-123F99F52465}" destId="{CAF720D7-CD96-44C7-A779-C3B480469670}" srcOrd="1" destOrd="0" presId="urn:microsoft.com/office/officeart/2016/7/layout/LinearBlockProcessNumbered"/>
    <dgm:cxn modelId="{68FA6FD6-E87E-43DA-8657-2B7326A58BC7}" type="presParOf" srcId="{5D9D824D-05AC-45DC-AF18-123F99F52465}" destId="{4A5AB391-6810-4EBD-B183-B36287856CE4}" srcOrd="2" destOrd="0" presId="urn:microsoft.com/office/officeart/2016/7/layout/LinearBlockProcessNumbered"/>
    <dgm:cxn modelId="{C1BAF771-03BE-4DBA-A64A-C3447F619300}" type="presParOf" srcId="{4A5AB391-6810-4EBD-B183-B36287856CE4}" destId="{4D25D444-65A0-49AC-A089-1BC18FDCC33B}" srcOrd="0" destOrd="0" presId="urn:microsoft.com/office/officeart/2016/7/layout/LinearBlockProcessNumbered"/>
    <dgm:cxn modelId="{0D3F2697-93D9-40B6-8D95-79D1472772B6}" type="presParOf" srcId="{4A5AB391-6810-4EBD-B183-B36287856CE4}" destId="{282E79FC-12EC-4A18-A654-E736FA2F5735}" srcOrd="1" destOrd="0" presId="urn:microsoft.com/office/officeart/2016/7/layout/LinearBlockProcessNumbered"/>
    <dgm:cxn modelId="{F852167D-7CB5-4288-8CE9-29996F5605FA}" type="presParOf" srcId="{4A5AB391-6810-4EBD-B183-B36287856CE4}" destId="{D6615C6B-FC4D-4F0B-AC4A-F24CA15A2285}" srcOrd="2" destOrd="0" presId="urn:microsoft.com/office/officeart/2016/7/layout/LinearBlockProcessNumbered"/>
    <dgm:cxn modelId="{E9074302-16F8-4333-90FC-0C5A456DEB66}" type="presParOf" srcId="{5D9D824D-05AC-45DC-AF18-123F99F52465}" destId="{15FF9B74-2413-4503-85C9-A8AD130246F0}" srcOrd="3" destOrd="0" presId="urn:microsoft.com/office/officeart/2016/7/layout/LinearBlockProcessNumbered"/>
    <dgm:cxn modelId="{8025779E-A81B-45AA-BFD7-279FB14137A6}" type="presParOf" srcId="{5D9D824D-05AC-45DC-AF18-123F99F52465}" destId="{0B6DF867-53E2-4E0A-A30D-E6D5DCC7D5A5}" srcOrd="4" destOrd="0" presId="urn:microsoft.com/office/officeart/2016/7/layout/LinearBlockProcessNumbered"/>
    <dgm:cxn modelId="{C4F9938D-7962-42A3-A764-87CC49D3AB7B}" type="presParOf" srcId="{0B6DF867-53E2-4E0A-A30D-E6D5DCC7D5A5}" destId="{FAB9F8F3-92CA-4E1D-B8AB-DF3FD8C51B15}" srcOrd="0" destOrd="0" presId="urn:microsoft.com/office/officeart/2016/7/layout/LinearBlockProcessNumbered"/>
    <dgm:cxn modelId="{AE190D55-493D-4BEA-BAA7-BDB9EE41CD80}" type="presParOf" srcId="{0B6DF867-53E2-4E0A-A30D-E6D5DCC7D5A5}" destId="{297DC1D3-14B8-45A3-92E9-5915BAEA33E8}" srcOrd="1" destOrd="0" presId="urn:microsoft.com/office/officeart/2016/7/layout/LinearBlockProcessNumbered"/>
    <dgm:cxn modelId="{01014DF9-43D6-4FC2-B2AE-77B409925117}" type="presParOf" srcId="{0B6DF867-53E2-4E0A-A30D-E6D5DCC7D5A5}" destId="{B6D4FBE9-8375-4492-87C6-38292D7C569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914B3-B520-4EDD-95FF-5582B062EF8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4D36562-8AE2-4A05-96EE-A4021BD284B8}">
      <dgm:prSet/>
      <dgm:spPr/>
      <dgm:t>
        <a:bodyPr/>
        <a:lstStyle/>
        <a:p>
          <a:pPr>
            <a:lnSpc>
              <a:spcPct val="100000"/>
            </a:lnSpc>
          </a:pPr>
          <a:r>
            <a:rPr lang="en-US" b="1" i="0" dirty="0"/>
            <a:t>Personalized Recommendations:</a:t>
          </a:r>
          <a:r>
            <a:rPr lang="en-US" b="0" i="0" dirty="0"/>
            <a:t> The AI mental health recommender is designed to provide personalized activity recommendations based on the user’s preferences and mood. This level of personalization is a novel approach in mental health support.</a:t>
          </a:r>
          <a:endParaRPr lang="en-US" dirty="0"/>
        </a:p>
      </dgm:t>
    </dgm:pt>
    <dgm:pt modelId="{F1B51CB2-4BB0-4B58-99FA-CF6470D7EC8D}" type="parTrans" cxnId="{60CBA0AF-B8FE-446D-8E97-E65E4365CBCF}">
      <dgm:prSet/>
      <dgm:spPr/>
      <dgm:t>
        <a:bodyPr/>
        <a:lstStyle/>
        <a:p>
          <a:endParaRPr lang="en-US"/>
        </a:p>
      </dgm:t>
    </dgm:pt>
    <dgm:pt modelId="{8FCB8121-291E-41AF-8F3B-1BE53AF5CF08}" type="sibTrans" cxnId="{60CBA0AF-B8FE-446D-8E97-E65E4365CBCF}">
      <dgm:prSet/>
      <dgm:spPr/>
      <dgm:t>
        <a:bodyPr/>
        <a:lstStyle/>
        <a:p>
          <a:endParaRPr lang="en-US"/>
        </a:p>
      </dgm:t>
    </dgm:pt>
    <dgm:pt modelId="{D408BAC9-DC5B-4AD9-8884-008119806690}">
      <dgm:prSet/>
      <dgm:spPr/>
      <dgm:t>
        <a:bodyPr/>
        <a:lstStyle/>
        <a:p>
          <a:pPr>
            <a:lnSpc>
              <a:spcPct val="100000"/>
            </a:lnSpc>
          </a:pPr>
          <a:r>
            <a:rPr lang="en-US" b="1" i="0"/>
            <a:t>AI and Machine Learning:</a:t>
          </a:r>
          <a:r>
            <a:rPr lang="en-US" b="0" i="0"/>
            <a:t> The use of AI and Machine Learning for understanding the user’s current state and preferences is a unique aspect of this recommender. It allows the system to learn and improve over time, providing better and more accurate recommendations.</a:t>
          </a:r>
          <a:endParaRPr lang="en-US"/>
        </a:p>
      </dgm:t>
    </dgm:pt>
    <dgm:pt modelId="{6B3BDC97-1F31-4C58-954A-4602E4A9C525}" type="parTrans" cxnId="{37BC04DF-3BBA-490E-9923-25B2F6B276F6}">
      <dgm:prSet/>
      <dgm:spPr/>
      <dgm:t>
        <a:bodyPr/>
        <a:lstStyle/>
        <a:p>
          <a:endParaRPr lang="en-US"/>
        </a:p>
      </dgm:t>
    </dgm:pt>
    <dgm:pt modelId="{1C811330-9F44-4144-A24B-936FE63BEFBB}" type="sibTrans" cxnId="{37BC04DF-3BBA-490E-9923-25B2F6B276F6}">
      <dgm:prSet/>
      <dgm:spPr/>
      <dgm:t>
        <a:bodyPr/>
        <a:lstStyle/>
        <a:p>
          <a:endParaRPr lang="en-US"/>
        </a:p>
      </dgm:t>
    </dgm:pt>
    <dgm:pt modelId="{CA6EB2B7-45E0-4D43-8F73-367E6EC3A688}">
      <dgm:prSet/>
      <dgm:spPr/>
      <dgm:t>
        <a:bodyPr/>
        <a:lstStyle/>
        <a:p>
          <a:pPr>
            <a:lnSpc>
              <a:spcPct val="100000"/>
            </a:lnSpc>
          </a:pPr>
          <a:r>
            <a:rPr lang="en-US" b="1" i="0" dirty="0"/>
            <a:t>Activity Database:</a:t>
          </a:r>
          <a:r>
            <a:rPr lang="en-US" b="0" i="0" dirty="0"/>
            <a:t> The recommender uses a database of activities that are curated and vetted by mental health professionals. This ensures that the recommended activities are beneficial for mental health, adding a layer of reliability and trust to the system. The activities include music, books, fitness activities , etc.</a:t>
          </a:r>
          <a:endParaRPr lang="en-US" dirty="0"/>
        </a:p>
      </dgm:t>
    </dgm:pt>
    <dgm:pt modelId="{061EF340-D2A3-4F11-A9B6-195759D94E77}" type="parTrans" cxnId="{D5E2590D-2943-403F-B815-17EFEF14754B}">
      <dgm:prSet/>
      <dgm:spPr/>
      <dgm:t>
        <a:bodyPr/>
        <a:lstStyle/>
        <a:p>
          <a:endParaRPr lang="en-US"/>
        </a:p>
      </dgm:t>
    </dgm:pt>
    <dgm:pt modelId="{6C7C073E-3010-4089-A38D-69FF8150F800}" type="sibTrans" cxnId="{D5E2590D-2943-403F-B815-17EFEF14754B}">
      <dgm:prSet/>
      <dgm:spPr/>
      <dgm:t>
        <a:bodyPr/>
        <a:lstStyle/>
        <a:p>
          <a:endParaRPr lang="en-US"/>
        </a:p>
      </dgm:t>
    </dgm:pt>
    <dgm:pt modelId="{730CE6F8-B80D-4B53-B05D-A1C9115B90E1}" type="pres">
      <dgm:prSet presAssocID="{B6C914B3-B520-4EDD-95FF-5582B062EF8A}" presName="root" presStyleCnt="0">
        <dgm:presLayoutVars>
          <dgm:dir/>
          <dgm:resizeHandles val="exact"/>
        </dgm:presLayoutVars>
      </dgm:prSet>
      <dgm:spPr/>
    </dgm:pt>
    <dgm:pt modelId="{39DDB6B6-BA4B-4542-B9DC-FD8BD688E14A}" type="pres">
      <dgm:prSet presAssocID="{84D36562-8AE2-4A05-96EE-A4021BD284B8}" presName="compNode" presStyleCnt="0"/>
      <dgm:spPr/>
    </dgm:pt>
    <dgm:pt modelId="{8C6B7FFA-E3B7-45D9-AD0A-662EFC5D12C7}" type="pres">
      <dgm:prSet presAssocID="{84D36562-8AE2-4A05-96EE-A4021BD284B8}" presName="bgRect" presStyleLbl="bgShp" presStyleIdx="0" presStyleCnt="3"/>
      <dgm:spPr/>
    </dgm:pt>
    <dgm:pt modelId="{3E76F8EE-F90D-4548-9ADD-52AB2D087B5F}" type="pres">
      <dgm:prSet presAssocID="{84D36562-8AE2-4A05-96EE-A4021BD284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E531953-F123-4428-BBFA-C727F0DC2717}" type="pres">
      <dgm:prSet presAssocID="{84D36562-8AE2-4A05-96EE-A4021BD284B8}" presName="spaceRect" presStyleCnt="0"/>
      <dgm:spPr/>
    </dgm:pt>
    <dgm:pt modelId="{288DFE7D-3C4E-4099-A2ED-17E344FA8F26}" type="pres">
      <dgm:prSet presAssocID="{84D36562-8AE2-4A05-96EE-A4021BD284B8}" presName="parTx" presStyleLbl="revTx" presStyleIdx="0" presStyleCnt="3">
        <dgm:presLayoutVars>
          <dgm:chMax val="0"/>
          <dgm:chPref val="0"/>
        </dgm:presLayoutVars>
      </dgm:prSet>
      <dgm:spPr/>
    </dgm:pt>
    <dgm:pt modelId="{A2DD82BC-E132-4935-A55C-BA76E65DD677}" type="pres">
      <dgm:prSet presAssocID="{8FCB8121-291E-41AF-8F3B-1BE53AF5CF08}" presName="sibTrans" presStyleCnt="0"/>
      <dgm:spPr/>
    </dgm:pt>
    <dgm:pt modelId="{914953B5-8F26-4E53-BAAE-205CA96E7D00}" type="pres">
      <dgm:prSet presAssocID="{D408BAC9-DC5B-4AD9-8884-008119806690}" presName="compNode" presStyleCnt="0"/>
      <dgm:spPr/>
    </dgm:pt>
    <dgm:pt modelId="{8237FD97-7102-49DE-BED7-99A59DBB8EAB}" type="pres">
      <dgm:prSet presAssocID="{D408BAC9-DC5B-4AD9-8884-008119806690}" presName="bgRect" presStyleLbl="bgShp" presStyleIdx="1" presStyleCnt="3"/>
      <dgm:spPr/>
    </dgm:pt>
    <dgm:pt modelId="{089D5295-404B-4271-AB10-09C79CF4946C}" type="pres">
      <dgm:prSet presAssocID="{D408BAC9-DC5B-4AD9-8884-0081198066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AE1021B6-DB99-4C66-ABBA-5D0C7DBE96CC}" type="pres">
      <dgm:prSet presAssocID="{D408BAC9-DC5B-4AD9-8884-008119806690}" presName="spaceRect" presStyleCnt="0"/>
      <dgm:spPr/>
    </dgm:pt>
    <dgm:pt modelId="{304EE9EB-3712-41FC-99F5-FAA170B791E8}" type="pres">
      <dgm:prSet presAssocID="{D408BAC9-DC5B-4AD9-8884-008119806690}" presName="parTx" presStyleLbl="revTx" presStyleIdx="1" presStyleCnt="3">
        <dgm:presLayoutVars>
          <dgm:chMax val="0"/>
          <dgm:chPref val="0"/>
        </dgm:presLayoutVars>
      </dgm:prSet>
      <dgm:spPr/>
    </dgm:pt>
    <dgm:pt modelId="{69ECE093-8DDE-4721-85A8-104DF615294A}" type="pres">
      <dgm:prSet presAssocID="{1C811330-9F44-4144-A24B-936FE63BEFBB}" presName="sibTrans" presStyleCnt="0"/>
      <dgm:spPr/>
    </dgm:pt>
    <dgm:pt modelId="{ACFBE1A2-D3B2-4B34-882D-C8B4FEB03E81}" type="pres">
      <dgm:prSet presAssocID="{CA6EB2B7-45E0-4D43-8F73-367E6EC3A688}" presName="compNode" presStyleCnt="0"/>
      <dgm:spPr/>
    </dgm:pt>
    <dgm:pt modelId="{40D534A4-C794-4DFB-93D4-913BDD7B3FF5}" type="pres">
      <dgm:prSet presAssocID="{CA6EB2B7-45E0-4D43-8F73-367E6EC3A688}" presName="bgRect" presStyleLbl="bgShp" presStyleIdx="2" presStyleCnt="3"/>
      <dgm:spPr/>
    </dgm:pt>
    <dgm:pt modelId="{33A11DF2-796D-4DAE-98A1-4C5F6D923FB7}" type="pres">
      <dgm:prSet presAssocID="{CA6EB2B7-45E0-4D43-8F73-367E6EC3A6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3DF29AAC-2C1F-41B4-8A1D-BEAF16C63531}" type="pres">
      <dgm:prSet presAssocID="{CA6EB2B7-45E0-4D43-8F73-367E6EC3A688}" presName="spaceRect" presStyleCnt="0"/>
      <dgm:spPr/>
    </dgm:pt>
    <dgm:pt modelId="{950BA1BD-BB04-47F9-ABDD-0151A715DE1B}" type="pres">
      <dgm:prSet presAssocID="{CA6EB2B7-45E0-4D43-8F73-367E6EC3A688}" presName="parTx" presStyleLbl="revTx" presStyleIdx="2" presStyleCnt="3">
        <dgm:presLayoutVars>
          <dgm:chMax val="0"/>
          <dgm:chPref val="0"/>
        </dgm:presLayoutVars>
      </dgm:prSet>
      <dgm:spPr/>
    </dgm:pt>
  </dgm:ptLst>
  <dgm:cxnLst>
    <dgm:cxn modelId="{D5E2590D-2943-403F-B815-17EFEF14754B}" srcId="{B6C914B3-B520-4EDD-95FF-5582B062EF8A}" destId="{CA6EB2B7-45E0-4D43-8F73-367E6EC3A688}" srcOrd="2" destOrd="0" parTransId="{061EF340-D2A3-4F11-A9B6-195759D94E77}" sibTransId="{6C7C073E-3010-4089-A38D-69FF8150F800}"/>
    <dgm:cxn modelId="{C755C535-37A5-4BC8-836A-27691731495F}" type="presOf" srcId="{CA6EB2B7-45E0-4D43-8F73-367E6EC3A688}" destId="{950BA1BD-BB04-47F9-ABDD-0151A715DE1B}" srcOrd="0" destOrd="0" presId="urn:microsoft.com/office/officeart/2018/2/layout/IconVerticalSolidList"/>
    <dgm:cxn modelId="{60CBA0AF-B8FE-446D-8E97-E65E4365CBCF}" srcId="{B6C914B3-B520-4EDD-95FF-5582B062EF8A}" destId="{84D36562-8AE2-4A05-96EE-A4021BD284B8}" srcOrd="0" destOrd="0" parTransId="{F1B51CB2-4BB0-4B58-99FA-CF6470D7EC8D}" sibTransId="{8FCB8121-291E-41AF-8F3B-1BE53AF5CF08}"/>
    <dgm:cxn modelId="{7AE15BC9-3B16-470B-A61C-4BE485667A39}" type="presOf" srcId="{84D36562-8AE2-4A05-96EE-A4021BD284B8}" destId="{288DFE7D-3C4E-4099-A2ED-17E344FA8F26}" srcOrd="0" destOrd="0" presId="urn:microsoft.com/office/officeart/2018/2/layout/IconVerticalSolidList"/>
    <dgm:cxn modelId="{7BBF8DD7-4F11-4271-8121-3F2BAF197B93}" type="presOf" srcId="{B6C914B3-B520-4EDD-95FF-5582B062EF8A}" destId="{730CE6F8-B80D-4B53-B05D-A1C9115B90E1}" srcOrd="0" destOrd="0" presId="urn:microsoft.com/office/officeart/2018/2/layout/IconVerticalSolidList"/>
    <dgm:cxn modelId="{37BC04DF-3BBA-490E-9923-25B2F6B276F6}" srcId="{B6C914B3-B520-4EDD-95FF-5582B062EF8A}" destId="{D408BAC9-DC5B-4AD9-8884-008119806690}" srcOrd="1" destOrd="0" parTransId="{6B3BDC97-1F31-4C58-954A-4602E4A9C525}" sibTransId="{1C811330-9F44-4144-A24B-936FE63BEFBB}"/>
    <dgm:cxn modelId="{104FA8E1-C0B5-4564-B0FA-779BB04C4B23}" type="presOf" srcId="{D408BAC9-DC5B-4AD9-8884-008119806690}" destId="{304EE9EB-3712-41FC-99F5-FAA170B791E8}" srcOrd="0" destOrd="0" presId="urn:microsoft.com/office/officeart/2018/2/layout/IconVerticalSolidList"/>
    <dgm:cxn modelId="{F3FB5B69-26DE-4E48-B0FD-AA1A5C8246A3}" type="presParOf" srcId="{730CE6F8-B80D-4B53-B05D-A1C9115B90E1}" destId="{39DDB6B6-BA4B-4542-B9DC-FD8BD688E14A}" srcOrd="0" destOrd="0" presId="urn:microsoft.com/office/officeart/2018/2/layout/IconVerticalSolidList"/>
    <dgm:cxn modelId="{90799013-C1AF-4BD0-87AA-FF6A8C9FC9C2}" type="presParOf" srcId="{39DDB6B6-BA4B-4542-B9DC-FD8BD688E14A}" destId="{8C6B7FFA-E3B7-45D9-AD0A-662EFC5D12C7}" srcOrd="0" destOrd="0" presId="urn:microsoft.com/office/officeart/2018/2/layout/IconVerticalSolidList"/>
    <dgm:cxn modelId="{39E4CB6E-4B6F-4359-BF8E-7627D5E84A4B}" type="presParOf" srcId="{39DDB6B6-BA4B-4542-B9DC-FD8BD688E14A}" destId="{3E76F8EE-F90D-4548-9ADD-52AB2D087B5F}" srcOrd="1" destOrd="0" presId="urn:microsoft.com/office/officeart/2018/2/layout/IconVerticalSolidList"/>
    <dgm:cxn modelId="{E4440DA1-7F68-46CF-A380-4F9C93CBC26A}" type="presParOf" srcId="{39DDB6B6-BA4B-4542-B9DC-FD8BD688E14A}" destId="{BE531953-F123-4428-BBFA-C727F0DC2717}" srcOrd="2" destOrd="0" presId="urn:microsoft.com/office/officeart/2018/2/layout/IconVerticalSolidList"/>
    <dgm:cxn modelId="{C51F8C4D-B593-4664-86F1-3D695CE24558}" type="presParOf" srcId="{39DDB6B6-BA4B-4542-B9DC-FD8BD688E14A}" destId="{288DFE7D-3C4E-4099-A2ED-17E344FA8F26}" srcOrd="3" destOrd="0" presId="urn:microsoft.com/office/officeart/2018/2/layout/IconVerticalSolidList"/>
    <dgm:cxn modelId="{33E5B3DB-8D9B-4B54-999D-5A7DD67D5D76}" type="presParOf" srcId="{730CE6F8-B80D-4B53-B05D-A1C9115B90E1}" destId="{A2DD82BC-E132-4935-A55C-BA76E65DD677}" srcOrd="1" destOrd="0" presId="urn:microsoft.com/office/officeart/2018/2/layout/IconVerticalSolidList"/>
    <dgm:cxn modelId="{A31F5FBA-CC83-467F-9B4E-082B05297AE4}" type="presParOf" srcId="{730CE6F8-B80D-4B53-B05D-A1C9115B90E1}" destId="{914953B5-8F26-4E53-BAAE-205CA96E7D00}" srcOrd="2" destOrd="0" presId="urn:microsoft.com/office/officeart/2018/2/layout/IconVerticalSolidList"/>
    <dgm:cxn modelId="{9096FCB7-58D1-4138-BDE3-5CCBCB185C22}" type="presParOf" srcId="{914953B5-8F26-4E53-BAAE-205CA96E7D00}" destId="{8237FD97-7102-49DE-BED7-99A59DBB8EAB}" srcOrd="0" destOrd="0" presId="urn:microsoft.com/office/officeart/2018/2/layout/IconVerticalSolidList"/>
    <dgm:cxn modelId="{57EB7C34-8332-4665-AA8D-DC3EAC2215D4}" type="presParOf" srcId="{914953B5-8F26-4E53-BAAE-205CA96E7D00}" destId="{089D5295-404B-4271-AB10-09C79CF4946C}" srcOrd="1" destOrd="0" presId="urn:microsoft.com/office/officeart/2018/2/layout/IconVerticalSolidList"/>
    <dgm:cxn modelId="{43E7B2B8-B967-4AD7-8356-FC9B2407B4DB}" type="presParOf" srcId="{914953B5-8F26-4E53-BAAE-205CA96E7D00}" destId="{AE1021B6-DB99-4C66-ABBA-5D0C7DBE96CC}" srcOrd="2" destOrd="0" presId="urn:microsoft.com/office/officeart/2018/2/layout/IconVerticalSolidList"/>
    <dgm:cxn modelId="{C869FB69-29E6-4C7A-91BE-2870316CBEBA}" type="presParOf" srcId="{914953B5-8F26-4E53-BAAE-205CA96E7D00}" destId="{304EE9EB-3712-41FC-99F5-FAA170B791E8}" srcOrd="3" destOrd="0" presId="urn:microsoft.com/office/officeart/2018/2/layout/IconVerticalSolidList"/>
    <dgm:cxn modelId="{7785BB03-23B8-4089-A2A7-E46C5B57B578}" type="presParOf" srcId="{730CE6F8-B80D-4B53-B05D-A1C9115B90E1}" destId="{69ECE093-8DDE-4721-85A8-104DF615294A}" srcOrd="3" destOrd="0" presId="urn:microsoft.com/office/officeart/2018/2/layout/IconVerticalSolidList"/>
    <dgm:cxn modelId="{E8788DF8-EB44-46E9-879B-B208FBAC1174}" type="presParOf" srcId="{730CE6F8-B80D-4B53-B05D-A1C9115B90E1}" destId="{ACFBE1A2-D3B2-4B34-882D-C8B4FEB03E81}" srcOrd="4" destOrd="0" presId="urn:microsoft.com/office/officeart/2018/2/layout/IconVerticalSolidList"/>
    <dgm:cxn modelId="{1AEDCBFB-F9BA-49CF-8246-B8D4A78D6B58}" type="presParOf" srcId="{ACFBE1A2-D3B2-4B34-882D-C8B4FEB03E81}" destId="{40D534A4-C794-4DFB-93D4-913BDD7B3FF5}" srcOrd="0" destOrd="0" presId="urn:microsoft.com/office/officeart/2018/2/layout/IconVerticalSolidList"/>
    <dgm:cxn modelId="{7C872CA1-686D-48D9-9055-8E21B61C8077}" type="presParOf" srcId="{ACFBE1A2-D3B2-4B34-882D-C8B4FEB03E81}" destId="{33A11DF2-796D-4DAE-98A1-4C5F6D923FB7}" srcOrd="1" destOrd="0" presId="urn:microsoft.com/office/officeart/2018/2/layout/IconVerticalSolidList"/>
    <dgm:cxn modelId="{3413FFBD-B363-421E-BE64-6E6634FDFB36}" type="presParOf" srcId="{ACFBE1A2-D3B2-4B34-882D-C8B4FEB03E81}" destId="{3DF29AAC-2C1F-41B4-8A1D-BEAF16C63531}" srcOrd="2" destOrd="0" presId="urn:microsoft.com/office/officeart/2018/2/layout/IconVerticalSolidList"/>
    <dgm:cxn modelId="{3ABE4BD0-0FE2-462C-8D8A-E02A77DDEF13}" type="presParOf" srcId="{ACFBE1A2-D3B2-4B34-882D-C8B4FEB03E81}" destId="{950BA1BD-BB04-47F9-ABDD-0151A715DE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5FD939-49AB-476A-A4D2-59401B4160D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83EF45B-F29D-4FA4-841A-86CB9D1C78F1}">
      <dgm:prSet/>
      <dgm:spPr/>
      <dgm:t>
        <a:bodyPr/>
        <a:lstStyle/>
        <a:p>
          <a:r>
            <a:rPr lang="en-US" b="1" i="0" dirty="0"/>
            <a:t>User Input Analysis:</a:t>
          </a:r>
          <a:r>
            <a:rPr lang="en-US" b="0" i="0" dirty="0"/>
            <a:t> </a:t>
          </a:r>
        </a:p>
        <a:p>
          <a:r>
            <a:rPr lang="en-US" b="0" i="0" dirty="0"/>
            <a:t>The system analyzes user inputs using Natural Language Processing (NLP) to understand their current state and preferences.</a:t>
          </a:r>
          <a:endParaRPr lang="en-US" dirty="0"/>
        </a:p>
      </dgm:t>
    </dgm:pt>
    <dgm:pt modelId="{77D2FDF2-6CAB-4513-B347-F3CC00FE6699}" type="parTrans" cxnId="{8A72A9B6-8E47-462B-AF4D-603FC8E27D1C}">
      <dgm:prSet/>
      <dgm:spPr/>
      <dgm:t>
        <a:bodyPr/>
        <a:lstStyle/>
        <a:p>
          <a:endParaRPr lang="en-US"/>
        </a:p>
      </dgm:t>
    </dgm:pt>
    <dgm:pt modelId="{827B29B7-4B4D-4C72-BEE7-53ADB27E638A}" type="sibTrans" cxnId="{8A72A9B6-8E47-462B-AF4D-603FC8E27D1C}">
      <dgm:prSet/>
      <dgm:spPr/>
      <dgm:t>
        <a:bodyPr/>
        <a:lstStyle/>
        <a:p>
          <a:endParaRPr lang="en-US"/>
        </a:p>
      </dgm:t>
    </dgm:pt>
    <dgm:pt modelId="{EBB2CF53-2932-4C9C-BBEB-01F7B5247364}">
      <dgm:prSet/>
      <dgm:spPr/>
      <dgm:t>
        <a:bodyPr/>
        <a:lstStyle/>
        <a:p>
          <a:r>
            <a:rPr lang="en-US" b="1" i="0" dirty="0"/>
            <a:t>Keyword Extraction:</a:t>
          </a:r>
          <a:r>
            <a:rPr lang="en-US" b="0" i="0" dirty="0"/>
            <a:t> </a:t>
          </a:r>
        </a:p>
        <a:p>
          <a:r>
            <a:rPr lang="en-US" b="0" i="0" dirty="0"/>
            <a:t>The system identifies key words or phrases from the user’s inputs that indicate their interests or mood.</a:t>
          </a:r>
          <a:endParaRPr lang="en-US" dirty="0"/>
        </a:p>
      </dgm:t>
    </dgm:pt>
    <dgm:pt modelId="{653150E9-22BF-4CBB-94E1-4BC19E923829}" type="parTrans" cxnId="{218E2EB8-8074-489C-9446-552E2517DA1F}">
      <dgm:prSet/>
      <dgm:spPr/>
      <dgm:t>
        <a:bodyPr/>
        <a:lstStyle/>
        <a:p>
          <a:endParaRPr lang="en-US"/>
        </a:p>
      </dgm:t>
    </dgm:pt>
    <dgm:pt modelId="{25AEEB12-4B9C-416B-B3CA-711965C30999}" type="sibTrans" cxnId="{218E2EB8-8074-489C-9446-552E2517DA1F}">
      <dgm:prSet/>
      <dgm:spPr/>
      <dgm:t>
        <a:bodyPr/>
        <a:lstStyle/>
        <a:p>
          <a:endParaRPr lang="en-US"/>
        </a:p>
      </dgm:t>
    </dgm:pt>
    <dgm:pt modelId="{8452DA35-E7F7-411D-9DBD-104509EF949D}">
      <dgm:prSet/>
      <dgm:spPr/>
      <dgm:t>
        <a:bodyPr/>
        <a:lstStyle/>
        <a:p>
          <a:r>
            <a:rPr lang="en-US" b="1" i="0" dirty="0"/>
            <a:t>Keyword Extraction:</a:t>
          </a:r>
          <a:r>
            <a:rPr lang="en-US" b="0" i="0" dirty="0"/>
            <a:t> </a:t>
          </a:r>
        </a:p>
        <a:p>
          <a:r>
            <a:rPr lang="en-US" b="0" i="0" dirty="0"/>
            <a:t>The system identifies key words or phrases from the user’s inputs that indicate their interests or mood.</a:t>
          </a:r>
          <a:endParaRPr lang="en-US" dirty="0"/>
        </a:p>
      </dgm:t>
    </dgm:pt>
    <dgm:pt modelId="{7993C62D-6B4D-4D80-BD36-F6BB8958313C}" type="parTrans" cxnId="{3F12E0AA-6550-47E0-961C-189BDBFBA2A5}">
      <dgm:prSet/>
      <dgm:spPr/>
      <dgm:t>
        <a:bodyPr/>
        <a:lstStyle/>
        <a:p>
          <a:endParaRPr lang="en-US"/>
        </a:p>
      </dgm:t>
    </dgm:pt>
    <dgm:pt modelId="{7161570A-ECA6-4650-B0BB-A5A689D1E7C3}" type="sibTrans" cxnId="{3F12E0AA-6550-47E0-961C-189BDBFBA2A5}">
      <dgm:prSet/>
      <dgm:spPr/>
      <dgm:t>
        <a:bodyPr/>
        <a:lstStyle/>
        <a:p>
          <a:endParaRPr lang="en-US"/>
        </a:p>
      </dgm:t>
    </dgm:pt>
    <dgm:pt modelId="{E89397CF-6693-41C6-A0F0-BDEC89194A5F}" type="pres">
      <dgm:prSet presAssocID="{115FD939-49AB-476A-A4D2-59401B4160D1}" presName="root" presStyleCnt="0">
        <dgm:presLayoutVars>
          <dgm:dir/>
          <dgm:resizeHandles val="exact"/>
        </dgm:presLayoutVars>
      </dgm:prSet>
      <dgm:spPr/>
    </dgm:pt>
    <dgm:pt modelId="{090E13C5-D12B-4BE0-85DD-2B415354C20C}" type="pres">
      <dgm:prSet presAssocID="{D83EF45B-F29D-4FA4-841A-86CB9D1C78F1}" presName="compNode" presStyleCnt="0"/>
      <dgm:spPr/>
    </dgm:pt>
    <dgm:pt modelId="{7C49D699-973F-4845-95F3-061B36FDF677}" type="pres">
      <dgm:prSet presAssocID="{D83EF45B-F29D-4FA4-841A-86CB9D1C78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CF85491-CAF3-4DCE-A99E-8E05A86AB903}" type="pres">
      <dgm:prSet presAssocID="{D83EF45B-F29D-4FA4-841A-86CB9D1C78F1}" presName="spaceRect" presStyleCnt="0"/>
      <dgm:spPr/>
    </dgm:pt>
    <dgm:pt modelId="{92BFAFB4-6397-4C13-BF0C-AF480A27541C}" type="pres">
      <dgm:prSet presAssocID="{D83EF45B-F29D-4FA4-841A-86CB9D1C78F1}" presName="textRect" presStyleLbl="revTx" presStyleIdx="0" presStyleCnt="3">
        <dgm:presLayoutVars>
          <dgm:chMax val="1"/>
          <dgm:chPref val="1"/>
        </dgm:presLayoutVars>
      </dgm:prSet>
      <dgm:spPr/>
    </dgm:pt>
    <dgm:pt modelId="{F3867D20-4B9A-49A1-B081-C2631039FC7D}" type="pres">
      <dgm:prSet presAssocID="{827B29B7-4B4D-4C72-BEE7-53ADB27E638A}" presName="sibTrans" presStyleCnt="0"/>
      <dgm:spPr/>
    </dgm:pt>
    <dgm:pt modelId="{812B2C46-5B0D-44BF-BAA4-CFE5BA6922B3}" type="pres">
      <dgm:prSet presAssocID="{EBB2CF53-2932-4C9C-BBEB-01F7B5247364}" presName="compNode" presStyleCnt="0"/>
      <dgm:spPr/>
    </dgm:pt>
    <dgm:pt modelId="{C201F185-CCE1-45FA-8BA8-21D3869E2DB2}" type="pres">
      <dgm:prSet presAssocID="{EBB2CF53-2932-4C9C-BBEB-01F7B52473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D656B14A-EEE3-4089-BE29-9D9C0BB3C8B4}" type="pres">
      <dgm:prSet presAssocID="{EBB2CF53-2932-4C9C-BBEB-01F7B5247364}" presName="spaceRect" presStyleCnt="0"/>
      <dgm:spPr/>
    </dgm:pt>
    <dgm:pt modelId="{59AED964-1A33-46E4-9C7C-93227787B5DB}" type="pres">
      <dgm:prSet presAssocID="{EBB2CF53-2932-4C9C-BBEB-01F7B5247364}" presName="textRect" presStyleLbl="revTx" presStyleIdx="1" presStyleCnt="3">
        <dgm:presLayoutVars>
          <dgm:chMax val="1"/>
          <dgm:chPref val="1"/>
        </dgm:presLayoutVars>
      </dgm:prSet>
      <dgm:spPr/>
    </dgm:pt>
    <dgm:pt modelId="{C68152C0-91F1-4E66-8089-921FC3CFAF78}" type="pres">
      <dgm:prSet presAssocID="{25AEEB12-4B9C-416B-B3CA-711965C30999}" presName="sibTrans" presStyleCnt="0"/>
      <dgm:spPr/>
    </dgm:pt>
    <dgm:pt modelId="{BD02D5D8-E0A8-49BF-AB66-096CE0AB0F67}" type="pres">
      <dgm:prSet presAssocID="{8452DA35-E7F7-411D-9DBD-104509EF949D}" presName="compNode" presStyleCnt="0"/>
      <dgm:spPr/>
    </dgm:pt>
    <dgm:pt modelId="{DEF28883-15EE-49E5-8909-1185393BB5C5}" type="pres">
      <dgm:prSet presAssocID="{8452DA35-E7F7-411D-9DBD-104509EF94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455CF88C-CD57-4B2E-81C1-33E42952C923}" type="pres">
      <dgm:prSet presAssocID="{8452DA35-E7F7-411D-9DBD-104509EF949D}" presName="spaceRect" presStyleCnt="0"/>
      <dgm:spPr/>
    </dgm:pt>
    <dgm:pt modelId="{9635CDAC-E035-46A9-88B0-138DDBB823F1}" type="pres">
      <dgm:prSet presAssocID="{8452DA35-E7F7-411D-9DBD-104509EF949D}" presName="textRect" presStyleLbl="revTx" presStyleIdx="2" presStyleCnt="3">
        <dgm:presLayoutVars>
          <dgm:chMax val="1"/>
          <dgm:chPref val="1"/>
        </dgm:presLayoutVars>
      </dgm:prSet>
      <dgm:spPr/>
    </dgm:pt>
  </dgm:ptLst>
  <dgm:cxnLst>
    <dgm:cxn modelId="{FEE3E563-EADD-496E-947D-3E0516DA9E21}" type="presOf" srcId="{115FD939-49AB-476A-A4D2-59401B4160D1}" destId="{E89397CF-6693-41C6-A0F0-BDEC89194A5F}" srcOrd="0" destOrd="0" presId="urn:microsoft.com/office/officeart/2018/2/layout/IconLabelList"/>
    <dgm:cxn modelId="{E1571A69-AC55-4E14-BEC7-F3B15B134359}" type="presOf" srcId="{8452DA35-E7F7-411D-9DBD-104509EF949D}" destId="{9635CDAC-E035-46A9-88B0-138DDBB823F1}" srcOrd="0" destOrd="0" presId="urn:microsoft.com/office/officeart/2018/2/layout/IconLabelList"/>
    <dgm:cxn modelId="{EB3F8796-4A94-4216-A104-D8B2CBCFED74}" type="presOf" srcId="{D83EF45B-F29D-4FA4-841A-86CB9D1C78F1}" destId="{92BFAFB4-6397-4C13-BF0C-AF480A27541C}" srcOrd="0" destOrd="0" presId="urn:microsoft.com/office/officeart/2018/2/layout/IconLabelList"/>
    <dgm:cxn modelId="{1B36A996-596F-4578-9E5D-BD670923D41A}" type="presOf" srcId="{EBB2CF53-2932-4C9C-BBEB-01F7B5247364}" destId="{59AED964-1A33-46E4-9C7C-93227787B5DB}" srcOrd="0" destOrd="0" presId="urn:microsoft.com/office/officeart/2018/2/layout/IconLabelList"/>
    <dgm:cxn modelId="{3F12E0AA-6550-47E0-961C-189BDBFBA2A5}" srcId="{115FD939-49AB-476A-A4D2-59401B4160D1}" destId="{8452DA35-E7F7-411D-9DBD-104509EF949D}" srcOrd="2" destOrd="0" parTransId="{7993C62D-6B4D-4D80-BD36-F6BB8958313C}" sibTransId="{7161570A-ECA6-4650-B0BB-A5A689D1E7C3}"/>
    <dgm:cxn modelId="{8A72A9B6-8E47-462B-AF4D-603FC8E27D1C}" srcId="{115FD939-49AB-476A-A4D2-59401B4160D1}" destId="{D83EF45B-F29D-4FA4-841A-86CB9D1C78F1}" srcOrd="0" destOrd="0" parTransId="{77D2FDF2-6CAB-4513-B347-F3CC00FE6699}" sibTransId="{827B29B7-4B4D-4C72-BEE7-53ADB27E638A}"/>
    <dgm:cxn modelId="{218E2EB8-8074-489C-9446-552E2517DA1F}" srcId="{115FD939-49AB-476A-A4D2-59401B4160D1}" destId="{EBB2CF53-2932-4C9C-BBEB-01F7B5247364}" srcOrd="1" destOrd="0" parTransId="{653150E9-22BF-4CBB-94E1-4BC19E923829}" sibTransId="{25AEEB12-4B9C-416B-B3CA-711965C30999}"/>
    <dgm:cxn modelId="{0AA6315A-7B98-4159-8CAE-69EE7D521A81}" type="presParOf" srcId="{E89397CF-6693-41C6-A0F0-BDEC89194A5F}" destId="{090E13C5-D12B-4BE0-85DD-2B415354C20C}" srcOrd="0" destOrd="0" presId="urn:microsoft.com/office/officeart/2018/2/layout/IconLabelList"/>
    <dgm:cxn modelId="{C0953D0B-FAE6-4E8B-82A1-CFF6DBC6D60B}" type="presParOf" srcId="{090E13C5-D12B-4BE0-85DD-2B415354C20C}" destId="{7C49D699-973F-4845-95F3-061B36FDF677}" srcOrd="0" destOrd="0" presId="urn:microsoft.com/office/officeart/2018/2/layout/IconLabelList"/>
    <dgm:cxn modelId="{D51FFDC9-3207-4816-8704-1C426F0E2231}" type="presParOf" srcId="{090E13C5-D12B-4BE0-85DD-2B415354C20C}" destId="{ACF85491-CAF3-4DCE-A99E-8E05A86AB903}" srcOrd="1" destOrd="0" presId="urn:microsoft.com/office/officeart/2018/2/layout/IconLabelList"/>
    <dgm:cxn modelId="{E44AE0AA-BE53-4AC2-9294-359578902495}" type="presParOf" srcId="{090E13C5-D12B-4BE0-85DD-2B415354C20C}" destId="{92BFAFB4-6397-4C13-BF0C-AF480A27541C}" srcOrd="2" destOrd="0" presId="urn:microsoft.com/office/officeart/2018/2/layout/IconLabelList"/>
    <dgm:cxn modelId="{35A24F50-67BE-4BE2-BEFE-D891832BA817}" type="presParOf" srcId="{E89397CF-6693-41C6-A0F0-BDEC89194A5F}" destId="{F3867D20-4B9A-49A1-B081-C2631039FC7D}" srcOrd="1" destOrd="0" presId="urn:microsoft.com/office/officeart/2018/2/layout/IconLabelList"/>
    <dgm:cxn modelId="{7217E5D9-5E80-4731-BE53-AB59509B0427}" type="presParOf" srcId="{E89397CF-6693-41C6-A0F0-BDEC89194A5F}" destId="{812B2C46-5B0D-44BF-BAA4-CFE5BA6922B3}" srcOrd="2" destOrd="0" presId="urn:microsoft.com/office/officeart/2018/2/layout/IconLabelList"/>
    <dgm:cxn modelId="{2907E5FE-C905-4004-8332-736E77B40432}" type="presParOf" srcId="{812B2C46-5B0D-44BF-BAA4-CFE5BA6922B3}" destId="{C201F185-CCE1-45FA-8BA8-21D3869E2DB2}" srcOrd="0" destOrd="0" presId="urn:microsoft.com/office/officeart/2018/2/layout/IconLabelList"/>
    <dgm:cxn modelId="{B1D30488-EABC-4246-878D-A3A43DF0D021}" type="presParOf" srcId="{812B2C46-5B0D-44BF-BAA4-CFE5BA6922B3}" destId="{D656B14A-EEE3-4089-BE29-9D9C0BB3C8B4}" srcOrd="1" destOrd="0" presId="urn:microsoft.com/office/officeart/2018/2/layout/IconLabelList"/>
    <dgm:cxn modelId="{F62B1D7C-280F-4CFC-8F9B-95E32D72F68C}" type="presParOf" srcId="{812B2C46-5B0D-44BF-BAA4-CFE5BA6922B3}" destId="{59AED964-1A33-46E4-9C7C-93227787B5DB}" srcOrd="2" destOrd="0" presId="urn:microsoft.com/office/officeart/2018/2/layout/IconLabelList"/>
    <dgm:cxn modelId="{F3BCE54A-50C8-4765-AE00-D3571C1CA5CC}" type="presParOf" srcId="{E89397CF-6693-41C6-A0F0-BDEC89194A5F}" destId="{C68152C0-91F1-4E66-8089-921FC3CFAF78}" srcOrd="3" destOrd="0" presId="urn:microsoft.com/office/officeart/2018/2/layout/IconLabelList"/>
    <dgm:cxn modelId="{07B6C7B2-5351-437E-8BD5-51683123D6CC}" type="presParOf" srcId="{E89397CF-6693-41C6-A0F0-BDEC89194A5F}" destId="{BD02D5D8-E0A8-49BF-AB66-096CE0AB0F67}" srcOrd="4" destOrd="0" presId="urn:microsoft.com/office/officeart/2018/2/layout/IconLabelList"/>
    <dgm:cxn modelId="{04A66A00-D598-4347-9FEA-D0BE3ACEE22A}" type="presParOf" srcId="{BD02D5D8-E0A8-49BF-AB66-096CE0AB0F67}" destId="{DEF28883-15EE-49E5-8909-1185393BB5C5}" srcOrd="0" destOrd="0" presId="urn:microsoft.com/office/officeart/2018/2/layout/IconLabelList"/>
    <dgm:cxn modelId="{EDD53BDB-D3F6-4BB7-AF95-54151295875A}" type="presParOf" srcId="{BD02D5D8-E0A8-49BF-AB66-096CE0AB0F67}" destId="{455CF88C-CD57-4B2E-81C1-33E42952C923}" srcOrd="1" destOrd="0" presId="urn:microsoft.com/office/officeart/2018/2/layout/IconLabelList"/>
    <dgm:cxn modelId="{0BF22101-F1D4-415D-B8E4-28932CED48BB}" type="presParOf" srcId="{BD02D5D8-E0A8-49BF-AB66-096CE0AB0F67}" destId="{9635CDAC-E035-46A9-88B0-138DDBB823F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A7A0D2-666B-4577-9045-3223F433890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D29FA11-0973-4569-995C-5375D89398E5}">
      <dgm:prSet/>
      <dgm:spPr/>
      <dgm:t>
        <a:bodyPr/>
        <a:lstStyle/>
        <a:p>
          <a:r>
            <a:rPr lang="en-US" b="1" i="0" dirty="0"/>
            <a:t>Music Recommendations:</a:t>
          </a:r>
          <a:r>
            <a:rPr lang="en-US" b="0" i="0" dirty="0"/>
            <a:t> The AI can recommend music based on the user’s preferences and current mood. For example, if the user is feeling stressed, the AI might recommend a calming classical music playlist.</a:t>
          </a:r>
          <a:endParaRPr lang="en-US" dirty="0"/>
        </a:p>
      </dgm:t>
    </dgm:pt>
    <dgm:pt modelId="{812253AF-F75D-4431-86C6-FE388595FD9D}" type="parTrans" cxnId="{F156B6C3-746F-43EB-8973-781FC3AC6872}">
      <dgm:prSet/>
      <dgm:spPr/>
      <dgm:t>
        <a:bodyPr/>
        <a:lstStyle/>
        <a:p>
          <a:endParaRPr lang="en-US"/>
        </a:p>
      </dgm:t>
    </dgm:pt>
    <dgm:pt modelId="{A5DF0900-B330-4D6E-8272-3D49D13CD3C9}" type="sibTrans" cxnId="{F156B6C3-746F-43EB-8973-781FC3AC6872}">
      <dgm:prSet/>
      <dgm:spPr/>
      <dgm:t>
        <a:bodyPr/>
        <a:lstStyle/>
        <a:p>
          <a:endParaRPr lang="en-US"/>
        </a:p>
      </dgm:t>
    </dgm:pt>
    <dgm:pt modelId="{72682C02-B974-4C5D-ACF6-520EE7A13964}">
      <dgm:prSet/>
      <dgm:spPr/>
      <dgm:t>
        <a:bodyPr/>
        <a:lstStyle/>
        <a:p>
          <a:r>
            <a:rPr lang="en-US" b="1" i="0"/>
            <a:t>Book Recommendations:</a:t>
          </a:r>
          <a:r>
            <a:rPr lang="en-US" b="0" i="0"/>
            <a:t> The AI can recommend books that match the user’s interests and could potentially benefit their mental health. For example, if the user is interested in mindfulness, the AI might recommend a book on mindfulness techniques.</a:t>
          </a:r>
          <a:endParaRPr lang="en-US"/>
        </a:p>
      </dgm:t>
    </dgm:pt>
    <dgm:pt modelId="{D79129ED-6747-4747-AD82-80378828C82B}" type="parTrans" cxnId="{7ED21DF1-5C06-4431-AA9B-A46619B0473B}">
      <dgm:prSet/>
      <dgm:spPr/>
      <dgm:t>
        <a:bodyPr/>
        <a:lstStyle/>
        <a:p>
          <a:endParaRPr lang="en-US"/>
        </a:p>
      </dgm:t>
    </dgm:pt>
    <dgm:pt modelId="{C161F6DA-90BB-4F06-8AB7-B6F7B70BC061}" type="sibTrans" cxnId="{7ED21DF1-5C06-4431-AA9B-A46619B0473B}">
      <dgm:prSet/>
      <dgm:spPr/>
      <dgm:t>
        <a:bodyPr/>
        <a:lstStyle/>
        <a:p>
          <a:endParaRPr lang="en-US"/>
        </a:p>
      </dgm:t>
    </dgm:pt>
    <dgm:pt modelId="{83EF6309-0641-43DF-A5DA-DF9BFFC7763E}">
      <dgm:prSet/>
      <dgm:spPr/>
      <dgm:t>
        <a:bodyPr/>
        <a:lstStyle/>
        <a:p>
          <a:r>
            <a:rPr lang="en-US" b="1" i="0"/>
            <a:t>Fitness Activities:</a:t>
          </a:r>
          <a:r>
            <a:rPr lang="en-US" b="0" i="0"/>
            <a:t> The AI can recommend fitness activities based on the user’s physical health goals and preferences. For example, if the user wants to increase their focus and reduce stress, the AI might recommend a yoga routine.</a:t>
          </a:r>
          <a:endParaRPr lang="en-US"/>
        </a:p>
      </dgm:t>
    </dgm:pt>
    <dgm:pt modelId="{04A742A3-5922-4B28-A6C4-E200B8C92E17}" type="parTrans" cxnId="{3CEF2D86-9EA9-40D5-9C5A-ADF8E8215B7B}">
      <dgm:prSet/>
      <dgm:spPr/>
      <dgm:t>
        <a:bodyPr/>
        <a:lstStyle/>
        <a:p>
          <a:endParaRPr lang="en-US"/>
        </a:p>
      </dgm:t>
    </dgm:pt>
    <dgm:pt modelId="{6726B2D5-CBE5-4537-A6FE-8DDDE48D12FC}" type="sibTrans" cxnId="{3CEF2D86-9EA9-40D5-9C5A-ADF8E8215B7B}">
      <dgm:prSet/>
      <dgm:spPr/>
      <dgm:t>
        <a:bodyPr/>
        <a:lstStyle/>
        <a:p>
          <a:endParaRPr lang="en-US"/>
        </a:p>
      </dgm:t>
    </dgm:pt>
    <dgm:pt modelId="{CFC41DCC-9C1E-43A8-97D4-A9741CC08AC2}" type="pres">
      <dgm:prSet presAssocID="{9CA7A0D2-666B-4577-9045-3223F4338906}" presName="root" presStyleCnt="0">
        <dgm:presLayoutVars>
          <dgm:dir/>
          <dgm:resizeHandles val="exact"/>
        </dgm:presLayoutVars>
      </dgm:prSet>
      <dgm:spPr/>
    </dgm:pt>
    <dgm:pt modelId="{F8E304B8-9783-47AC-B5B6-E7F16872334E}" type="pres">
      <dgm:prSet presAssocID="{2D29FA11-0973-4569-995C-5375D89398E5}" presName="compNode" presStyleCnt="0"/>
      <dgm:spPr/>
    </dgm:pt>
    <dgm:pt modelId="{76C3CEF6-C8DF-474E-8E43-2AC65E2CA8C3}" type="pres">
      <dgm:prSet presAssocID="{2D29FA11-0973-4569-995C-5375D89398E5}" presName="bgRect" presStyleLbl="bgShp" presStyleIdx="0" presStyleCnt="3"/>
      <dgm:spPr/>
    </dgm:pt>
    <dgm:pt modelId="{C02A8752-DAB1-4676-80BA-23F35B826800}" type="pres">
      <dgm:prSet presAssocID="{2D29FA11-0973-4569-995C-5375D8939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um Set"/>
        </a:ext>
      </dgm:extLst>
    </dgm:pt>
    <dgm:pt modelId="{94BA8969-2BB7-4757-8584-5B5E518DF77A}" type="pres">
      <dgm:prSet presAssocID="{2D29FA11-0973-4569-995C-5375D89398E5}" presName="spaceRect" presStyleCnt="0"/>
      <dgm:spPr/>
    </dgm:pt>
    <dgm:pt modelId="{AD790E71-3DFC-41DE-B52F-203B0726735B}" type="pres">
      <dgm:prSet presAssocID="{2D29FA11-0973-4569-995C-5375D89398E5}" presName="parTx" presStyleLbl="revTx" presStyleIdx="0" presStyleCnt="3">
        <dgm:presLayoutVars>
          <dgm:chMax val="0"/>
          <dgm:chPref val="0"/>
        </dgm:presLayoutVars>
      </dgm:prSet>
      <dgm:spPr/>
    </dgm:pt>
    <dgm:pt modelId="{5584C646-85D6-4C19-B213-24DE1190A508}" type="pres">
      <dgm:prSet presAssocID="{A5DF0900-B330-4D6E-8272-3D49D13CD3C9}" presName="sibTrans" presStyleCnt="0"/>
      <dgm:spPr/>
    </dgm:pt>
    <dgm:pt modelId="{8A620BBB-A8BB-4FE9-A736-EBFB8E8152C2}" type="pres">
      <dgm:prSet presAssocID="{72682C02-B974-4C5D-ACF6-520EE7A13964}" presName="compNode" presStyleCnt="0"/>
      <dgm:spPr/>
    </dgm:pt>
    <dgm:pt modelId="{FE21632D-B6AC-459E-85E4-8DFF1DBFB1F1}" type="pres">
      <dgm:prSet presAssocID="{72682C02-B974-4C5D-ACF6-520EE7A13964}" presName="bgRect" presStyleLbl="bgShp" presStyleIdx="1" presStyleCnt="3"/>
      <dgm:spPr/>
    </dgm:pt>
    <dgm:pt modelId="{AA766098-3D1C-4524-ACC4-28ECAE3361FF}" type="pres">
      <dgm:prSet presAssocID="{72682C02-B974-4C5D-ACF6-520EE7A139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083B67B8-4AC8-4C6D-9D97-7BD26BF9E011}" type="pres">
      <dgm:prSet presAssocID="{72682C02-B974-4C5D-ACF6-520EE7A13964}" presName="spaceRect" presStyleCnt="0"/>
      <dgm:spPr/>
    </dgm:pt>
    <dgm:pt modelId="{5C4EAF51-0922-404B-9BFA-4C427870B82B}" type="pres">
      <dgm:prSet presAssocID="{72682C02-B974-4C5D-ACF6-520EE7A13964}" presName="parTx" presStyleLbl="revTx" presStyleIdx="1" presStyleCnt="3">
        <dgm:presLayoutVars>
          <dgm:chMax val="0"/>
          <dgm:chPref val="0"/>
        </dgm:presLayoutVars>
      </dgm:prSet>
      <dgm:spPr/>
    </dgm:pt>
    <dgm:pt modelId="{E070C03D-1BC3-4476-AD45-CB268F629ED6}" type="pres">
      <dgm:prSet presAssocID="{C161F6DA-90BB-4F06-8AB7-B6F7B70BC061}" presName="sibTrans" presStyleCnt="0"/>
      <dgm:spPr/>
    </dgm:pt>
    <dgm:pt modelId="{1E8F0775-4F46-43B9-A9E0-B844FC1EC180}" type="pres">
      <dgm:prSet presAssocID="{83EF6309-0641-43DF-A5DA-DF9BFFC7763E}" presName="compNode" presStyleCnt="0"/>
      <dgm:spPr/>
    </dgm:pt>
    <dgm:pt modelId="{0E81C69F-F90C-4DCE-A24F-839406F17CAC}" type="pres">
      <dgm:prSet presAssocID="{83EF6309-0641-43DF-A5DA-DF9BFFC7763E}" presName="bgRect" presStyleLbl="bgShp" presStyleIdx="2" presStyleCnt="3"/>
      <dgm:spPr/>
    </dgm:pt>
    <dgm:pt modelId="{B46920B7-0662-4B8B-80F2-846A7CE54AD4}" type="pres">
      <dgm:prSet presAssocID="{83EF6309-0641-43DF-A5DA-DF9BFFC776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CC14C532-CC84-4B91-8811-A5BD8A34F3F1}" type="pres">
      <dgm:prSet presAssocID="{83EF6309-0641-43DF-A5DA-DF9BFFC7763E}" presName="spaceRect" presStyleCnt="0"/>
      <dgm:spPr/>
    </dgm:pt>
    <dgm:pt modelId="{EE18CECA-879A-4FD7-8773-1C836AA15F6F}" type="pres">
      <dgm:prSet presAssocID="{83EF6309-0641-43DF-A5DA-DF9BFFC7763E}" presName="parTx" presStyleLbl="revTx" presStyleIdx="2" presStyleCnt="3">
        <dgm:presLayoutVars>
          <dgm:chMax val="0"/>
          <dgm:chPref val="0"/>
        </dgm:presLayoutVars>
      </dgm:prSet>
      <dgm:spPr/>
    </dgm:pt>
  </dgm:ptLst>
  <dgm:cxnLst>
    <dgm:cxn modelId="{31441D26-4F6B-4B64-B091-CB366B1E3FDB}" type="presOf" srcId="{2D29FA11-0973-4569-995C-5375D89398E5}" destId="{AD790E71-3DFC-41DE-B52F-203B0726735B}" srcOrd="0" destOrd="0" presId="urn:microsoft.com/office/officeart/2018/2/layout/IconVerticalSolidList"/>
    <dgm:cxn modelId="{1B251272-A70A-4343-9EBE-7D0B48E74119}" type="presOf" srcId="{83EF6309-0641-43DF-A5DA-DF9BFFC7763E}" destId="{EE18CECA-879A-4FD7-8773-1C836AA15F6F}" srcOrd="0" destOrd="0" presId="urn:microsoft.com/office/officeart/2018/2/layout/IconVerticalSolidList"/>
    <dgm:cxn modelId="{3CEF2D86-9EA9-40D5-9C5A-ADF8E8215B7B}" srcId="{9CA7A0D2-666B-4577-9045-3223F4338906}" destId="{83EF6309-0641-43DF-A5DA-DF9BFFC7763E}" srcOrd="2" destOrd="0" parTransId="{04A742A3-5922-4B28-A6C4-E200B8C92E17}" sibTransId="{6726B2D5-CBE5-4537-A6FE-8DDDE48D12FC}"/>
    <dgm:cxn modelId="{CCCE058B-90CB-41DE-836F-8F2008AAAA10}" type="presOf" srcId="{72682C02-B974-4C5D-ACF6-520EE7A13964}" destId="{5C4EAF51-0922-404B-9BFA-4C427870B82B}" srcOrd="0" destOrd="0" presId="urn:microsoft.com/office/officeart/2018/2/layout/IconVerticalSolidList"/>
    <dgm:cxn modelId="{F156B6C3-746F-43EB-8973-781FC3AC6872}" srcId="{9CA7A0D2-666B-4577-9045-3223F4338906}" destId="{2D29FA11-0973-4569-995C-5375D89398E5}" srcOrd="0" destOrd="0" parTransId="{812253AF-F75D-4431-86C6-FE388595FD9D}" sibTransId="{A5DF0900-B330-4D6E-8272-3D49D13CD3C9}"/>
    <dgm:cxn modelId="{EDFE3ADB-1F25-4CFA-A860-457394D8880B}" type="presOf" srcId="{9CA7A0D2-666B-4577-9045-3223F4338906}" destId="{CFC41DCC-9C1E-43A8-97D4-A9741CC08AC2}" srcOrd="0" destOrd="0" presId="urn:microsoft.com/office/officeart/2018/2/layout/IconVerticalSolidList"/>
    <dgm:cxn modelId="{7ED21DF1-5C06-4431-AA9B-A46619B0473B}" srcId="{9CA7A0D2-666B-4577-9045-3223F4338906}" destId="{72682C02-B974-4C5D-ACF6-520EE7A13964}" srcOrd="1" destOrd="0" parTransId="{D79129ED-6747-4747-AD82-80378828C82B}" sibTransId="{C161F6DA-90BB-4F06-8AB7-B6F7B70BC061}"/>
    <dgm:cxn modelId="{6F63A638-3CFB-42B1-BDA2-F92672D9BD01}" type="presParOf" srcId="{CFC41DCC-9C1E-43A8-97D4-A9741CC08AC2}" destId="{F8E304B8-9783-47AC-B5B6-E7F16872334E}" srcOrd="0" destOrd="0" presId="urn:microsoft.com/office/officeart/2018/2/layout/IconVerticalSolidList"/>
    <dgm:cxn modelId="{7F5FA5A4-FD2D-4C82-B845-775967FEB876}" type="presParOf" srcId="{F8E304B8-9783-47AC-B5B6-E7F16872334E}" destId="{76C3CEF6-C8DF-474E-8E43-2AC65E2CA8C3}" srcOrd="0" destOrd="0" presId="urn:microsoft.com/office/officeart/2018/2/layout/IconVerticalSolidList"/>
    <dgm:cxn modelId="{91134A9E-4FB3-416C-B4DA-EA208CABB60C}" type="presParOf" srcId="{F8E304B8-9783-47AC-B5B6-E7F16872334E}" destId="{C02A8752-DAB1-4676-80BA-23F35B826800}" srcOrd="1" destOrd="0" presId="urn:microsoft.com/office/officeart/2018/2/layout/IconVerticalSolidList"/>
    <dgm:cxn modelId="{785A0283-024D-4C8D-A4EC-9C4E2D4101BA}" type="presParOf" srcId="{F8E304B8-9783-47AC-B5B6-E7F16872334E}" destId="{94BA8969-2BB7-4757-8584-5B5E518DF77A}" srcOrd="2" destOrd="0" presId="urn:microsoft.com/office/officeart/2018/2/layout/IconVerticalSolidList"/>
    <dgm:cxn modelId="{6BD207B4-C371-450C-9242-4BC268450532}" type="presParOf" srcId="{F8E304B8-9783-47AC-B5B6-E7F16872334E}" destId="{AD790E71-3DFC-41DE-B52F-203B0726735B}" srcOrd="3" destOrd="0" presId="urn:microsoft.com/office/officeart/2018/2/layout/IconVerticalSolidList"/>
    <dgm:cxn modelId="{9CCEE4A0-51DA-4FA1-89AD-2F9F37960C0D}" type="presParOf" srcId="{CFC41DCC-9C1E-43A8-97D4-A9741CC08AC2}" destId="{5584C646-85D6-4C19-B213-24DE1190A508}" srcOrd="1" destOrd="0" presId="urn:microsoft.com/office/officeart/2018/2/layout/IconVerticalSolidList"/>
    <dgm:cxn modelId="{BE22FD57-5B9B-4FEA-B46C-2CA05FABDCE1}" type="presParOf" srcId="{CFC41DCC-9C1E-43A8-97D4-A9741CC08AC2}" destId="{8A620BBB-A8BB-4FE9-A736-EBFB8E8152C2}" srcOrd="2" destOrd="0" presId="urn:microsoft.com/office/officeart/2018/2/layout/IconVerticalSolidList"/>
    <dgm:cxn modelId="{FF762294-2995-4793-A0F0-C39B0074DC90}" type="presParOf" srcId="{8A620BBB-A8BB-4FE9-A736-EBFB8E8152C2}" destId="{FE21632D-B6AC-459E-85E4-8DFF1DBFB1F1}" srcOrd="0" destOrd="0" presId="urn:microsoft.com/office/officeart/2018/2/layout/IconVerticalSolidList"/>
    <dgm:cxn modelId="{1B35E0EA-043C-40CB-AA6C-EB3858C34650}" type="presParOf" srcId="{8A620BBB-A8BB-4FE9-A736-EBFB8E8152C2}" destId="{AA766098-3D1C-4524-ACC4-28ECAE3361FF}" srcOrd="1" destOrd="0" presId="urn:microsoft.com/office/officeart/2018/2/layout/IconVerticalSolidList"/>
    <dgm:cxn modelId="{C0B482C3-FB14-438F-8FD4-3E93EC4D9F8B}" type="presParOf" srcId="{8A620BBB-A8BB-4FE9-A736-EBFB8E8152C2}" destId="{083B67B8-4AC8-4C6D-9D97-7BD26BF9E011}" srcOrd="2" destOrd="0" presId="urn:microsoft.com/office/officeart/2018/2/layout/IconVerticalSolidList"/>
    <dgm:cxn modelId="{ADA30A2D-114E-4FD7-8DED-4CC04E814D6B}" type="presParOf" srcId="{8A620BBB-A8BB-4FE9-A736-EBFB8E8152C2}" destId="{5C4EAF51-0922-404B-9BFA-4C427870B82B}" srcOrd="3" destOrd="0" presId="urn:microsoft.com/office/officeart/2018/2/layout/IconVerticalSolidList"/>
    <dgm:cxn modelId="{E933C60D-0E1D-44CB-92A4-D16205843AA4}" type="presParOf" srcId="{CFC41DCC-9C1E-43A8-97D4-A9741CC08AC2}" destId="{E070C03D-1BC3-4476-AD45-CB268F629ED6}" srcOrd="3" destOrd="0" presId="urn:microsoft.com/office/officeart/2018/2/layout/IconVerticalSolidList"/>
    <dgm:cxn modelId="{3857E4AC-DF72-4F65-A1B3-D9C11A621FE3}" type="presParOf" srcId="{CFC41DCC-9C1E-43A8-97D4-A9741CC08AC2}" destId="{1E8F0775-4F46-43B9-A9E0-B844FC1EC180}" srcOrd="4" destOrd="0" presId="urn:microsoft.com/office/officeart/2018/2/layout/IconVerticalSolidList"/>
    <dgm:cxn modelId="{CA754BD7-6050-478D-86BD-1CC734F5CA48}" type="presParOf" srcId="{1E8F0775-4F46-43B9-A9E0-B844FC1EC180}" destId="{0E81C69F-F90C-4DCE-A24F-839406F17CAC}" srcOrd="0" destOrd="0" presId="urn:microsoft.com/office/officeart/2018/2/layout/IconVerticalSolidList"/>
    <dgm:cxn modelId="{AF0B3125-AB3C-4D2E-A2FB-B65D0DB2A392}" type="presParOf" srcId="{1E8F0775-4F46-43B9-A9E0-B844FC1EC180}" destId="{B46920B7-0662-4B8B-80F2-846A7CE54AD4}" srcOrd="1" destOrd="0" presId="urn:microsoft.com/office/officeart/2018/2/layout/IconVerticalSolidList"/>
    <dgm:cxn modelId="{5A1B7750-15EE-466F-89FA-A64B596F8904}" type="presParOf" srcId="{1E8F0775-4F46-43B9-A9E0-B844FC1EC180}" destId="{CC14C532-CC84-4B91-8811-A5BD8A34F3F1}" srcOrd="2" destOrd="0" presId="urn:microsoft.com/office/officeart/2018/2/layout/IconVerticalSolidList"/>
    <dgm:cxn modelId="{BDE0C28F-A2AA-4FB3-9FFD-608F13FDE409}" type="presParOf" srcId="{1E8F0775-4F46-43B9-A9E0-B844FC1EC180}" destId="{EE18CECA-879A-4FD7-8773-1C836AA15F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6157A0-4BE5-4CC2-AB41-C88098ED1DF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4D1CC0C-1399-4900-8B21-F00610FE90EF}">
      <dgm:prSet/>
      <dgm:spPr/>
      <dgm:t>
        <a:bodyPr/>
        <a:lstStyle/>
        <a:p>
          <a:r>
            <a:rPr lang="en-US" b="1" dirty="0"/>
            <a:t>Increased access to mental health support</a:t>
          </a:r>
          <a:r>
            <a:rPr lang="en-US" dirty="0"/>
            <a:t>: Recommender can make mental health support more accessible and affordable, especially for people in underserved communities.</a:t>
          </a:r>
        </a:p>
      </dgm:t>
    </dgm:pt>
    <dgm:pt modelId="{C7991E40-513B-40C2-B6E2-0F2E63226D53}" type="parTrans" cxnId="{8E5CDE84-5583-41B0-AD0C-07443D5370F2}">
      <dgm:prSet/>
      <dgm:spPr/>
      <dgm:t>
        <a:bodyPr/>
        <a:lstStyle/>
        <a:p>
          <a:endParaRPr lang="en-US"/>
        </a:p>
      </dgm:t>
    </dgm:pt>
    <dgm:pt modelId="{CE80C9DF-E3B1-41AB-9253-458374724183}" type="sibTrans" cxnId="{8E5CDE84-5583-41B0-AD0C-07443D5370F2}">
      <dgm:prSet/>
      <dgm:spPr/>
      <dgm:t>
        <a:bodyPr/>
        <a:lstStyle/>
        <a:p>
          <a:endParaRPr lang="en-US"/>
        </a:p>
      </dgm:t>
    </dgm:pt>
    <dgm:pt modelId="{85416BAE-58B6-4718-96FA-A5BA2973130A}">
      <dgm:prSet/>
      <dgm:spPr/>
      <dgm:t>
        <a:bodyPr/>
        <a:lstStyle/>
        <a:p>
          <a:r>
            <a:rPr lang="en-US" b="1" dirty="0"/>
            <a:t>Reduced stigma associated with mental health</a:t>
          </a:r>
          <a:r>
            <a:rPr lang="en-US" dirty="0"/>
            <a:t>: It can help to reduce the stigma associated with mental health by making it easier for people to talk about their mental health and to seek support not through a human but a chatbot which would reduce </a:t>
          </a:r>
          <a:r>
            <a:rPr lang="en-US" b="1" i="1" dirty="0"/>
            <a:t>social awkwardness</a:t>
          </a:r>
          <a:r>
            <a:rPr lang="en-US" dirty="0"/>
            <a:t>.</a:t>
          </a:r>
        </a:p>
      </dgm:t>
    </dgm:pt>
    <dgm:pt modelId="{2890A44B-D639-4A6C-B449-C5FAFDE9A186}" type="parTrans" cxnId="{E006CD18-0F19-426A-9F43-9FEFE36A4EC2}">
      <dgm:prSet/>
      <dgm:spPr/>
      <dgm:t>
        <a:bodyPr/>
        <a:lstStyle/>
        <a:p>
          <a:endParaRPr lang="en-US"/>
        </a:p>
      </dgm:t>
    </dgm:pt>
    <dgm:pt modelId="{4317ECB9-2D28-4AC4-A4DF-38B275BA4553}" type="sibTrans" cxnId="{E006CD18-0F19-426A-9F43-9FEFE36A4EC2}">
      <dgm:prSet/>
      <dgm:spPr/>
      <dgm:t>
        <a:bodyPr/>
        <a:lstStyle/>
        <a:p>
          <a:endParaRPr lang="en-US"/>
        </a:p>
      </dgm:t>
    </dgm:pt>
    <dgm:pt modelId="{EF8E93F6-AA5F-4EB8-BCAD-FC9E54C53FE5}">
      <dgm:prSet/>
      <dgm:spPr/>
      <dgm:t>
        <a:bodyPr/>
        <a:lstStyle/>
        <a:p>
          <a:r>
            <a:rPr lang="en-US" b="1" dirty="0"/>
            <a:t>Improved mental well-being</a:t>
          </a:r>
          <a:r>
            <a:rPr lang="en-US" dirty="0"/>
            <a:t>: It can help people to improve their mental well-being by providing them with personalized recommendations for activities that can reduce stress, anxiety, and depression.</a:t>
          </a:r>
        </a:p>
      </dgm:t>
    </dgm:pt>
    <dgm:pt modelId="{0EC613B6-F7CD-4093-8DFD-B544E71A9799}" type="parTrans" cxnId="{B009CBA7-402F-48F5-915A-3198A37766BF}">
      <dgm:prSet/>
      <dgm:spPr/>
      <dgm:t>
        <a:bodyPr/>
        <a:lstStyle/>
        <a:p>
          <a:endParaRPr lang="en-US"/>
        </a:p>
      </dgm:t>
    </dgm:pt>
    <dgm:pt modelId="{C5F59C8D-3D63-4A20-B845-42E9046C1A29}" type="sibTrans" cxnId="{B009CBA7-402F-48F5-915A-3198A37766BF}">
      <dgm:prSet/>
      <dgm:spPr/>
      <dgm:t>
        <a:bodyPr/>
        <a:lstStyle/>
        <a:p>
          <a:endParaRPr lang="en-US"/>
        </a:p>
      </dgm:t>
    </dgm:pt>
    <dgm:pt modelId="{5C075E43-B8DA-4BE8-AFEE-8806E51CD4EB}">
      <dgm:prSet/>
      <dgm:spPr/>
      <dgm:t>
        <a:bodyPr/>
        <a:lstStyle/>
        <a:p>
          <a:r>
            <a:rPr lang="en-US" b="1" dirty="0"/>
            <a:t>Increased self-awareness</a:t>
          </a:r>
          <a:r>
            <a:rPr lang="en-US" dirty="0"/>
            <a:t>: It can help people to become more self-aware and to identify their mental health needs.</a:t>
          </a:r>
        </a:p>
      </dgm:t>
    </dgm:pt>
    <dgm:pt modelId="{97DCD130-92CD-4E7D-AE16-D17FE091F1F9}" type="parTrans" cxnId="{3AB7648A-78E3-42E6-A023-8C36227A4395}">
      <dgm:prSet/>
      <dgm:spPr/>
      <dgm:t>
        <a:bodyPr/>
        <a:lstStyle/>
        <a:p>
          <a:endParaRPr lang="en-US"/>
        </a:p>
      </dgm:t>
    </dgm:pt>
    <dgm:pt modelId="{823F4F64-9D7D-4D1C-8D83-B52A681FACE6}" type="sibTrans" cxnId="{3AB7648A-78E3-42E6-A023-8C36227A4395}">
      <dgm:prSet/>
      <dgm:spPr/>
      <dgm:t>
        <a:bodyPr/>
        <a:lstStyle/>
        <a:p>
          <a:endParaRPr lang="en-US"/>
        </a:p>
      </dgm:t>
    </dgm:pt>
    <dgm:pt modelId="{E90B0CB9-4E4B-4053-9387-AB8CAC6FC4B6}">
      <dgm:prSet/>
      <dgm:spPr/>
      <dgm:t>
        <a:bodyPr/>
        <a:lstStyle/>
        <a:p>
          <a:r>
            <a:rPr lang="en-US" b="1" dirty="0"/>
            <a:t>Empowerment</a:t>
          </a:r>
          <a:r>
            <a:rPr lang="en-US" dirty="0"/>
            <a:t>: It can help people to feel more empowered to take control of their mental health.</a:t>
          </a:r>
        </a:p>
      </dgm:t>
    </dgm:pt>
    <dgm:pt modelId="{9207B872-25BD-4A36-A73A-0E92A7C9CF8D}" type="parTrans" cxnId="{9FCFF8D9-5511-4CC6-B87E-8B7482A73861}">
      <dgm:prSet/>
      <dgm:spPr/>
      <dgm:t>
        <a:bodyPr/>
        <a:lstStyle/>
        <a:p>
          <a:endParaRPr lang="en-US"/>
        </a:p>
      </dgm:t>
    </dgm:pt>
    <dgm:pt modelId="{05A42B49-AE04-40A4-A31E-906265560C43}" type="sibTrans" cxnId="{9FCFF8D9-5511-4CC6-B87E-8B7482A73861}">
      <dgm:prSet/>
      <dgm:spPr/>
      <dgm:t>
        <a:bodyPr/>
        <a:lstStyle/>
        <a:p>
          <a:endParaRPr lang="en-US"/>
        </a:p>
      </dgm:t>
    </dgm:pt>
    <dgm:pt modelId="{935181C7-1060-49BF-AE76-C2627039D9E5}" type="pres">
      <dgm:prSet presAssocID="{9E6157A0-4BE5-4CC2-AB41-C88098ED1DFF}" presName="root" presStyleCnt="0">
        <dgm:presLayoutVars>
          <dgm:dir/>
          <dgm:resizeHandles val="exact"/>
        </dgm:presLayoutVars>
      </dgm:prSet>
      <dgm:spPr/>
    </dgm:pt>
    <dgm:pt modelId="{7C0F721B-A25F-44FA-B5E3-53B45EE64455}" type="pres">
      <dgm:prSet presAssocID="{64D1CC0C-1399-4900-8B21-F00610FE90EF}" presName="compNode" presStyleCnt="0"/>
      <dgm:spPr/>
    </dgm:pt>
    <dgm:pt modelId="{39532CF6-337D-410A-B69E-C1FFC44693D5}" type="pres">
      <dgm:prSet presAssocID="{64D1CC0C-1399-4900-8B21-F00610FE90EF}" presName="bgRect" presStyleLbl="bgShp" presStyleIdx="0" presStyleCnt="5"/>
      <dgm:spPr/>
    </dgm:pt>
    <dgm:pt modelId="{7CD0F797-835E-4B51-8AC0-351A9A3F8FFE}" type="pres">
      <dgm:prSet presAssocID="{64D1CC0C-1399-4900-8B21-F00610FE90E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16433BC9-9B4E-45E4-A761-9D22757E111B}" type="pres">
      <dgm:prSet presAssocID="{64D1CC0C-1399-4900-8B21-F00610FE90EF}" presName="spaceRect" presStyleCnt="0"/>
      <dgm:spPr/>
    </dgm:pt>
    <dgm:pt modelId="{726720A1-B5B3-46EE-9305-0C4B600B8E5A}" type="pres">
      <dgm:prSet presAssocID="{64D1CC0C-1399-4900-8B21-F00610FE90EF}" presName="parTx" presStyleLbl="revTx" presStyleIdx="0" presStyleCnt="5">
        <dgm:presLayoutVars>
          <dgm:chMax val="0"/>
          <dgm:chPref val="0"/>
        </dgm:presLayoutVars>
      </dgm:prSet>
      <dgm:spPr/>
    </dgm:pt>
    <dgm:pt modelId="{C58367DF-A8BB-40A2-A8AB-5E282CCFF027}" type="pres">
      <dgm:prSet presAssocID="{CE80C9DF-E3B1-41AB-9253-458374724183}" presName="sibTrans" presStyleCnt="0"/>
      <dgm:spPr/>
    </dgm:pt>
    <dgm:pt modelId="{CC351F9C-1BCA-478B-90D8-6EFF8A42914B}" type="pres">
      <dgm:prSet presAssocID="{85416BAE-58B6-4718-96FA-A5BA2973130A}" presName="compNode" presStyleCnt="0"/>
      <dgm:spPr/>
    </dgm:pt>
    <dgm:pt modelId="{DFFE9015-36E7-4FF2-A843-C851AD88D244}" type="pres">
      <dgm:prSet presAssocID="{85416BAE-58B6-4718-96FA-A5BA2973130A}" presName="bgRect" presStyleLbl="bgShp" presStyleIdx="1" presStyleCnt="5"/>
      <dgm:spPr/>
    </dgm:pt>
    <dgm:pt modelId="{7CA8C9AC-405B-4CEF-AA63-2F11634D80E1}" type="pres">
      <dgm:prSet presAssocID="{85416BAE-58B6-4718-96FA-A5BA2973130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0BD0AA0F-B4D8-44C1-AA30-A1BD603C3419}" type="pres">
      <dgm:prSet presAssocID="{85416BAE-58B6-4718-96FA-A5BA2973130A}" presName="spaceRect" presStyleCnt="0"/>
      <dgm:spPr/>
    </dgm:pt>
    <dgm:pt modelId="{9236879D-8A62-40B8-9DD4-A853616B5418}" type="pres">
      <dgm:prSet presAssocID="{85416BAE-58B6-4718-96FA-A5BA2973130A}" presName="parTx" presStyleLbl="revTx" presStyleIdx="1" presStyleCnt="5" custScaleY="134217">
        <dgm:presLayoutVars>
          <dgm:chMax val="0"/>
          <dgm:chPref val="0"/>
        </dgm:presLayoutVars>
      </dgm:prSet>
      <dgm:spPr/>
    </dgm:pt>
    <dgm:pt modelId="{6903AAE0-0A22-44DD-B923-C02B1309E457}" type="pres">
      <dgm:prSet presAssocID="{4317ECB9-2D28-4AC4-A4DF-38B275BA4553}" presName="sibTrans" presStyleCnt="0"/>
      <dgm:spPr/>
    </dgm:pt>
    <dgm:pt modelId="{69F868A5-6794-4BDA-AF1A-030E3C7B72FC}" type="pres">
      <dgm:prSet presAssocID="{EF8E93F6-AA5F-4EB8-BCAD-FC9E54C53FE5}" presName="compNode" presStyleCnt="0"/>
      <dgm:spPr/>
    </dgm:pt>
    <dgm:pt modelId="{2DD88D55-E87C-4C10-8993-FE3AC5BDCD81}" type="pres">
      <dgm:prSet presAssocID="{EF8E93F6-AA5F-4EB8-BCAD-FC9E54C53FE5}" presName="bgRect" presStyleLbl="bgShp" presStyleIdx="2" presStyleCnt="5"/>
      <dgm:spPr/>
    </dgm:pt>
    <dgm:pt modelId="{00543AD1-0321-48E7-AACD-C8CA2BB19EFB}" type="pres">
      <dgm:prSet presAssocID="{EF8E93F6-AA5F-4EB8-BCAD-FC9E54C53FE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95150662-B924-4F6A-B332-02B620ADE687}" type="pres">
      <dgm:prSet presAssocID="{EF8E93F6-AA5F-4EB8-BCAD-FC9E54C53FE5}" presName="spaceRect" presStyleCnt="0"/>
      <dgm:spPr/>
    </dgm:pt>
    <dgm:pt modelId="{5B9D5DE9-6E3F-4582-8C00-C5E0258188C4}" type="pres">
      <dgm:prSet presAssocID="{EF8E93F6-AA5F-4EB8-BCAD-FC9E54C53FE5}" presName="parTx" presStyleLbl="revTx" presStyleIdx="2" presStyleCnt="5">
        <dgm:presLayoutVars>
          <dgm:chMax val="0"/>
          <dgm:chPref val="0"/>
        </dgm:presLayoutVars>
      </dgm:prSet>
      <dgm:spPr/>
    </dgm:pt>
    <dgm:pt modelId="{5B42C62D-D4D9-45A8-81D9-9C5CEA0ACDAE}" type="pres">
      <dgm:prSet presAssocID="{C5F59C8D-3D63-4A20-B845-42E9046C1A29}" presName="sibTrans" presStyleCnt="0"/>
      <dgm:spPr/>
    </dgm:pt>
    <dgm:pt modelId="{B4F352BB-59CB-4445-81F0-DFEA6EE7B09F}" type="pres">
      <dgm:prSet presAssocID="{5C075E43-B8DA-4BE8-AFEE-8806E51CD4EB}" presName="compNode" presStyleCnt="0"/>
      <dgm:spPr/>
    </dgm:pt>
    <dgm:pt modelId="{7B1306A2-F883-4436-8A41-EB6CCD42C5E5}" type="pres">
      <dgm:prSet presAssocID="{5C075E43-B8DA-4BE8-AFEE-8806E51CD4EB}" presName="bgRect" presStyleLbl="bgShp" presStyleIdx="3" presStyleCnt="5"/>
      <dgm:spPr/>
    </dgm:pt>
    <dgm:pt modelId="{4023C592-B41D-4A83-ADCE-08B94D513168}" type="pres">
      <dgm:prSet presAssocID="{5C075E43-B8DA-4BE8-AFEE-8806E51CD4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 with Pulse"/>
        </a:ext>
      </dgm:extLst>
    </dgm:pt>
    <dgm:pt modelId="{3260480D-B7DE-419B-85A2-31FE2099B9E2}" type="pres">
      <dgm:prSet presAssocID="{5C075E43-B8DA-4BE8-AFEE-8806E51CD4EB}" presName="spaceRect" presStyleCnt="0"/>
      <dgm:spPr/>
    </dgm:pt>
    <dgm:pt modelId="{9022E2A7-CE32-4F5A-B2B0-3E84FA5E9D81}" type="pres">
      <dgm:prSet presAssocID="{5C075E43-B8DA-4BE8-AFEE-8806E51CD4EB}" presName="parTx" presStyleLbl="revTx" presStyleIdx="3" presStyleCnt="5">
        <dgm:presLayoutVars>
          <dgm:chMax val="0"/>
          <dgm:chPref val="0"/>
        </dgm:presLayoutVars>
      </dgm:prSet>
      <dgm:spPr/>
    </dgm:pt>
    <dgm:pt modelId="{F9F50824-2F1D-4E70-95A7-BAB8E65F2696}" type="pres">
      <dgm:prSet presAssocID="{823F4F64-9D7D-4D1C-8D83-B52A681FACE6}" presName="sibTrans" presStyleCnt="0"/>
      <dgm:spPr/>
    </dgm:pt>
    <dgm:pt modelId="{7111E341-EC48-43B1-B3E4-713574FD4721}" type="pres">
      <dgm:prSet presAssocID="{E90B0CB9-4E4B-4053-9387-AB8CAC6FC4B6}" presName="compNode" presStyleCnt="0"/>
      <dgm:spPr/>
    </dgm:pt>
    <dgm:pt modelId="{D0C803AE-2906-4038-9221-10C992471131}" type="pres">
      <dgm:prSet presAssocID="{E90B0CB9-4E4B-4053-9387-AB8CAC6FC4B6}" presName="bgRect" presStyleLbl="bgShp" presStyleIdx="4" presStyleCnt="5"/>
      <dgm:spPr/>
    </dgm:pt>
    <dgm:pt modelId="{FBE4E44E-A3AA-471F-B13C-3328B1634BAB}" type="pres">
      <dgm:prSet presAssocID="{E90B0CB9-4E4B-4053-9387-AB8CAC6FC4B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ocial Network"/>
        </a:ext>
      </dgm:extLst>
    </dgm:pt>
    <dgm:pt modelId="{463CA7E3-0ABE-4345-A6D6-F086C42ECDEF}" type="pres">
      <dgm:prSet presAssocID="{E90B0CB9-4E4B-4053-9387-AB8CAC6FC4B6}" presName="spaceRect" presStyleCnt="0"/>
      <dgm:spPr/>
    </dgm:pt>
    <dgm:pt modelId="{935A42C3-5A8B-4089-A84E-014CC887B779}" type="pres">
      <dgm:prSet presAssocID="{E90B0CB9-4E4B-4053-9387-AB8CAC6FC4B6}" presName="parTx" presStyleLbl="revTx" presStyleIdx="4" presStyleCnt="5">
        <dgm:presLayoutVars>
          <dgm:chMax val="0"/>
          <dgm:chPref val="0"/>
        </dgm:presLayoutVars>
      </dgm:prSet>
      <dgm:spPr/>
    </dgm:pt>
  </dgm:ptLst>
  <dgm:cxnLst>
    <dgm:cxn modelId="{E006CD18-0F19-426A-9F43-9FEFE36A4EC2}" srcId="{9E6157A0-4BE5-4CC2-AB41-C88098ED1DFF}" destId="{85416BAE-58B6-4718-96FA-A5BA2973130A}" srcOrd="1" destOrd="0" parTransId="{2890A44B-D639-4A6C-B449-C5FAFDE9A186}" sibTransId="{4317ECB9-2D28-4AC4-A4DF-38B275BA4553}"/>
    <dgm:cxn modelId="{022BF75F-6109-44F9-8A16-D0DFA1B07E90}" type="presOf" srcId="{EF8E93F6-AA5F-4EB8-BCAD-FC9E54C53FE5}" destId="{5B9D5DE9-6E3F-4582-8C00-C5E0258188C4}" srcOrd="0" destOrd="0" presId="urn:microsoft.com/office/officeart/2018/2/layout/IconVerticalSolidList"/>
    <dgm:cxn modelId="{22B5B67E-1F05-48F4-B7BC-E4CE7950A951}" type="presOf" srcId="{E90B0CB9-4E4B-4053-9387-AB8CAC6FC4B6}" destId="{935A42C3-5A8B-4089-A84E-014CC887B779}" srcOrd="0" destOrd="0" presId="urn:microsoft.com/office/officeart/2018/2/layout/IconVerticalSolidList"/>
    <dgm:cxn modelId="{8E5CDE84-5583-41B0-AD0C-07443D5370F2}" srcId="{9E6157A0-4BE5-4CC2-AB41-C88098ED1DFF}" destId="{64D1CC0C-1399-4900-8B21-F00610FE90EF}" srcOrd="0" destOrd="0" parTransId="{C7991E40-513B-40C2-B6E2-0F2E63226D53}" sibTransId="{CE80C9DF-E3B1-41AB-9253-458374724183}"/>
    <dgm:cxn modelId="{3AB7648A-78E3-42E6-A023-8C36227A4395}" srcId="{9E6157A0-4BE5-4CC2-AB41-C88098ED1DFF}" destId="{5C075E43-B8DA-4BE8-AFEE-8806E51CD4EB}" srcOrd="3" destOrd="0" parTransId="{97DCD130-92CD-4E7D-AE16-D17FE091F1F9}" sibTransId="{823F4F64-9D7D-4D1C-8D83-B52A681FACE6}"/>
    <dgm:cxn modelId="{B009CBA7-402F-48F5-915A-3198A37766BF}" srcId="{9E6157A0-4BE5-4CC2-AB41-C88098ED1DFF}" destId="{EF8E93F6-AA5F-4EB8-BCAD-FC9E54C53FE5}" srcOrd="2" destOrd="0" parTransId="{0EC613B6-F7CD-4093-8DFD-B544E71A9799}" sibTransId="{C5F59C8D-3D63-4A20-B845-42E9046C1A29}"/>
    <dgm:cxn modelId="{9F29C7C3-473B-4662-BB05-964828C907FA}" type="presOf" srcId="{85416BAE-58B6-4718-96FA-A5BA2973130A}" destId="{9236879D-8A62-40B8-9DD4-A853616B5418}" srcOrd="0" destOrd="0" presId="urn:microsoft.com/office/officeart/2018/2/layout/IconVerticalSolidList"/>
    <dgm:cxn modelId="{0695DCCC-5907-43B7-8E98-D236E54DAB6F}" type="presOf" srcId="{5C075E43-B8DA-4BE8-AFEE-8806E51CD4EB}" destId="{9022E2A7-CE32-4F5A-B2B0-3E84FA5E9D81}" srcOrd="0" destOrd="0" presId="urn:microsoft.com/office/officeart/2018/2/layout/IconVerticalSolidList"/>
    <dgm:cxn modelId="{9FCFF8D9-5511-4CC6-B87E-8B7482A73861}" srcId="{9E6157A0-4BE5-4CC2-AB41-C88098ED1DFF}" destId="{E90B0CB9-4E4B-4053-9387-AB8CAC6FC4B6}" srcOrd="4" destOrd="0" parTransId="{9207B872-25BD-4A36-A73A-0E92A7C9CF8D}" sibTransId="{05A42B49-AE04-40A4-A31E-906265560C43}"/>
    <dgm:cxn modelId="{5D69CAE2-AA70-4851-966E-D415D44ED408}" type="presOf" srcId="{64D1CC0C-1399-4900-8B21-F00610FE90EF}" destId="{726720A1-B5B3-46EE-9305-0C4B600B8E5A}" srcOrd="0" destOrd="0" presId="urn:microsoft.com/office/officeart/2018/2/layout/IconVerticalSolidList"/>
    <dgm:cxn modelId="{42023BF9-E310-4CDD-B594-C49CF0E830DE}" type="presOf" srcId="{9E6157A0-4BE5-4CC2-AB41-C88098ED1DFF}" destId="{935181C7-1060-49BF-AE76-C2627039D9E5}" srcOrd="0" destOrd="0" presId="urn:microsoft.com/office/officeart/2018/2/layout/IconVerticalSolidList"/>
    <dgm:cxn modelId="{6068DD25-03D8-456A-B8EE-A3C5204E17F8}" type="presParOf" srcId="{935181C7-1060-49BF-AE76-C2627039D9E5}" destId="{7C0F721B-A25F-44FA-B5E3-53B45EE64455}" srcOrd="0" destOrd="0" presId="urn:microsoft.com/office/officeart/2018/2/layout/IconVerticalSolidList"/>
    <dgm:cxn modelId="{D7B5F916-F949-4C1D-BF44-D183BB42516B}" type="presParOf" srcId="{7C0F721B-A25F-44FA-B5E3-53B45EE64455}" destId="{39532CF6-337D-410A-B69E-C1FFC44693D5}" srcOrd="0" destOrd="0" presId="urn:microsoft.com/office/officeart/2018/2/layout/IconVerticalSolidList"/>
    <dgm:cxn modelId="{4D07C0B3-3260-4944-9EE2-A734E048990C}" type="presParOf" srcId="{7C0F721B-A25F-44FA-B5E3-53B45EE64455}" destId="{7CD0F797-835E-4B51-8AC0-351A9A3F8FFE}" srcOrd="1" destOrd="0" presId="urn:microsoft.com/office/officeart/2018/2/layout/IconVerticalSolidList"/>
    <dgm:cxn modelId="{BD09E647-7914-4AFF-9EF4-39304680D30E}" type="presParOf" srcId="{7C0F721B-A25F-44FA-B5E3-53B45EE64455}" destId="{16433BC9-9B4E-45E4-A761-9D22757E111B}" srcOrd="2" destOrd="0" presId="urn:microsoft.com/office/officeart/2018/2/layout/IconVerticalSolidList"/>
    <dgm:cxn modelId="{2E8A5730-F7C0-430E-A5C7-5565EDB7756B}" type="presParOf" srcId="{7C0F721B-A25F-44FA-B5E3-53B45EE64455}" destId="{726720A1-B5B3-46EE-9305-0C4B600B8E5A}" srcOrd="3" destOrd="0" presId="urn:microsoft.com/office/officeart/2018/2/layout/IconVerticalSolidList"/>
    <dgm:cxn modelId="{34892D50-D9A3-4165-BE43-4D645E1A839E}" type="presParOf" srcId="{935181C7-1060-49BF-AE76-C2627039D9E5}" destId="{C58367DF-A8BB-40A2-A8AB-5E282CCFF027}" srcOrd="1" destOrd="0" presId="urn:microsoft.com/office/officeart/2018/2/layout/IconVerticalSolidList"/>
    <dgm:cxn modelId="{EDCE8E1C-F460-47BF-BCDE-CB04F34555EC}" type="presParOf" srcId="{935181C7-1060-49BF-AE76-C2627039D9E5}" destId="{CC351F9C-1BCA-478B-90D8-6EFF8A42914B}" srcOrd="2" destOrd="0" presId="urn:microsoft.com/office/officeart/2018/2/layout/IconVerticalSolidList"/>
    <dgm:cxn modelId="{A82C4DCF-0991-4FB4-A461-3AF6EFE3471A}" type="presParOf" srcId="{CC351F9C-1BCA-478B-90D8-6EFF8A42914B}" destId="{DFFE9015-36E7-4FF2-A843-C851AD88D244}" srcOrd="0" destOrd="0" presId="urn:microsoft.com/office/officeart/2018/2/layout/IconVerticalSolidList"/>
    <dgm:cxn modelId="{B68ACFD9-8913-471B-BAE4-9D1B3AD7CFD8}" type="presParOf" srcId="{CC351F9C-1BCA-478B-90D8-6EFF8A42914B}" destId="{7CA8C9AC-405B-4CEF-AA63-2F11634D80E1}" srcOrd="1" destOrd="0" presId="urn:microsoft.com/office/officeart/2018/2/layout/IconVerticalSolidList"/>
    <dgm:cxn modelId="{56A6FE30-0FC0-4BDC-AEA0-5A49B31FCACF}" type="presParOf" srcId="{CC351F9C-1BCA-478B-90D8-6EFF8A42914B}" destId="{0BD0AA0F-B4D8-44C1-AA30-A1BD603C3419}" srcOrd="2" destOrd="0" presId="urn:microsoft.com/office/officeart/2018/2/layout/IconVerticalSolidList"/>
    <dgm:cxn modelId="{740D8CBD-CD19-4678-BFA3-967A04C44BD0}" type="presParOf" srcId="{CC351F9C-1BCA-478B-90D8-6EFF8A42914B}" destId="{9236879D-8A62-40B8-9DD4-A853616B5418}" srcOrd="3" destOrd="0" presId="urn:microsoft.com/office/officeart/2018/2/layout/IconVerticalSolidList"/>
    <dgm:cxn modelId="{14EADDF1-28E1-4CA1-A015-54CDD238353B}" type="presParOf" srcId="{935181C7-1060-49BF-AE76-C2627039D9E5}" destId="{6903AAE0-0A22-44DD-B923-C02B1309E457}" srcOrd="3" destOrd="0" presId="urn:microsoft.com/office/officeart/2018/2/layout/IconVerticalSolidList"/>
    <dgm:cxn modelId="{A1AF0D51-E121-4575-9B93-20D9DB274DF1}" type="presParOf" srcId="{935181C7-1060-49BF-AE76-C2627039D9E5}" destId="{69F868A5-6794-4BDA-AF1A-030E3C7B72FC}" srcOrd="4" destOrd="0" presId="urn:microsoft.com/office/officeart/2018/2/layout/IconVerticalSolidList"/>
    <dgm:cxn modelId="{B8445A0D-3A36-4E2B-87BF-6672FE88E43C}" type="presParOf" srcId="{69F868A5-6794-4BDA-AF1A-030E3C7B72FC}" destId="{2DD88D55-E87C-4C10-8993-FE3AC5BDCD81}" srcOrd="0" destOrd="0" presId="urn:microsoft.com/office/officeart/2018/2/layout/IconVerticalSolidList"/>
    <dgm:cxn modelId="{7BCD6DB9-F856-4F05-B36F-C78EF6B06775}" type="presParOf" srcId="{69F868A5-6794-4BDA-AF1A-030E3C7B72FC}" destId="{00543AD1-0321-48E7-AACD-C8CA2BB19EFB}" srcOrd="1" destOrd="0" presId="urn:microsoft.com/office/officeart/2018/2/layout/IconVerticalSolidList"/>
    <dgm:cxn modelId="{1038F3D5-7F1B-467A-BE17-F8088FFF1D3E}" type="presParOf" srcId="{69F868A5-6794-4BDA-AF1A-030E3C7B72FC}" destId="{95150662-B924-4F6A-B332-02B620ADE687}" srcOrd="2" destOrd="0" presId="urn:microsoft.com/office/officeart/2018/2/layout/IconVerticalSolidList"/>
    <dgm:cxn modelId="{4E4071AC-529A-46A5-817C-0E47B753FA9E}" type="presParOf" srcId="{69F868A5-6794-4BDA-AF1A-030E3C7B72FC}" destId="{5B9D5DE9-6E3F-4582-8C00-C5E0258188C4}" srcOrd="3" destOrd="0" presId="urn:microsoft.com/office/officeart/2018/2/layout/IconVerticalSolidList"/>
    <dgm:cxn modelId="{0B36B734-6E1E-4069-9763-D09952957440}" type="presParOf" srcId="{935181C7-1060-49BF-AE76-C2627039D9E5}" destId="{5B42C62D-D4D9-45A8-81D9-9C5CEA0ACDAE}" srcOrd="5" destOrd="0" presId="urn:microsoft.com/office/officeart/2018/2/layout/IconVerticalSolidList"/>
    <dgm:cxn modelId="{143206B2-D61B-42BF-92D2-1E1201BA4810}" type="presParOf" srcId="{935181C7-1060-49BF-AE76-C2627039D9E5}" destId="{B4F352BB-59CB-4445-81F0-DFEA6EE7B09F}" srcOrd="6" destOrd="0" presId="urn:microsoft.com/office/officeart/2018/2/layout/IconVerticalSolidList"/>
    <dgm:cxn modelId="{F2956B04-654C-4446-9CB7-BBC80B9D7222}" type="presParOf" srcId="{B4F352BB-59CB-4445-81F0-DFEA6EE7B09F}" destId="{7B1306A2-F883-4436-8A41-EB6CCD42C5E5}" srcOrd="0" destOrd="0" presId="urn:microsoft.com/office/officeart/2018/2/layout/IconVerticalSolidList"/>
    <dgm:cxn modelId="{2908AFA6-43E3-4E7C-BBD6-099DA0D09163}" type="presParOf" srcId="{B4F352BB-59CB-4445-81F0-DFEA6EE7B09F}" destId="{4023C592-B41D-4A83-ADCE-08B94D513168}" srcOrd="1" destOrd="0" presId="urn:microsoft.com/office/officeart/2018/2/layout/IconVerticalSolidList"/>
    <dgm:cxn modelId="{778F24FD-9FD1-4AFE-B607-197975E854A6}" type="presParOf" srcId="{B4F352BB-59CB-4445-81F0-DFEA6EE7B09F}" destId="{3260480D-B7DE-419B-85A2-31FE2099B9E2}" srcOrd="2" destOrd="0" presId="urn:microsoft.com/office/officeart/2018/2/layout/IconVerticalSolidList"/>
    <dgm:cxn modelId="{A72CB67F-E8B6-425F-A340-5BAC35C44AB4}" type="presParOf" srcId="{B4F352BB-59CB-4445-81F0-DFEA6EE7B09F}" destId="{9022E2A7-CE32-4F5A-B2B0-3E84FA5E9D81}" srcOrd="3" destOrd="0" presId="urn:microsoft.com/office/officeart/2018/2/layout/IconVerticalSolidList"/>
    <dgm:cxn modelId="{51AED44E-615C-42F0-976A-02839E5F0E12}" type="presParOf" srcId="{935181C7-1060-49BF-AE76-C2627039D9E5}" destId="{F9F50824-2F1D-4E70-95A7-BAB8E65F2696}" srcOrd="7" destOrd="0" presId="urn:microsoft.com/office/officeart/2018/2/layout/IconVerticalSolidList"/>
    <dgm:cxn modelId="{CE65068C-A64B-4007-A757-51D6A44E7A4A}" type="presParOf" srcId="{935181C7-1060-49BF-AE76-C2627039D9E5}" destId="{7111E341-EC48-43B1-B3E4-713574FD4721}" srcOrd="8" destOrd="0" presId="urn:microsoft.com/office/officeart/2018/2/layout/IconVerticalSolidList"/>
    <dgm:cxn modelId="{46D21148-0DB5-4919-B1E8-F36DA41DBB85}" type="presParOf" srcId="{7111E341-EC48-43B1-B3E4-713574FD4721}" destId="{D0C803AE-2906-4038-9221-10C992471131}" srcOrd="0" destOrd="0" presId="urn:microsoft.com/office/officeart/2018/2/layout/IconVerticalSolidList"/>
    <dgm:cxn modelId="{F0B50BDC-EED4-4D4D-8EDF-E1A712244D31}" type="presParOf" srcId="{7111E341-EC48-43B1-B3E4-713574FD4721}" destId="{FBE4E44E-A3AA-471F-B13C-3328B1634BAB}" srcOrd="1" destOrd="0" presId="urn:microsoft.com/office/officeart/2018/2/layout/IconVerticalSolidList"/>
    <dgm:cxn modelId="{1B519824-0404-4D8E-BE96-C1E787E426C1}" type="presParOf" srcId="{7111E341-EC48-43B1-B3E4-713574FD4721}" destId="{463CA7E3-0ABE-4345-A6D6-F086C42ECDEF}" srcOrd="2" destOrd="0" presId="urn:microsoft.com/office/officeart/2018/2/layout/IconVerticalSolidList"/>
    <dgm:cxn modelId="{1757CDED-AE7F-4978-95A7-923F893BEF1F}" type="presParOf" srcId="{7111E341-EC48-43B1-B3E4-713574FD4721}" destId="{935A42C3-5A8B-4089-A84E-014CC887B7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EBCD82-B6B5-41A7-921A-9F6B49FA8BD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6AF16A7-D931-4F56-B14A-250E824706DE}">
      <dgm:prSet/>
      <dgm:spPr/>
      <dgm:t>
        <a:bodyPr/>
        <a:lstStyle/>
        <a:p>
          <a:r>
            <a:rPr lang="en-US" b="1" i="0" dirty="0"/>
            <a:t>Basic Services for Free:</a:t>
          </a:r>
          <a:r>
            <a:rPr lang="en-US" b="0" i="0" dirty="0"/>
            <a:t> </a:t>
          </a:r>
        </a:p>
        <a:p>
          <a:r>
            <a:rPr lang="en-US" b="0" i="0" dirty="0"/>
            <a:t>Users can access basic features of the AI recommender for free. This could include a limited number of activity recommendations per day or week. The goal is to attract users to the platform and demonstrate the value it can provide.</a:t>
          </a:r>
          <a:endParaRPr lang="en-US" dirty="0"/>
        </a:p>
      </dgm:t>
    </dgm:pt>
    <dgm:pt modelId="{4D4C835F-3497-4000-BDC4-16583201D062}" type="parTrans" cxnId="{96F3C243-DF64-47F1-9E3A-EDD1C761764A}">
      <dgm:prSet/>
      <dgm:spPr/>
      <dgm:t>
        <a:bodyPr/>
        <a:lstStyle/>
        <a:p>
          <a:endParaRPr lang="en-US"/>
        </a:p>
      </dgm:t>
    </dgm:pt>
    <dgm:pt modelId="{B135EA78-4713-429A-ADDE-7CDE9293AA69}" type="sibTrans" cxnId="{96F3C243-DF64-47F1-9E3A-EDD1C761764A}">
      <dgm:prSet/>
      <dgm:spPr/>
      <dgm:t>
        <a:bodyPr/>
        <a:lstStyle/>
        <a:p>
          <a:endParaRPr lang="en-US"/>
        </a:p>
      </dgm:t>
    </dgm:pt>
    <dgm:pt modelId="{58458F30-D455-498F-9A79-DB514702047C}">
      <dgm:prSet/>
      <dgm:spPr/>
      <dgm:t>
        <a:bodyPr/>
        <a:lstStyle/>
        <a:p>
          <a:r>
            <a:rPr lang="en-US" b="1" i="0" dirty="0"/>
            <a:t>Premium Services for a Fee:</a:t>
          </a:r>
          <a:r>
            <a:rPr lang="en-US" b="0" i="0" dirty="0"/>
            <a:t> </a:t>
          </a:r>
        </a:p>
        <a:p>
          <a:r>
            <a:rPr lang="en-US" b="0" i="0" dirty="0"/>
            <a:t>More advanced features are available for a subscription fee. This could include unlimited activity recommendations, access to a wider range of activities, ability to save and track progress, and priority access to new features and updates.</a:t>
          </a:r>
          <a:endParaRPr lang="en-US" dirty="0"/>
        </a:p>
      </dgm:t>
    </dgm:pt>
    <dgm:pt modelId="{AF694AE3-0616-41E0-935A-DA525B7A3BA0}" type="parTrans" cxnId="{DB4D0651-6529-48E3-8C34-4BF0BE37E2E4}">
      <dgm:prSet/>
      <dgm:spPr/>
      <dgm:t>
        <a:bodyPr/>
        <a:lstStyle/>
        <a:p>
          <a:endParaRPr lang="en-US"/>
        </a:p>
      </dgm:t>
    </dgm:pt>
    <dgm:pt modelId="{69D477A0-962A-4CD4-BE90-37D6FE3745AD}" type="sibTrans" cxnId="{DB4D0651-6529-48E3-8C34-4BF0BE37E2E4}">
      <dgm:prSet/>
      <dgm:spPr/>
      <dgm:t>
        <a:bodyPr/>
        <a:lstStyle/>
        <a:p>
          <a:endParaRPr lang="en-US"/>
        </a:p>
      </dgm:t>
    </dgm:pt>
    <dgm:pt modelId="{332C5A2C-4A8E-466B-B651-505D9796106F}">
      <dgm:prSet/>
      <dgm:spPr/>
      <dgm:t>
        <a:bodyPr/>
        <a:lstStyle/>
        <a:p>
          <a:r>
            <a:rPr lang="en-US" b="1" i="0" dirty="0"/>
            <a:t>Conversion of Free Users to Paid Users:</a:t>
          </a:r>
          <a:r>
            <a:rPr lang="en-US" b="0" i="0" dirty="0"/>
            <a:t> </a:t>
          </a:r>
        </a:p>
        <a:p>
          <a:r>
            <a:rPr lang="en-US" b="0" i="0" dirty="0"/>
            <a:t>The aim is to convert free users to paid users over time. By experiencing the value of the free service, users may be inclined to pay for additional features that can enhance their experience and provide more personalized and comprehensive mental health support.</a:t>
          </a:r>
          <a:endParaRPr lang="en-US" dirty="0"/>
        </a:p>
      </dgm:t>
    </dgm:pt>
    <dgm:pt modelId="{4864BEC5-1951-4E69-9046-D9BE77F6BCA3}" type="parTrans" cxnId="{E373EFB0-E908-4F33-A32C-D0C7B6D01BF9}">
      <dgm:prSet/>
      <dgm:spPr/>
      <dgm:t>
        <a:bodyPr/>
        <a:lstStyle/>
        <a:p>
          <a:endParaRPr lang="en-US"/>
        </a:p>
      </dgm:t>
    </dgm:pt>
    <dgm:pt modelId="{EB46EB07-A5CF-4444-85DC-4361CF115021}" type="sibTrans" cxnId="{E373EFB0-E908-4F33-A32C-D0C7B6D01BF9}">
      <dgm:prSet/>
      <dgm:spPr/>
      <dgm:t>
        <a:bodyPr/>
        <a:lstStyle/>
        <a:p>
          <a:endParaRPr lang="en-US"/>
        </a:p>
      </dgm:t>
    </dgm:pt>
    <dgm:pt modelId="{06D8A27A-5F14-41C8-B130-8E0F914B5A6C}" type="pres">
      <dgm:prSet presAssocID="{7DEBCD82-B6B5-41A7-921A-9F6B49FA8BD1}" presName="root" presStyleCnt="0">
        <dgm:presLayoutVars>
          <dgm:dir/>
          <dgm:resizeHandles val="exact"/>
        </dgm:presLayoutVars>
      </dgm:prSet>
      <dgm:spPr/>
    </dgm:pt>
    <dgm:pt modelId="{373173E8-7C26-4A54-A63E-58B33BC4D3E1}" type="pres">
      <dgm:prSet presAssocID="{06AF16A7-D931-4F56-B14A-250E824706DE}" presName="compNode" presStyleCnt="0"/>
      <dgm:spPr/>
    </dgm:pt>
    <dgm:pt modelId="{43FE65F4-0AB5-47FE-948C-8B67CA35AD64}" type="pres">
      <dgm:prSet presAssocID="{06AF16A7-D931-4F56-B14A-250E824706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8F00A278-6174-40F0-922B-8F515F0ECF2B}" type="pres">
      <dgm:prSet presAssocID="{06AF16A7-D931-4F56-B14A-250E824706DE}" presName="spaceRect" presStyleCnt="0"/>
      <dgm:spPr/>
    </dgm:pt>
    <dgm:pt modelId="{A3A88BFC-C83D-4865-ADC9-DCD3BD8D1225}" type="pres">
      <dgm:prSet presAssocID="{06AF16A7-D931-4F56-B14A-250E824706DE}" presName="textRect" presStyleLbl="revTx" presStyleIdx="0" presStyleCnt="3">
        <dgm:presLayoutVars>
          <dgm:chMax val="1"/>
          <dgm:chPref val="1"/>
        </dgm:presLayoutVars>
      </dgm:prSet>
      <dgm:spPr/>
    </dgm:pt>
    <dgm:pt modelId="{6CB4FBD4-D82C-474B-B68E-F982CF6326CF}" type="pres">
      <dgm:prSet presAssocID="{B135EA78-4713-429A-ADDE-7CDE9293AA69}" presName="sibTrans" presStyleCnt="0"/>
      <dgm:spPr/>
    </dgm:pt>
    <dgm:pt modelId="{9F005560-00A7-423E-8215-EF57B7EC9600}" type="pres">
      <dgm:prSet presAssocID="{58458F30-D455-498F-9A79-DB514702047C}" presName="compNode" presStyleCnt="0"/>
      <dgm:spPr/>
    </dgm:pt>
    <dgm:pt modelId="{CE151EF7-30ED-403C-9F02-90757F254A44}" type="pres">
      <dgm:prSet presAssocID="{58458F30-D455-498F-9A79-DB51470204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EB8D4B1D-2151-4519-9B06-EF42E06432BF}" type="pres">
      <dgm:prSet presAssocID="{58458F30-D455-498F-9A79-DB514702047C}" presName="spaceRect" presStyleCnt="0"/>
      <dgm:spPr/>
    </dgm:pt>
    <dgm:pt modelId="{EF2E50C9-5FD6-4D77-9DC2-81629CC41D7B}" type="pres">
      <dgm:prSet presAssocID="{58458F30-D455-498F-9A79-DB514702047C}" presName="textRect" presStyleLbl="revTx" presStyleIdx="1" presStyleCnt="3">
        <dgm:presLayoutVars>
          <dgm:chMax val="1"/>
          <dgm:chPref val="1"/>
        </dgm:presLayoutVars>
      </dgm:prSet>
      <dgm:spPr/>
    </dgm:pt>
    <dgm:pt modelId="{201780E7-FBEA-46D6-A1D8-46CE22129B5A}" type="pres">
      <dgm:prSet presAssocID="{69D477A0-962A-4CD4-BE90-37D6FE3745AD}" presName="sibTrans" presStyleCnt="0"/>
      <dgm:spPr/>
    </dgm:pt>
    <dgm:pt modelId="{6EEADC5D-5502-41CB-92A1-C10137711AB0}" type="pres">
      <dgm:prSet presAssocID="{332C5A2C-4A8E-466B-B651-505D9796106F}" presName="compNode" presStyleCnt="0"/>
      <dgm:spPr/>
    </dgm:pt>
    <dgm:pt modelId="{616E8443-CDA8-4CF7-8E86-37DD81FFD462}" type="pres">
      <dgm:prSet presAssocID="{332C5A2C-4A8E-466B-B651-505D979610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B58B9C66-46EB-420C-A052-04AB5D414DB1}" type="pres">
      <dgm:prSet presAssocID="{332C5A2C-4A8E-466B-B651-505D9796106F}" presName="spaceRect" presStyleCnt="0"/>
      <dgm:spPr/>
    </dgm:pt>
    <dgm:pt modelId="{35EC7EB0-33FE-4ED5-9143-C7C29F016898}" type="pres">
      <dgm:prSet presAssocID="{332C5A2C-4A8E-466B-B651-505D9796106F}" presName="textRect" presStyleLbl="revTx" presStyleIdx="2" presStyleCnt="3">
        <dgm:presLayoutVars>
          <dgm:chMax val="1"/>
          <dgm:chPref val="1"/>
        </dgm:presLayoutVars>
      </dgm:prSet>
      <dgm:spPr/>
    </dgm:pt>
  </dgm:ptLst>
  <dgm:cxnLst>
    <dgm:cxn modelId="{C30EFA07-8C84-4B2F-8D5C-CCBFA7EAD1F8}" type="presOf" srcId="{06AF16A7-D931-4F56-B14A-250E824706DE}" destId="{A3A88BFC-C83D-4865-ADC9-DCD3BD8D1225}" srcOrd="0" destOrd="0" presId="urn:microsoft.com/office/officeart/2018/2/layout/IconLabelList"/>
    <dgm:cxn modelId="{49689B1F-8E94-4A50-9698-30C24B38EEE3}" type="presOf" srcId="{332C5A2C-4A8E-466B-B651-505D9796106F}" destId="{35EC7EB0-33FE-4ED5-9143-C7C29F016898}" srcOrd="0" destOrd="0" presId="urn:microsoft.com/office/officeart/2018/2/layout/IconLabelList"/>
    <dgm:cxn modelId="{DDC0B139-7E80-4688-87A7-9710A862B288}" type="presOf" srcId="{58458F30-D455-498F-9A79-DB514702047C}" destId="{EF2E50C9-5FD6-4D77-9DC2-81629CC41D7B}" srcOrd="0" destOrd="0" presId="urn:microsoft.com/office/officeart/2018/2/layout/IconLabelList"/>
    <dgm:cxn modelId="{96F3C243-DF64-47F1-9E3A-EDD1C761764A}" srcId="{7DEBCD82-B6B5-41A7-921A-9F6B49FA8BD1}" destId="{06AF16A7-D931-4F56-B14A-250E824706DE}" srcOrd="0" destOrd="0" parTransId="{4D4C835F-3497-4000-BDC4-16583201D062}" sibTransId="{B135EA78-4713-429A-ADDE-7CDE9293AA69}"/>
    <dgm:cxn modelId="{DB4D0651-6529-48E3-8C34-4BF0BE37E2E4}" srcId="{7DEBCD82-B6B5-41A7-921A-9F6B49FA8BD1}" destId="{58458F30-D455-498F-9A79-DB514702047C}" srcOrd="1" destOrd="0" parTransId="{AF694AE3-0616-41E0-935A-DA525B7A3BA0}" sibTransId="{69D477A0-962A-4CD4-BE90-37D6FE3745AD}"/>
    <dgm:cxn modelId="{E373EFB0-E908-4F33-A32C-D0C7B6D01BF9}" srcId="{7DEBCD82-B6B5-41A7-921A-9F6B49FA8BD1}" destId="{332C5A2C-4A8E-466B-B651-505D9796106F}" srcOrd="2" destOrd="0" parTransId="{4864BEC5-1951-4E69-9046-D9BE77F6BCA3}" sibTransId="{EB46EB07-A5CF-4444-85DC-4361CF115021}"/>
    <dgm:cxn modelId="{530C69DD-286B-4319-B348-C5847816C4E0}" type="presOf" srcId="{7DEBCD82-B6B5-41A7-921A-9F6B49FA8BD1}" destId="{06D8A27A-5F14-41C8-B130-8E0F914B5A6C}" srcOrd="0" destOrd="0" presId="urn:microsoft.com/office/officeart/2018/2/layout/IconLabelList"/>
    <dgm:cxn modelId="{3528BD8D-BE12-416F-B2F4-3B29F3298694}" type="presParOf" srcId="{06D8A27A-5F14-41C8-B130-8E0F914B5A6C}" destId="{373173E8-7C26-4A54-A63E-58B33BC4D3E1}" srcOrd="0" destOrd="0" presId="urn:microsoft.com/office/officeart/2018/2/layout/IconLabelList"/>
    <dgm:cxn modelId="{0C25FE0A-19A9-4217-9F44-80B03510B679}" type="presParOf" srcId="{373173E8-7C26-4A54-A63E-58B33BC4D3E1}" destId="{43FE65F4-0AB5-47FE-948C-8B67CA35AD64}" srcOrd="0" destOrd="0" presId="urn:microsoft.com/office/officeart/2018/2/layout/IconLabelList"/>
    <dgm:cxn modelId="{327F93CD-042A-45F3-A3DF-2BC559FFB232}" type="presParOf" srcId="{373173E8-7C26-4A54-A63E-58B33BC4D3E1}" destId="{8F00A278-6174-40F0-922B-8F515F0ECF2B}" srcOrd="1" destOrd="0" presId="urn:microsoft.com/office/officeart/2018/2/layout/IconLabelList"/>
    <dgm:cxn modelId="{FBFF9D65-941F-43DC-8335-A96E0957EEA1}" type="presParOf" srcId="{373173E8-7C26-4A54-A63E-58B33BC4D3E1}" destId="{A3A88BFC-C83D-4865-ADC9-DCD3BD8D1225}" srcOrd="2" destOrd="0" presId="urn:microsoft.com/office/officeart/2018/2/layout/IconLabelList"/>
    <dgm:cxn modelId="{7FBF6241-0B20-4773-9637-2F25BD2DA285}" type="presParOf" srcId="{06D8A27A-5F14-41C8-B130-8E0F914B5A6C}" destId="{6CB4FBD4-D82C-474B-B68E-F982CF6326CF}" srcOrd="1" destOrd="0" presId="urn:microsoft.com/office/officeart/2018/2/layout/IconLabelList"/>
    <dgm:cxn modelId="{3C07CE5F-D57F-414D-ABD2-909584C9891F}" type="presParOf" srcId="{06D8A27A-5F14-41C8-B130-8E0F914B5A6C}" destId="{9F005560-00A7-423E-8215-EF57B7EC9600}" srcOrd="2" destOrd="0" presId="urn:microsoft.com/office/officeart/2018/2/layout/IconLabelList"/>
    <dgm:cxn modelId="{2346E197-E89D-43B6-812D-780925B7DF39}" type="presParOf" srcId="{9F005560-00A7-423E-8215-EF57B7EC9600}" destId="{CE151EF7-30ED-403C-9F02-90757F254A44}" srcOrd="0" destOrd="0" presId="urn:microsoft.com/office/officeart/2018/2/layout/IconLabelList"/>
    <dgm:cxn modelId="{51BC1326-70AB-4EA4-8288-852D50E2B287}" type="presParOf" srcId="{9F005560-00A7-423E-8215-EF57B7EC9600}" destId="{EB8D4B1D-2151-4519-9B06-EF42E06432BF}" srcOrd="1" destOrd="0" presId="urn:microsoft.com/office/officeart/2018/2/layout/IconLabelList"/>
    <dgm:cxn modelId="{AEDDC400-992B-4037-A2D7-0B0B317193DD}" type="presParOf" srcId="{9F005560-00A7-423E-8215-EF57B7EC9600}" destId="{EF2E50C9-5FD6-4D77-9DC2-81629CC41D7B}" srcOrd="2" destOrd="0" presId="urn:microsoft.com/office/officeart/2018/2/layout/IconLabelList"/>
    <dgm:cxn modelId="{5D3AA2C4-F018-4F0D-9B5A-8A40D8B30160}" type="presParOf" srcId="{06D8A27A-5F14-41C8-B130-8E0F914B5A6C}" destId="{201780E7-FBEA-46D6-A1D8-46CE22129B5A}" srcOrd="3" destOrd="0" presId="urn:microsoft.com/office/officeart/2018/2/layout/IconLabelList"/>
    <dgm:cxn modelId="{BC0C9A7D-F64E-4A73-84ED-7F1BB627BDEB}" type="presParOf" srcId="{06D8A27A-5F14-41C8-B130-8E0F914B5A6C}" destId="{6EEADC5D-5502-41CB-92A1-C10137711AB0}" srcOrd="4" destOrd="0" presId="urn:microsoft.com/office/officeart/2018/2/layout/IconLabelList"/>
    <dgm:cxn modelId="{CB408EA9-2F2B-48F7-90B5-554297F48F62}" type="presParOf" srcId="{6EEADC5D-5502-41CB-92A1-C10137711AB0}" destId="{616E8443-CDA8-4CF7-8E86-37DD81FFD462}" srcOrd="0" destOrd="0" presId="urn:microsoft.com/office/officeart/2018/2/layout/IconLabelList"/>
    <dgm:cxn modelId="{0710A80E-7A1A-4469-8A7C-4658BA4A59F7}" type="presParOf" srcId="{6EEADC5D-5502-41CB-92A1-C10137711AB0}" destId="{B58B9C66-46EB-420C-A052-04AB5D414DB1}" srcOrd="1" destOrd="0" presId="urn:microsoft.com/office/officeart/2018/2/layout/IconLabelList"/>
    <dgm:cxn modelId="{75939A4C-909F-47C1-B6A4-C1376A804FBF}" type="presParOf" srcId="{6EEADC5D-5502-41CB-92A1-C10137711AB0}" destId="{35EC7EB0-33FE-4ED5-9143-C7C29F01689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9763D2-C7CA-4FE1-90EF-B96302BF9F3B}"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8A93B594-41E9-4CE1-98AE-5201DA8FE03E}">
      <dgm:prSet/>
      <dgm:spPr/>
      <dgm:t>
        <a:bodyPr/>
        <a:lstStyle/>
        <a:p>
          <a:r>
            <a:rPr lang="en-US" b="1" i="0" dirty="0"/>
            <a:t>Advertisements for Mental Health Products:</a:t>
          </a:r>
          <a:r>
            <a:rPr lang="en-US" b="0" i="0" dirty="0"/>
            <a:t> </a:t>
          </a:r>
        </a:p>
        <a:p>
          <a:r>
            <a:rPr lang="en-US" b="0" i="0" dirty="0"/>
            <a:t>By displaying advertisements for relevant mental health products, the platform can generate revenue from ad impressions and clicks. These could be products that aid in mental health management, such as self-help books, wellness apps, or therapeutic tools.</a:t>
          </a:r>
          <a:endParaRPr lang="en-US" dirty="0"/>
        </a:p>
      </dgm:t>
    </dgm:pt>
    <dgm:pt modelId="{E9098E9F-B45E-41FF-9409-3E97C13EE0F3}" type="parTrans" cxnId="{3A0DAAD0-13B5-4B08-854E-3484EA2F08D9}">
      <dgm:prSet/>
      <dgm:spPr/>
      <dgm:t>
        <a:bodyPr/>
        <a:lstStyle/>
        <a:p>
          <a:endParaRPr lang="en-US"/>
        </a:p>
      </dgm:t>
    </dgm:pt>
    <dgm:pt modelId="{05B56F96-5417-441B-BEF4-B9F3C3D5A355}" type="sibTrans" cxnId="{3A0DAAD0-13B5-4B08-854E-3484EA2F08D9}">
      <dgm:prSet/>
      <dgm:spPr/>
      <dgm:t>
        <a:bodyPr/>
        <a:lstStyle/>
        <a:p>
          <a:endParaRPr lang="en-US"/>
        </a:p>
      </dgm:t>
    </dgm:pt>
    <dgm:pt modelId="{04741DCB-C948-43F2-9C06-46E7B2DE37C2}">
      <dgm:prSet/>
      <dgm:spPr/>
      <dgm:t>
        <a:bodyPr/>
        <a:lstStyle/>
        <a:p>
          <a:r>
            <a:rPr lang="en-US" b="1" i="0" dirty="0"/>
            <a:t>Partnerships with Hospitals and Doctors:</a:t>
          </a:r>
          <a:r>
            <a:rPr lang="en-US" b="0" i="0" dirty="0"/>
            <a:t> Partnering with hospitals and doctors can provide a referral system. If the AI determines that a user’s condition is severe or not improving, it can recommend consultation with a partnered hospital or doctor. For each referral, the platform could earn a fee.</a:t>
          </a:r>
          <a:endParaRPr lang="en-US" dirty="0"/>
        </a:p>
      </dgm:t>
    </dgm:pt>
    <dgm:pt modelId="{E4261F36-5114-4CB0-886F-FE7552555142}" type="parTrans" cxnId="{3DABFA35-E7B6-4028-8079-521BB0EFFB23}">
      <dgm:prSet/>
      <dgm:spPr/>
      <dgm:t>
        <a:bodyPr/>
        <a:lstStyle/>
        <a:p>
          <a:endParaRPr lang="en-US"/>
        </a:p>
      </dgm:t>
    </dgm:pt>
    <dgm:pt modelId="{5B3911BA-C9D5-4420-BE2E-6EA19E18FA03}" type="sibTrans" cxnId="{3DABFA35-E7B6-4028-8079-521BB0EFFB23}">
      <dgm:prSet/>
      <dgm:spPr/>
      <dgm:t>
        <a:bodyPr/>
        <a:lstStyle/>
        <a:p>
          <a:endParaRPr lang="en-US"/>
        </a:p>
      </dgm:t>
    </dgm:pt>
    <dgm:pt modelId="{149A6397-AD1B-4F8C-AC60-420D864327F0}">
      <dgm:prSet/>
      <dgm:spPr/>
      <dgm:t>
        <a:bodyPr/>
        <a:lstStyle/>
        <a:p>
          <a:r>
            <a:rPr lang="en-US" b="1" i="0" dirty="0"/>
            <a:t>Partnerships with Music Services:</a:t>
          </a:r>
        </a:p>
        <a:p>
          <a:r>
            <a:rPr lang="en-US" b="0" i="0" dirty="0"/>
            <a:t> Collaborating with music services like Spotify can enhance the user experience and also generate revenue. When the AI recommends a song or playlist, it can direct the user to the song on the partnered platform. The platform could earn a commission for traffic or new subscriptions generated through these referrals.</a:t>
          </a:r>
          <a:endParaRPr lang="en-US" dirty="0"/>
        </a:p>
      </dgm:t>
    </dgm:pt>
    <dgm:pt modelId="{9FDC0719-82E2-4634-BB56-74A2F28F9888}" type="parTrans" cxnId="{933506DA-64FC-4E97-9C04-AB9C7981D518}">
      <dgm:prSet/>
      <dgm:spPr/>
      <dgm:t>
        <a:bodyPr/>
        <a:lstStyle/>
        <a:p>
          <a:endParaRPr lang="en-US"/>
        </a:p>
      </dgm:t>
    </dgm:pt>
    <dgm:pt modelId="{7D79D101-E2BA-4973-A7F1-A49FA994C984}" type="sibTrans" cxnId="{933506DA-64FC-4E97-9C04-AB9C7981D518}">
      <dgm:prSet/>
      <dgm:spPr/>
      <dgm:t>
        <a:bodyPr/>
        <a:lstStyle/>
        <a:p>
          <a:endParaRPr lang="en-US"/>
        </a:p>
      </dgm:t>
    </dgm:pt>
    <dgm:pt modelId="{04436B29-42BA-4568-8B0C-93497F47D51C}" type="pres">
      <dgm:prSet presAssocID="{F59763D2-C7CA-4FE1-90EF-B96302BF9F3B}" presName="root" presStyleCnt="0">
        <dgm:presLayoutVars>
          <dgm:dir/>
          <dgm:resizeHandles val="exact"/>
        </dgm:presLayoutVars>
      </dgm:prSet>
      <dgm:spPr/>
    </dgm:pt>
    <dgm:pt modelId="{7DAA215C-C936-441B-8E08-104CAA65A4E1}" type="pres">
      <dgm:prSet presAssocID="{8A93B594-41E9-4CE1-98AE-5201DA8FE03E}" presName="compNode" presStyleCnt="0"/>
      <dgm:spPr/>
    </dgm:pt>
    <dgm:pt modelId="{8784457D-F4CB-4F9E-A914-02A8205DA87E}" type="pres">
      <dgm:prSet presAssocID="{8A93B594-41E9-4CE1-98AE-5201DA8FE0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B0C05391-8735-48CF-A7B2-3170B3E7FFE8}" type="pres">
      <dgm:prSet presAssocID="{8A93B594-41E9-4CE1-98AE-5201DA8FE03E}" presName="spaceRect" presStyleCnt="0"/>
      <dgm:spPr/>
    </dgm:pt>
    <dgm:pt modelId="{042A3E09-B751-4637-AA6F-B1C435BB3160}" type="pres">
      <dgm:prSet presAssocID="{8A93B594-41E9-4CE1-98AE-5201DA8FE03E}" presName="textRect" presStyleLbl="revTx" presStyleIdx="0" presStyleCnt="3">
        <dgm:presLayoutVars>
          <dgm:chMax val="1"/>
          <dgm:chPref val="1"/>
        </dgm:presLayoutVars>
      </dgm:prSet>
      <dgm:spPr/>
    </dgm:pt>
    <dgm:pt modelId="{460D3A45-7EAC-4CB6-BFF3-5EA3CF81C2F8}" type="pres">
      <dgm:prSet presAssocID="{05B56F96-5417-441B-BEF4-B9F3C3D5A355}" presName="sibTrans" presStyleCnt="0"/>
      <dgm:spPr/>
    </dgm:pt>
    <dgm:pt modelId="{6085081B-D575-4388-A74B-661DFD1B4D1F}" type="pres">
      <dgm:prSet presAssocID="{04741DCB-C948-43F2-9C06-46E7B2DE37C2}" presName="compNode" presStyleCnt="0"/>
      <dgm:spPr/>
    </dgm:pt>
    <dgm:pt modelId="{9A7A999E-68CD-4FBF-8545-175E8C904BD8}" type="pres">
      <dgm:prSet presAssocID="{04741DCB-C948-43F2-9C06-46E7B2DE37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FEE14EF9-1780-4B31-A443-1CB5332F557A}" type="pres">
      <dgm:prSet presAssocID="{04741DCB-C948-43F2-9C06-46E7B2DE37C2}" presName="spaceRect" presStyleCnt="0"/>
      <dgm:spPr/>
    </dgm:pt>
    <dgm:pt modelId="{DC779B7E-B55B-49A3-BE8A-B319145ABC6F}" type="pres">
      <dgm:prSet presAssocID="{04741DCB-C948-43F2-9C06-46E7B2DE37C2}" presName="textRect" presStyleLbl="revTx" presStyleIdx="1" presStyleCnt="3">
        <dgm:presLayoutVars>
          <dgm:chMax val="1"/>
          <dgm:chPref val="1"/>
        </dgm:presLayoutVars>
      </dgm:prSet>
      <dgm:spPr/>
    </dgm:pt>
    <dgm:pt modelId="{16555E78-450A-40B1-8C25-CD128F85BA41}" type="pres">
      <dgm:prSet presAssocID="{5B3911BA-C9D5-4420-BE2E-6EA19E18FA03}" presName="sibTrans" presStyleCnt="0"/>
      <dgm:spPr/>
    </dgm:pt>
    <dgm:pt modelId="{4010ED2C-3233-4F45-A455-DB198C9AAB36}" type="pres">
      <dgm:prSet presAssocID="{149A6397-AD1B-4F8C-AC60-420D864327F0}" presName="compNode" presStyleCnt="0"/>
      <dgm:spPr/>
    </dgm:pt>
    <dgm:pt modelId="{848AD51A-9F3F-45FD-A69A-369E2FC2EACD}" type="pres">
      <dgm:prSet presAssocID="{149A6397-AD1B-4F8C-AC60-420D864327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ductor"/>
        </a:ext>
      </dgm:extLst>
    </dgm:pt>
    <dgm:pt modelId="{F423C820-2BC3-4857-8DE9-2F7A1DBD2045}" type="pres">
      <dgm:prSet presAssocID="{149A6397-AD1B-4F8C-AC60-420D864327F0}" presName="spaceRect" presStyleCnt="0"/>
      <dgm:spPr/>
    </dgm:pt>
    <dgm:pt modelId="{0EE3A68D-EE02-4070-B2F0-E6BE5E032BA8}" type="pres">
      <dgm:prSet presAssocID="{149A6397-AD1B-4F8C-AC60-420D864327F0}" presName="textRect" presStyleLbl="revTx" presStyleIdx="2" presStyleCnt="3" custScaleX="117609">
        <dgm:presLayoutVars>
          <dgm:chMax val="1"/>
          <dgm:chPref val="1"/>
        </dgm:presLayoutVars>
      </dgm:prSet>
      <dgm:spPr/>
    </dgm:pt>
  </dgm:ptLst>
  <dgm:cxnLst>
    <dgm:cxn modelId="{960D9309-5E04-407C-B3BF-741F6C729CD1}" type="presOf" srcId="{149A6397-AD1B-4F8C-AC60-420D864327F0}" destId="{0EE3A68D-EE02-4070-B2F0-E6BE5E032BA8}" srcOrd="0" destOrd="0" presId="urn:microsoft.com/office/officeart/2018/2/layout/IconLabelList"/>
    <dgm:cxn modelId="{8F50CB21-1848-479B-B757-45A40171BA77}" type="presOf" srcId="{8A93B594-41E9-4CE1-98AE-5201DA8FE03E}" destId="{042A3E09-B751-4637-AA6F-B1C435BB3160}" srcOrd="0" destOrd="0" presId="urn:microsoft.com/office/officeart/2018/2/layout/IconLabelList"/>
    <dgm:cxn modelId="{3DABFA35-E7B6-4028-8079-521BB0EFFB23}" srcId="{F59763D2-C7CA-4FE1-90EF-B96302BF9F3B}" destId="{04741DCB-C948-43F2-9C06-46E7B2DE37C2}" srcOrd="1" destOrd="0" parTransId="{E4261F36-5114-4CB0-886F-FE7552555142}" sibTransId="{5B3911BA-C9D5-4420-BE2E-6EA19E18FA03}"/>
    <dgm:cxn modelId="{EEC93A3A-9C57-4751-9855-D99417D8B968}" type="presOf" srcId="{F59763D2-C7CA-4FE1-90EF-B96302BF9F3B}" destId="{04436B29-42BA-4568-8B0C-93497F47D51C}" srcOrd="0" destOrd="0" presId="urn:microsoft.com/office/officeart/2018/2/layout/IconLabelList"/>
    <dgm:cxn modelId="{3A0DAAD0-13B5-4B08-854E-3484EA2F08D9}" srcId="{F59763D2-C7CA-4FE1-90EF-B96302BF9F3B}" destId="{8A93B594-41E9-4CE1-98AE-5201DA8FE03E}" srcOrd="0" destOrd="0" parTransId="{E9098E9F-B45E-41FF-9409-3E97C13EE0F3}" sibTransId="{05B56F96-5417-441B-BEF4-B9F3C3D5A355}"/>
    <dgm:cxn modelId="{933506DA-64FC-4E97-9C04-AB9C7981D518}" srcId="{F59763D2-C7CA-4FE1-90EF-B96302BF9F3B}" destId="{149A6397-AD1B-4F8C-AC60-420D864327F0}" srcOrd="2" destOrd="0" parTransId="{9FDC0719-82E2-4634-BB56-74A2F28F9888}" sibTransId="{7D79D101-E2BA-4973-A7F1-A49FA994C984}"/>
    <dgm:cxn modelId="{9DFFC5E4-2092-4572-83FC-1DC19FC15689}" type="presOf" srcId="{04741DCB-C948-43F2-9C06-46E7B2DE37C2}" destId="{DC779B7E-B55B-49A3-BE8A-B319145ABC6F}" srcOrd="0" destOrd="0" presId="urn:microsoft.com/office/officeart/2018/2/layout/IconLabelList"/>
    <dgm:cxn modelId="{BE944BE8-ACC9-47E1-934A-8CF4E2FFEC9E}" type="presParOf" srcId="{04436B29-42BA-4568-8B0C-93497F47D51C}" destId="{7DAA215C-C936-441B-8E08-104CAA65A4E1}" srcOrd="0" destOrd="0" presId="urn:microsoft.com/office/officeart/2018/2/layout/IconLabelList"/>
    <dgm:cxn modelId="{33FEBF5C-01D4-4F08-8374-69F937C75E94}" type="presParOf" srcId="{7DAA215C-C936-441B-8E08-104CAA65A4E1}" destId="{8784457D-F4CB-4F9E-A914-02A8205DA87E}" srcOrd="0" destOrd="0" presId="urn:microsoft.com/office/officeart/2018/2/layout/IconLabelList"/>
    <dgm:cxn modelId="{6EA854DB-986E-4E60-BE66-3549311029F1}" type="presParOf" srcId="{7DAA215C-C936-441B-8E08-104CAA65A4E1}" destId="{B0C05391-8735-48CF-A7B2-3170B3E7FFE8}" srcOrd="1" destOrd="0" presId="urn:microsoft.com/office/officeart/2018/2/layout/IconLabelList"/>
    <dgm:cxn modelId="{17973FC7-3770-4909-A0A2-ED757CA86195}" type="presParOf" srcId="{7DAA215C-C936-441B-8E08-104CAA65A4E1}" destId="{042A3E09-B751-4637-AA6F-B1C435BB3160}" srcOrd="2" destOrd="0" presId="urn:microsoft.com/office/officeart/2018/2/layout/IconLabelList"/>
    <dgm:cxn modelId="{E7851CC0-3F72-49FF-B670-5A2E04C31EA5}" type="presParOf" srcId="{04436B29-42BA-4568-8B0C-93497F47D51C}" destId="{460D3A45-7EAC-4CB6-BFF3-5EA3CF81C2F8}" srcOrd="1" destOrd="0" presId="urn:microsoft.com/office/officeart/2018/2/layout/IconLabelList"/>
    <dgm:cxn modelId="{998B792D-FD96-43B5-B948-21AC9A2BFB90}" type="presParOf" srcId="{04436B29-42BA-4568-8B0C-93497F47D51C}" destId="{6085081B-D575-4388-A74B-661DFD1B4D1F}" srcOrd="2" destOrd="0" presId="urn:microsoft.com/office/officeart/2018/2/layout/IconLabelList"/>
    <dgm:cxn modelId="{0DC3A091-08D2-4FE1-BD04-C657B083FE2E}" type="presParOf" srcId="{6085081B-D575-4388-A74B-661DFD1B4D1F}" destId="{9A7A999E-68CD-4FBF-8545-175E8C904BD8}" srcOrd="0" destOrd="0" presId="urn:microsoft.com/office/officeart/2018/2/layout/IconLabelList"/>
    <dgm:cxn modelId="{2C7B5D95-C6AF-45E8-9E6F-08CD3895B602}" type="presParOf" srcId="{6085081B-D575-4388-A74B-661DFD1B4D1F}" destId="{FEE14EF9-1780-4B31-A443-1CB5332F557A}" srcOrd="1" destOrd="0" presId="urn:microsoft.com/office/officeart/2018/2/layout/IconLabelList"/>
    <dgm:cxn modelId="{6ED12908-8D33-44BC-B90A-0FE5C524EBAC}" type="presParOf" srcId="{6085081B-D575-4388-A74B-661DFD1B4D1F}" destId="{DC779B7E-B55B-49A3-BE8A-B319145ABC6F}" srcOrd="2" destOrd="0" presId="urn:microsoft.com/office/officeart/2018/2/layout/IconLabelList"/>
    <dgm:cxn modelId="{A68A868A-6F18-4F06-8C2E-28AF46EF7F8F}" type="presParOf" srcId="{04436B29-42BA-4568-8B0C-93497F47D51C}" destId="{16555E78-450A-40B1-8C25-CD128F85BA41}" srcOrd="3" destOrd="0" presId="urn:microsoft.com/office/officeart/2018/2/layout/IconLabelList"/>
    <dgm:cxn modelId="{D4B4C13A-87A3-4F9C-BA54-9F120A829647}" type="presParOf" srcId="{04436B29-42BA-4568-8B0C-93497F47D51C}" destId="{4010ED2C-3233-4F45-A455-DB198C9AAB36}" srcOrd="4" destOrd="0" presId="urn:microsoft.com/office/officeart/2018/2/layout/IconLabelList"/>
    <dgm:cxn modelId="{6CF69720-0CF5-4D8F-B172-98762F4CDFBE}" type="presParOf" srcId="{4010ED2C-3233-4F45-A455-DB198C9AAB36}" destId="{848AD51A-9F3F-45FD-A69A-369E2FC2EACD}" srcOrd="0" destOrd="0" presId="urn:microsoft.com/office/officeart/2018/2/layout/IconLabelList"/>
    <dgm:cxn modelId="{7E5D9D07-6D36-4362-AD35-60ED045E71B3}" type="presParOf" srcId="{4010ED2C-3233-4F45-A455-DB198C9AAB36}" destId="{F423C820-2BC3-4857-8DE9-2F7A1DBD2045}" srcOrd="1" destOrd="0" presId="urn:microsoft.com/office/officeart/2018/2/layout/IconLabelList"/>
    <dgm:cxn modelId="{DB67CD88-907C-4152-BA20-28AA1D52F05C}" type="presParOf" srcId="{4010ED2C-3233-4F45-A455-DB198C9AAB36}" destId="{0EE3A68D-EE02-4070-B2F0-E6BE5E032BA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6723C-4878-4F74-A864-631E1C17DED8}">
      <dsp:nvSpPr>
        <dsp:cNvPr id="0" name=""/>
        <dsp:cNvSpPr/>
      </dsp:nvSpPr>
      <dsp:spPr>
        <a:xfrm>
          <a:off x="834" y="0"/>
          <a:ext cx="3379279" cy="283464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798" tIns="0" rIns="333798" bIns="330200" numCol="1" spcCol="1270" anchor="t" anchorCtr="0">
          <a:noAutofit/>
        </a:bodyPr>
        <a:lstStyle/>
        <a:p>
          <a:pPr marL="0" lvl="0" indent="0" algn="l" defTabSz="533400">
            <a:lnSpc>
              <a:spcPct val="90000"/>
            </a:lnSpc>
            <a:spcBef>
              <a:spcPct val="0"/>
            </a:spcBef>
            <a:spcAft>
              <a:spcPct val="35000"/>
            </a:spcAft>
            <a:buNone/>
          </a:pPr>
          <a:r>
            <a:rPr lang="en-US" sz="1200" kern="1200"/>
            <a:t>Accessibility: Many people struggle to access mental health services due to cost, location, or availability.</a:t>
          </a:r>
        </a:p>
      </dsp:txBody>
      <dsp:txXfrm>
        <a:off x="834" y="1133855"/>
        <a:ext cx="3379279" cy="1700784"/>
      </dsp:txXfrm>
    </dsp:sp>
    <dsp:sp modelId="{603A0B61-EFF8-4730-96EC-2D1DA1947FFF}">
      <dsp:nvSpPr>
        <dsp:cNvPr id="0" name=""/>
        <dsp:cNvSpPr/>
      </dsp:nvSpPr>
      <dsp:spPr>
        <a:xfrm>
          <a:off x="834" y="0"/>
          <a:ext cx="3379279" cy="11338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798" tIns="165100" rIns="333798" bIns="165100" numCol="1" spcCol="1270" anchor="ctr" anchorCtr="0">
          <a:noAutofit/>
        </a:bodyPr>
        <a:lstStyle/>
        <a:p>
          <a:pPr marL="0" lvl="0" indent="0" algn="l" defTabSz="2133600">
            <a:lnSpc>
              <a:spcPct val="90000"/>
            </a:lnSpc>
            <a:spcBef>
              <a:spcPct val="0"/>
            </a:spcBef>
            <a:spcAft>
              <a:spcPct val="35000"/>
            </a:spcAft>
            <a:buNone/>
          </a:pPr>
          <a:r>
            <a:rPr lang="en-US" sz="4800" kern="1200"/>
            <a:t>01</a:t>
          </a:r>
        </a:p>
      </dsp:txBody>
      <dsp:txXfrm>
        <a:off x="834" y="0"/>
        <a:ext cx="3379279" cy="1133856"/>
      </dsp:txXfrm>
    </dsp:sp>
    <dsp:sp modelId="{4D25D444-65A0-49AC-A089-1BC18FDCC33B}">
      <dsp:nvSpPr>
        <dsp:cNvPr id="0" name=""/>
        <dsp:cNvSpPr/>
      </dsp:nvSpPr>
      <dsp:spPr>
        <a:xfrm>
          <a:off x="3650456" y="0"/>
          <a:ext cx="3379279" cy="283464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798" tIns="0" rIns="333798" bIns="330200" numCol="1" spcCol="1270" anchor="t" anchorCtr="0">
          <a:noAutofit/>
        </a:bodyPr>
        <a:lstStyle/>
        <a:p>
          <a:pPr marL="0" lvl="0" indent="0" algn="l" defTabSz="533400">
            <a:lnSpc>
              <a:spcPct val="90000"/>
            </a:lnSpc>
            <a:spcBef>
              <a:spcPct val="0"/>
            </a:spcBef>
            <a:spcAft>
              <a:spcPct val="35000"/>
            </a:spcAft>
            <a:buNone/>
          </a:pPr>
          <a:r>
            <a:rPr lang="en-US" sz="1200" kern="1200"/>
            <a:t>Personalization: Traditional mental health support often lacks personalization, which can make it less effective.</a:t>
          </a:r>
        </a:p>
      </dsp:txBody>
      <dsp:txXfrm>
        <a:off x="3650456" y="1133855"/>
        <a:ext cx="3379279" cy="1700784"/>
      </dsp:txXfrm>
    </dsp:sp>
    <dsp:sp modelId="{282E79FC-12EC-4A18-A654-E736FA2F5735}">
      <dsp:nvSpPr>
        <dsp:cNvPr id="0" name=""/>
        <dsp:cNvSpPr/>
      </dsp:nvSpPr>
      <dsp:spPr>
        <a:xfrm>
          <a:off x="3650456" y="0"/>
          <a:ext cx="3379279" cy="11338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798" tIns="165100" rIns="333798" bIns="165100" numCol="1" spcCol="1270" anchor="ctr" anchorCtr="0">
          <a:noAutofit/>
        </a:bodyPr>
        <a:lstStyle/>
        <a:p>
          <a:pPr marL="0" lvl="0" indent="0" algn="l" defTabSz="2133600">
            <a:lnSpc>
              <a:spcPct val="90000"/>
            </a:lnSpc>
            <a:spcBef>
              <a:spcPct val="0"/>
            </a:spcBef>
            <a:spcAft>
              <a:spcPct val="35000"/>
            </a:spcAft>
            <a:buNone/>
          </a:pPr>
          <a:r>
            <a:rPr lang="en-US" sz="4800" kern="1200"/>
            <a:t>02</a:t>
          </a:r>
        </a:p>
      </dsp:txBody>
      <dsp:txXfrm>
        <a:off x="3650456" y="0"/>
        <a:ext cx="3379279" cy="1133856"/>
      </dsp:txXfrm>
    </dsp:sp>
    <dsp:sp modelId="{FAB9F8F3-92CA-4E1D-B8AB-DF3FD8C51B15}">
      <dsp:nvSpPr>
        <dsp:cNvPr id="0" name=""/>
        <dsp:cNvSpPr/>
      </dsp:nvSpPr>
      <dsp:spPr>
        <a:xfrm>
          <a:off x="7300078" y="0"/>
          <a:ext cx="3379279" cy="283464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798" tIns="0" rIns="333798" bIns="330200" numCol="1" spcCol="1270" anchor="t" anchorCtr="0">
          <a:noAutofit/>
        </a:bodyPr>
        <a:lstStyle/>
        <a:p>
          <a:pPr marL="0" lvl="0" indent="0" algn="l" defTabSz="533400">
            <a:lnSpc>
              <a:spcPct val="90000"/>
            </a:lnSpc>
            <a:spcBef>
              <a:spcPct val="0"/>
            </a:spcBef>
            <a:spcAft>
              <a:spcPct val="35000"/>
            </a:spcAft>
            <a:buNone/>
          </a:pPr>
          <a:r>
            <a:rPr lang="en-US" sz="1200" kern="1200"/>
            <a:t>Stigma: There is still a significant stigma associated with seeking help for mental health issues, which can prevent people from getting the help they need. There is still some social awkwardness of talking about mental to other people</a:t>
          </a:r>
        </a:p>
      </dsp:txBody>
      <dsp:txXfrm>
        <a:off x="7300078" y="1133855"/>
        <a:ext cx="3379279" cy="1700784"/>
      </dsp:txXfrm>
    </dsp:sp>
    <dsp:sp modelId="{297DC1D3-14B8-45A3-92E9-5915BAEA33E8}">
      <dsp:nvSpPr>
        <dsp:cNvPr id="0" name=""/>
        <dsp:cNvSpPr/>
      </dsp:nvSpPr>
      <dsp:spPr>
        <a:xfrm>
          <a:off x="7300078" y="0"/>
          <a:ext cx="3379279" cy="11338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798" tIns="165100" rIns="333798" bIns="165100" numCol="1" spcCol="1270" anchor="ctr" anchorCtr="0">
          <a:noAutofit/>
        </a:bodyPr>
        <a:lstStyle/>
        <a:p>
          <a:pPr marL="0" lvl="0" indent="0" algn="l" defTabSz="2133600">
            <a:lnSpc>
              <a:spcPct val="90000"/>
            </a:lnSpc>
            <a:spcBef>
              <a:spcPct val="0"/>
            </a:spcBef>
            <a:spcAft>
              <a:spcPct val="35000"/>
            </a:spcAft>
            <a:buNone/>
          </a:pPr>
          <a:r>
            <a:rPr lang="en-US" sz="4800" kern="1200"/>
            <a:t>03</a:t>
          </a:r>
        </a:p>
      </dsp:txBody>
      <dsp:txXfrm>
        <a:off x="7300078" y="0"/>
        <a:ext cx="3379279" cy="1133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B7FFA-E3B7-45D9-AD0A-662EFC5D12C7}">
      <dsp:nvSpPr>
        <dsp:cNvPr id="0" name=""/>
        <dsp:cNvSpPr/>
      </dsp:nvSpPr>
      <dsp:spPr>
        <a:xfrm>
          <a:off x="0" y="541"/>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6F8EE-F90D-4548-9ADD-52AB2D087B5F}">
      <dsp:nvSpPr>
        <dsp:cNvPr id="0" name=""/>
        <dsp:cNvSpPr/>
      </dsp:nvSpPr>
      <dsp:spPr>
        <a:xfrm>
          <a:off x="383203" y="285568"/>
          <a:ext cx="696733" cy="696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8DFE7D-3C4E-4099-A2ED-17E344FA8F26}">
      <dsp:nvSpPr>
        <dsp:cNvPr id="0" name=""/>
        <dsp:cNvSpPr/>
      </dsp:nvSpPr>
      <dsp:spPr>
        <a:xfrm>
          <a:off x="1463139" y="541"/>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711200">
            <a:lnSpc>
              <a:spcPct val="100000"/>
            </a:lnSpc>
            <a:spcBef>
              <a:spcPct val="0"/>
            </a:spcBef>
            <a:spcAft>
              <a:spcPct val="35000"/>
            </a:spcAft>
            <a:buNone/>
          </a:pPr>
          <a:r>
            <a:rPr lang="en-US" sz="1600" b="1" i="0" kern="1200" dirty="0"/>
            <a:t>Personalized Recommendations:</a:t>
          </a:r>
          <a:r>
            <a:rPr lang="en-US" sz="1600" b="0" i="0" kern="1200" dirty="0"/>
            <a:t> The AI mental health recommender is designed to provide personalized activity recommendations based on the user’s preferences and mood. This level of personalization is a novel approach in mental health support.</a:t>
          </a:r>
          <a:endParaRPr lang="en-US" sz="1600" kern="1200" dirty="0"/>
        </a:p>
      </dsp:txBody>
      <dsp:txXfrm>
        <a:off x="1463139" y="541"/>
        <a:ext cx="9655964" cy="1266787"/>
      </dsp:txXfrm>
    </dsp:sp>
    <dsp:sp modelId="{8237FD97-7102-49DE-BED7-99A59DBB8EAB}">
      <dsp:nvSpPr>
        <dsp:cNvPr id="0" name=""/>
        <dsp:cNvSpPr/>
      </dsp:nvSpPr>
      <dsp:spPr>
        <a:xfrm>
          <a:off x="0" y="1584026"/>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D5295-404B-4271-AB10-09C79CF4946C}">
      <dsp:nvSpPr>
        <dsp:cNvPr id="0" name=""/>
        <dsp:cNvSpPr/>
      </dsp:nvSpPr>
      <dsp:spPr>
        <a:xfrm>
          <a:off x="383203" y="1869053"/>
          <a:ext cx="696733" cy="696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EE9EB-3712-41FC-99F5-FAA170B791E8}">
      <dsp:nvSpPr>
        <dsp:cNvPr id="0" name=""/>
        <dsp:cNvSpPr/>
      </dsp:nvSpPr>
      <dsp:spPr>
        <a:xfrm>
          <a:off x="1463139" y="1584026"/>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711200">
            <a:lnSpc>
              <a:spcPct val="100000"/>
            </a:lnSpc>
            <a:spcBef>
              <a:spcPct val="0"/>
            </a:spcBef>
            <a:spcAft>
              <a:spcPct val="35000"/>
            </a:spcAft>
            <a:buNone/>
          </a:pPr>
          <a:r>
            <a:rPr lang="en-US" sz="1600" b="1" i="0" kern="1200"/>
            <a:t>AI and Machine Learning:</a:t>
          </a:r>
          <a:r>
            <a:rPr lang="en-US" sz="1600" b="0" i="0" kern="1200"/>
            <a:t> The use of AI and Machine Learning for understanding the user’s current state and preferences is a unique aspect of this recommender. It allows the system to learn and improve over time, providing better and more accurate recommendations.</a:t>
          </a:r>
          <a:endParaRPr lang="en-US" sz="1600" kern="1200"/>
        </a:p>
      </dsp:txBody>
      <dsp:txXfrm>
        <a:off x="1463139" y="1584026"/>
        <a:ext cx="9655964" cy="1266787"/>
      </dsp:txXfrm>
    </dsp:sp>
    <dsp:sp modelId="{40D534A4-C794-4DFB-93D4-913BDD7B3FF5}">
      <dsp:nvSpPr>
        <dsp:cNvPr id="0" name=""/>
        <dsp:cNvSpPr/>
      </dsp:nvSpPr>
      <dsp:spPr>
        <a:xfrm>
          <a:off x="0" y="3167510"/>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A11DF2-796D-4DAE-98A1-4C5F6D923FB7}">
      <dsp:nvSpPr>
        <dsp:cNvPr id="0" name=""/>
        <dsp:cNvSpPr/>
      </dsp:nvSpPr>
      <dsp:spPr>
        <a:xfrm>
          <a:off x="383203" y="3452538"/>
          <a:ext cx="696733" cy="696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0BA1BD-BB04-47F9-ABDD-0151A715DE1B}">
      <dsp:nvSpPr>
        <dsp:cNvPr id="0" name=""/>
        <dsp:cNvSpPr/>
      </dsp:nvSpPr>
      <dsp:spPr>
        <a:xfrm>
          <a:off x="1463139" y="3167510"/>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711200">
            <a:lnSpc>
              <a:spcPct val="100000"/>
            </a:lnSpc>
            <a:spcBef>
              <a:spcPct val="0"/>
            </a:spcBef>
            <a:spcAft>
              <a:spcPct val="35000"/>
            </a:spcAft>
            <a:buNone/>
          </a:pPr>
          <a:r>
            <a:rPr lang="en-US" sz="1600" b="1" i="0" kern="1200" dirty="0"/>
            <a:t>Activity Database:</a:t>
          </a:r>
          <a:r>
            <a:rPr lang="en-US" sz="1600" b="0" i="0" kern="1200" dirty="0"/>
            <a:t> The recommender uses a database of activities that are curated and vetted by mental health professionals. This ensures that the recommended activities are beneficial for mental health, adding a layer of reliability and trust to the system. The activities include music, books, fitness activities , etc.</a:t>
          </a:r>
          <a:endParaRPr lang="en-US" sz="1600" kern="1200" dirty="0"/>
        </a:p>
      </dsp:txBody>
      <dsp:txXfrm>
        <a:off x="1463139" y="3167510"/>
        <a:ext cx="9655964" cy="1266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9D699-973F-4845-95F3-061B36FDF677}">
      <dsp:nvSpPr>
        <dsp:cNvPr id="0" name=""/>
        <dsp:cNvSpPr/>
      </dsp:nvSpPr>
      <dsp:spPr>
        <a:xfrm>
          <a:off x="1000997" y="878928"/>
          <a:ext cx="1465249" cy="1465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BFAFB4-6397-4C13-BF0C-AF480A27541C}">
      <dsp:nvSpPr>
        <dsp:cNvPr id="0" name=""/>
        <dsp:cNvSpPr/>
      </dsp:nvSpPr>
      <dsp:spPr>
        <a:xfrm>
          <a:off x="105567" y="2745911"/>
          <a:ext cx="325611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User Input Analysis:</a:t>
          </a:r>
          <a:r>
            <a:rPr lang="en-US" sz="1100" b="0" i="0" kern="1200" dirty="0"/>
            <a:t> </a:t>
          </a:r>
        </a:p>
        <a:p>
          <a:pPr marL="0" lvl="0" indent="0" algn="ctr" defTabSz="488950">
            <a:lnSpc>
              <a:spcPct val="90000"/>
            </a:lnSpc>
            <a:spcBef>
              <a:spcPct val="0"/>
            </a:spcBef>
            <a:spcAft>
              <a:spcPct val="35000"/>
            </a:spcAft>
            <a:buNone/>
          </a:pPr>
          <a:r>
            <a:rPr lang="en-US" sz="1100" b="0" i="0" kern="1200" dirty="0"/>
            <a:t>The system analyzes user inputs using Natural Language Processing (NLP) to understand their current state and preferences.</a:t>
          </a:r>
          <a:endParaRPr lang="en-US" sz="1100" kern="1200" dirty="0"/>
        </a:p>
      </dsp:txBody>
      <dsp:txXfrm>
        <a:off x="105567" y="2745911"/>
        <a:ext cx="3256110" cy="810000"/>
      </dsp:txXfrm>
    </dsp:sp>
    <dsp:sp modelId="{C201F185-CCE1-45FA-8BA8-21D3869E2DB2}">
      <dsp:nvSpPr>
        <dsp:cNvPr id="0" name=""/>
        <dsp:cNvSpPr/>
      </dsp:nvSpPr>
      <dsp:spPr>
        <a:xfrm>
          <a:off x="4826927" y="878928"/>
          <a:ext cx="1465249" cy="1465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ED964-1A33-46E4-9C7C-93227787B5DB}">
      <dsp:nvSpPr>
        <dsp:cNvPr id="0" name=""/>
        <dsp:cNvSpPr/>
      </dsp:nvSpPr>
      <dsp:spPr>
        <a:xfrm>
          <a:off x="3931496" y="2745911"/>
          <a:ext cx="325611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Keyword Extraction:</a:t>
          </a:r>
          <a:r>
            <a:rPr lang="en-US" sz="1100" b="0" i="0" kern="1200" dirty="0"/>
            <a:t> </a:t>
          </a:r>
        </a:p>
        <a:p>
          <a:pPr marL="0" lvl="0" indent="0" algn="ctr" defTabSz="488950">
            <a:lnSpc>
              <a:spcPct val="90000"/>
            </a:lnSpc>
            <a:spcBef>
              <a:spcPct val="0"/>
            </a:spcBef>
            <a:spcAft>
              <a:spcPct val="35000"/>
            </a:spcAft>
            <a:buNone/>
          </a:pPr>
          <a:r>
            <a:rPr lang="en-US" sz="1100" b="0" i="0" kern="1200" dirty="0"/>
            <a:t>The system identifies key words or phrases from the user’s inputs that indicate their interests or mood.</a:t>
          </a:r>
          <a:endParaRPr lang="en-US" sz="1100" kern="1200" dirty="0"/>
        </a:p>
      </dsp:txBody>
      <dsp:txXfrm>
        <a:off x="3931496" y="2745911"/>
        <a:ext cx="3256110" cy="810000"/>
      </dsp:txXfrm>
    </dsp:sp>
    <dsp:sp modelId="{DEF28883-15EE-49E5-8909-1185393BB5C5}">
      <dsp:nvSpPr>
        <dsp:cNvPr id="0" name=""/>
        <dsp:cNvSpPr/>
      </dsp:nvSpPr>
      <dsp:spPr>
        <a:xfrm>
          <a:off x="8652856" y="878928"/>
          <a:ext cx="1465249" cy="1465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35CDAC-E035-46A9-88B0-138DDBB823F1}">
      <dsp:nvSpPr>
        <dsp:cNvPr id="0" name=""/>
        <dsp:cNvSpPr/>
      </dsp:nvSpPr>
      <dsp:spPr>
        <a:xfrm>
          <a:off x="7757426" y="2745911"/>
          <a:ext cx="325611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Keyword Extraction:</a:t>
          </a:r>
          <a:r>
            <a:rPr lang="en-US" sz="1100" b="0" i="0" kern="1200" dirty="0"/>
            <a:t> </a:t>
          </a:r>
        </a:p>
        <a:p>
          <a:pPr marL="0" lvl="0" indent="0" algn="ctr" defTabSz="488950">
            <a:lnSpc>
              <a:spcPct val="90000"/>
            </a:lnSpc>
            <a:spcBef>
              <a:spcPct val="0"/>
            </a:spcBef>
            <a:spcAft>
              <a:spcPct val="35000"/>
            </a:spcAft>
            <a:buNone/>
          </a:pPr>
          <a:r>
            <a:rPr lang="en-US" sz="1100" b="0" i="0" kern="1200" dirty="0"/>
            <a:t>The system identifies key words or phrases from the user’s inputs that indicate their interests or mood.</a:t>
          </a:r>
          <a:endParaRPr lang="en-US" sz="1100" kern="1200" dirty="0"/>
        </a:p>
      </dsp:txBody>
      <dsp:txXfrm>
        <a:off x="7757426" y="2745911"/>
        <a:ext cx="3256110" cy="81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3CEF6-C8DF-474E-8E43-2AC65E2CA8C3}">
      <dsp:nvSpPr>
        <dsp:cNvPr id="0" name=""/>
        <dsp:cNvSpPr/>
      </dsp:nvSpPr>
      <dsp:spPr>
        <a:xfrm>
          <a:off x="0" y="541"/>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A8752-DAB1-4676-80BA-23F35B826800}">
      <dsp:nvSpPr>
        <dsp:cNvPr id="0" name=""/>
        <dsp:cNvSpPr/>
      </dsp:nvSpPr>
      <dsp:spPr>
        <a:xfrm>
          <a:off x="383203" y="285568"/>
          <a:ext cx="696733" cy="696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790E71-3DFC-41DE-B52F-203B0726735B}">
      <dsp:nvSpPr>
        <dsp:cNvPr id="0" name=""/>
        <dsp:cNvSpPr/>
      </dsp:nvSpPr>
      <dsp:spPr>
        <a:xfrm>
          <a:off x="1463139" y="541"/>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844550">
            <a:lnSpc>
              <a:spcPct val="90000"/>
            </a:lnSpc>
            <a:spcBef>
              <a:spcPct val="0"/>
            </a:spcBef>
            <a:spcAft>
              <a:spcPct val="35000"/>
            </a:spcAft>
            <a:buNone/>
          </a:pPr>
          <a:r>
            <a:rPr lang="en-US" sz="1900" b="1" i="0" kern="1200" dirty="0"/>
            <a:t>Music Recommendations:</a:t>
          </a:r>
          <a:r>
            <a:rPr lang="en-US" sz="1900" b="0" i="0" kern="1200" dirty="0"/>
            <a:t> The AI can recommend music based on the user’s preferences and current mood. For example, if the user is feeling stressed, the AI might recommend a calming classical music playlist.</a:t>
          </a:r>
          <a:endParaRPr lang="en-US" sz="1900" kern="1200" dirty="0"/>
        </a:p>
      </dsp:txBody>
      <dsp:txXfrm>
        <a:off x="1463139" y="541"/>
        <a:ext cx="9655964" cy="1266787"/>
      </dsp:txXfrm>
    </dsp:sp>
    <dsp:sp modelId="{FE21632D-B6AC-459E-85E4-8DFF1DBFB1F1}">
      <dsp:nvSpPr>
        <dsp:cNvPr id="0" name=""/>
        <dsp:cNvSpPr/>
      </dsp:nvSpPr>
      <dsp:spPr>
        <a:xfrm>
          <a:off x="0" y="1584026"/>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66098-3D1C-4524-ACC4-28ECAE3361FF}">
      <dsp:nvSpPr>
        <dsp:cNvPr id="0" name=""/>
        <dsp:cNvSpPr/>
      </dsp:nvSpPr>
      <dsp:spPr>
        <a:xfrm>
          <a:off x="383203" y="1869053"/>
          <a:ext cx="696733" cy="696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4EAF51-0922-404B-9BFA-4C427870B82B}">
      <dsp:nvSpPr>
        <dsp:cNvPr id="0" name=""/>
        <dsp:cNvSpPr/>
      </dsp:nvSpPr>
      <dsp:spPr>
        <a:xfrm>
          <a:off x="1463139" y="1584026"/>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844550">
            <a:lnSpc>
              <a:spcPct val="90000"/>
            </a:lnSpc>
            <a:spcBef>
              <a:spcPct val="0"/>
            </a:spcBef>
            <a:spcAft>
              <a:spcPct val="35000"/>
            </a:spcAft>
            <a:buNone/>
          </a:pPr>
          <a:r>
            <a:rPr lang="en-US" sz="1900" b="1" i="0" kern="1200"/>
            <a:t>Book Recommendations:</a:t>
          </a:r>
          <a:r>
            <a:rPr lang="en-US" sz="1900" b="0" i="0" kern="1200"/>
            <a:t> The AI can recommend books that match the user’s interests and could potentially benefit their mental health. For example, if the user is interested in mindfulness, the AI might recommend a book on mindfulness techniques.</a:t>
          </a:r>
          <a:endParaRPr lang="en-US" sz="1900" kern="1200"/>
        </a:p>
      </dsp:txBody>
      <dsp:txXfrm>
        <a:off x="1463139" y="1584026"/>
        <a:ext cx="9655964" cy="1266787"/>
      </dsp:txXfrm>
    </dsp:sp>
    <dsp:sp modelId="{0E81C69F-F90C-4DCE-A24F-839406F17CAC}">
      <dsp:nvSpPr>
        <dsp:cNvPr id="0" name=""/>
        <dsp:cNvSpPr/>
      </dsp:nvSpPr>
      <dsp:spPr>
        <a:xfrm>
          <a:off x="0" y="3167510"/>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920B7-0662-4B8B-80F2-846A7CE54AD4}">
      <dsp:nvSpPr>
        <dsp:cNvPr id="0" name=""/>
        <dsp:cNvSpPr/>
      </dsp:nvSpPr>
      <dsp:spPr>
        <a:xfrm>
          <a:off x="383203" y="3452538"/>
          <a:ext cx="696733" cy="696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18CECA-879A-4FD7-8773-1C836AA15F6F}">
      <dsp:nvSpPr>
        <dsp:cNvPr id="0" name=""/>
        <dsp:cNvSpPr/>
      </dsp:nvSpPr>
      <dsp:spPr>
        <a:xfrm>
          <a:off x="1463139" y="3167510"/>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844550">
            <a:lnSpc>
              <a:spcPct val="90000"/>
            </a:lnSpc>
            <a:spcBef>
              <a:spcPct val="0"/>
            </a:spcBef>
            <a:spcAft>
              <a:spcPct val="35000"/>
            </a:spcAft>
            <a:buNone/>
          </a:pPr>
          <a:r>
            <a:rPr lang="en-US" sz="1900" b="1" i="0" kern="1200"/>
            <a:t>Fitness Activities:</a:t>
          </a:r>
          <a:r>
            <a:rPr lang="en-US" sz="1900" b="0" i="0" kern="1200"/>
            <a:t> The AI can recommend fitness activities based on the user’s physical health goals and preferences. For example, if the user wants to increase their focus and reduce stress, the AI might recommend a yoga routine.</a:t>
          </a:r>
          <a:endParaRPr lang="en-US" sz="1900" kern="1200"/>
        </a:p>
      </dsp:txBody>
      <dsp:txXfrm>
        <a:off x="1463139" y="3167510"/>
        <a:ext cx="9655964" cy="1266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32CF6-337D-410A-B69E-C1FFC44693D5}">
      <dsp:nvSpPr>
        <dsp:cNvPr id="0" name=""/>
        <dsp:cNvSpPr/>
      </dsp:nvSpPr>
      <dsp:spPr>
        <a:xfrm>
          <a:off x="0" y="809"/>
          <a:ext cx="11119103" cy="6990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D0F797-835E-4B51-8AC0-351A9A3F8FFE}">
      <dsp:nvSpPr>
        <dsp:cNvPr id="0" name=""/>
        <dsp:cNvSpPr/>
      </dsp:nvSpPr>
      <dsp:spPr>
        <a:xfrm>
          <a:off x="211449" y="158085"/>
          <a:ext cx="384453" cy="3844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6720A1-B5B3-46EE-9305-0C4B600B8E5A}">
      <dsp:nvSpPr>
        <dsp:cNvPr id="0" name=""/>
        <dsp:cNvSpPr/>
      </dsp:nvSpPr>
      <dsp:spPr>
        <a:xfrm>
          <a:off x="807353" y="809"/>
          <a:ext cx="10311750" cy="699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78" tIns="73978" rIns="73978" bIns="73978" numCol="1" spcCol="1270" anchor="ctr" anchorCtr="0">
          <a:noAutofit/>
        </a:bodyPr>
        <a:lstStyle/>
        <a:p>
          <a:pPr marL="0" lvl="0" indent="0" algn="l" defTabSz="666750">
            <a:lnSpc>
              <a:spcPct val="90000"/>
            </a:lnSpc>
            <a:spcBef>
              <a:spcPct val="0"/>
            </a:spcBef>
            <a:spcAft>
              <a:spcPct val="35000"/>
            </a:spcAft>
            <a:buNone/>
          </a:pPr>
          <a:r>
            <a:rPr lang="en-US" sz="1500" b="1" kern="1200" dirty="0"/>
            <a:t>Increased access to mental health support</a:t>
          </a:r>
          <a:r>
            <a:rPr lang="en-US" sz="1500" kern="1200" dirty="0"/>
            <a:t>: Recommender can make mental health support more accessible and affordable, especially for people in underserved communities.</a:t>
          </a:r>
        </a:p>
      </dsp:txBody>
      <dsp:txXfrm>
        <a:off x="807353" y="809"/>
        <a:ext cx="10311750" cy="699007"/>
      </dsp:txXfrm>
    </dsp:sp>
    <dsp:sp modelId="{DFFE9015-36E7-4FF2-A843-C851AD88D244}">
      <dsp:nvSpPr>
        <dsp:cNvPr id="0" name=""/>
        <dsp:cNvSpPr/>
      </dsp:nvSpPr>
      <dsp:spPr>
        <a:xfrm>
          <a:off x="0" y="994157"/>
          <a:ext cx="11119103" cy="6990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8C9AC-405B-4CEF-AA63-2F11634D80E1}">
      <dsp:nvSpPr>
        <dsp:cNvPr id="0" name=""/>
        <dsp:cNvSpPr/>
      </dsp:nvSpPr>
      <dsp:spPr>
        <a:xfrm>
          <a:off x="211449" y="1151434"/>
          <a:ext cx="384453" cy="384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36879D-8A62-40B8-9DD4-A853616B5418}">
      <dsp:nvSpPr>
        <dsp:cNvPr id="0" name=""/>
        <dsp:cNvSpPr/>
      </dsp:nvSpPr>
      <dsp:spPr>
        <a:xfrm>
          <a:off x="807353" y="874568"/>
          <a:ext cx="10311750" cy="938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78" tIns="73978" rIns="73978" bIns="73978" numCol="1" spcCol="1270" anchor="ctr" anchorCtr="0">
          <a:noAutofit/>
        </a:bodyPr>
        <a:lstStyle/>
        <a:p>
          <a:pPr marL="0" lvl="0" indent="0" algn="l" defTabSz="666750">
            <a:lnSpc>
              <a:spcPct val="90000"/>
            </a:lnSpc>
            <a:spcBef>
              <a:spcPct val="0"/>
            </a:spcBef>
            <a:spcAft>
              <a:spcPct val="35000"/>
            </a:spcAft>
            <a:buNone/>
          </a:pPr>
          <a:r>
            <a:rPr lang="en-US" sz="1500" b="1" kern="1200" dirty="0"/>
            <a:t>Reduced stigma associated with mental health</a:t>
          </a:r>
          <a:r>
            <a:rPr lang="en-US" sz="1500" kern="1200" dirty="0"/>
            <a:t>: It can help to reduce the stigma associated with mental health by making it easier for people to talk about their mental health and to seek support not through a human but a chatbot which would reduce </a:t>
          </a:r>
          <a:r>
            <a:rPr lang="en-US" sz="1500" b="1" i="1" kern="1200" dirty="0"/>
            <a:t>social awkwardness</a:t>
          </a:r>
          <a:r>
            <a:rPr lang="en-US" sz="1500" kern="1200" dirty="0"/>
            <a:t>.</a:t>
          </a:r>
        </a:p>
      </dsp:txBody>
      <dsp:txXfrm>
        <a:off x="807353" y="874568"/>
        <a:ext cx="10311750" cy="938186"/>
      </dsp:txXfrm>
    </dsp:sp>
    <dsp:sp modelId="{2DD88D55-E87C-4C10-8993-FE3AC5BDCD81}">
      <dsp:nvSpPr>
        <dsp:cNvPr id="0" name=""/>
        <dsp:cNvSpPr/>
      </dsp:nvSpPr>
      <dsp:spPr>
        <a:xfrm>
          <a:off x="0" y="1987506"/>
          <a:ext cx="11119103" cy="6990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43AD1-0321-48E7-AACD-C8CA2BB19EFB}">
      <dsp:nvSpPr>
        <dsp:cNvPr id="0" name=""/>
        <dsp:cNvSpPr/>
      </dsp:nvSpPr>
      <dsp:spPr>
        <a:xfrm>
          <a:off x="211449" y="2144782"/>
          <a:ext cx="384453" cy="384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9D5DE9-6E3F-4582-8C00-C5E0258188C4}">
      <dsp:nvSpPr>
        <dsp:cNvPr id="0" name=""/>
        <dsp:cNvSpPr/>
      </dsp:nvSpPr>
      <dsp:spPr>
        <a:xfrm>
          <a:off x="807353" y="1987506"/>
          <a:ext cx="10311750" cy="699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78" tIns="73978" rIns="73978" bIns="73978" numCol="1" spcCol="1270" anchor="ctr" anchorCtr="0">
          <a:noAutofit/>
        </a:bodyPr>
        <a:lstStyle/>
        <a:p>
          <a:pPr marL="0" lvl="0" indent="0" algn="l" defTabSz="666750">
            <a:lnSpc>
              <a:spcPct val="90000"/>
            </a:lnSpc>
            <a:spcBef>
              <a:spcPct val="0"/>
            </a:spcBef>
            <a:spcAft>
              <a:spcPct val="35000"/>
            </a:spcAft>
            <a:buNone/>
          </a:pPr>
          <a:r>
            <a:rPr lang="en-US" sz="1500" b="1" kern="1200" dirty="0"/>
            <a:t>Improved mental well-being</a:t>
          </a:r>
          <a:r>
            <a:rPr lang="en-US" sz="1500" kern="1200" dirty="0"/>
            <a:t>: It can help people to improve their mental well-being by providing them with personalized recommendations for activities that can reduce stress, anxiety, and depression.</a:t>
          </a:r>
        </a:p>
      </dsp:txBody>
      <dsp:txXfrm>
        <a:off x="807353" y="1987506"/>
        <a:ext cx="10311750" cy="699007"/>
      </dsp:txXfrm>
    </dsp:sp>
    <dsp:sp modelId="{7B1306A2-F883-4436-8A41-EB6CCD42C5E5}">
      <dsp:nvSpPr>
        <dsp:cNvPr id="0" name=""/>
        <dsp:cNvSpPr/>
      </dsp:nvSpPr>
      <dsp:spPr>
        <a:xfrm>
          <a:off x="0" y="2861264"/>
          <a:ext cx="11119103" cy="6990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3C592-B41D-4A83-ADCE-08B94D513168}">
      <dsp:nvSpPr>
        <dsp:cNvPr id="0" name=""/>
        <dsp:cNvSpPr/>
      </dsp:nvSpPr>
      <dsp:spPr>
        <a:xfrm>
          <a:off x="211449" y="3018541"/>
          <a:ext cx="384453" cy="3844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2E2A7-CE32-4F5A-B2B0-3E84FA5E9D81}">
      <dsp:nvSpPr>
        <dsp:cNvPr id="0" name=""/>
        <dsp:cNvSpPr/>
      </dsp:nvSpPr>
      <dsp:spPr>
        <a:xfrm>
          <a:off x="807353" y="2861264"/>
          <a:ext cx="10311750" cy="699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78" tIns="73978" rIns="73978" bIns="73978" numCol="1" spcCol="1270" anchor="ctr" anchorCtr="0">
          <a:noAutofit/>
        </a:bodyPr>
        <a:lstStyle/>
        <a:p>
          <a:pPr marL="0" lvl="0" indent="0" algn="l" defTabSz="666750">
            <a:lnSpc>
              <a:spcPct val="90000"/>
            </a:lnSpc>
            <a:spcBef>
              <a:spcPct val="0"/>
            </a:spcBef>
            <a:spcAft>
              <a:spcPct val="35000"/>
            </a:spcAft>
            <a:buNone/>
          </a:pPr>
          <a:r>
            <a:rPr lang="en-US" sz="1500" b="1" kern="1200" dirty="0"/>
            <a:t>Increased self-awareness</a:t>
          </a:r>
          <a:r>
            <a:rPr lang="en-US" sz="1500" kern="1200" dirty="0"/>
            <a:t>: It can help people to become more self-aware and to identify their mental health needs.</a:t>
          </a:r>
        </a:p>
      </dsp:txBody>
      <dsp:txXfrm>
        <a:off x="807353" y="2861264"/>
        <a:ext cx="10311750" cy="699007"/>
      </dsp:txXfrm>
    </dsp:sp>
    <dsp:sp modelId="{D0C803AE-2906-4038-9221-10C992471131}">
      <dsp:nvSpPr>
        <dsp:cNvPr id="0" name=""/>
        <dsp:cNvSpPr/>
      </dsp:nvSpPr>
      <dsp:spPr>
        <a:xfrm>
          <a:off x="0" y="3735023"/>
          <a:ext cx="11119103" cy="6990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4E44E-A3AA-471F-B13C-3328B1634BAB}">
      <dsp:nvSpPr>
        <dsp:cNvPr id="0" name=""/>
        <dsp:cNvSpPr/>
      </dsp:nvSpPr>
      <dsp:spPr>
        <a:xfrm>
          <a:off x="211449" y="3892300"/>
          <a:ext cx="384453" cy="3844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5A42C3-5A8B-4089-A84E-014CC887B779}">
      <dsp:nvSpPr>
        <dsp:cNvPr id="0" name=""/>
        <dsp:cNvSpPr/>
      </dsp:nvSpPr>
      <dsp:spPr>
        <a:xfrm>
          <a:off x="807353" y="3735023"/>
          <a:ext cx="10311750" cy="699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78" tIns="73978" rIns="73978" bIns="73978" numCol="1" spcCol="1270" anchor="ctr" anchorCtr="0">
          <a:noAutofit/>
        </a:bodyPr>
        <a:lstStyle/>
        <a:p>
          <a:pPr marL="0" lvl="0" indent="0" algn="l" defTabSz="666750">
            <a:lnSpc>
              <a:spcPct val="90000"/>
            </a:lnSpc>
            <a:spcBef>
              <a:spcPct val="0"/>
            </a:spcBef>
            <a:spcAft>
              <a:spcPct val="35000"/>
            </a:spcAft>
            <a:buNone/>
          </a:pPr>
          <a:r>
            <a:rPr lang="en-US" sz="1500" b="1" kern="1200" dirty="0"/>
            <a:t>Empowerment</a:t>
          </a:r>
          <a:r>
            <a:rPr lang="en-US" sz="1500" kern="1200" dirty="0"/>
            <a:t>: It can help people to feel more empowered to take control of their mental health.</a:t>
          </a:r>
        </a:p>
      </dsp:txBody>
      <dsp:txXfrm>
        <a:off x="807353" y="3735023"/>
        <a:ext cx="10311750" cy="6990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E65F4-0AB5-47FE-948C-8B67CA35AD64}">
      <dsp:nvSpPr>
        <dsp:cNvPr id="0" name=""/>
        <dsp:cNvSpPr/>
      </dsp:nvSpPr>
      <dsp:spPr>
        <a:xfrm>
          <a:off x="1000997" y="566359"/>
          <a:ext cx="1465249" cy="1465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A88BFC-C83D-4865-ADC9-DCD3BD8D1225}">
      <dsp:nvSpPr>
        <dsp:cNvPr id="0" name=""/>
        <dsp:cNvSpPr/>
      </dsp:nvSpPr>
      <dsp:spPr>
        <a:xfrm>
          <a:off x="105567" y="2527093"/>
          <a:ext cx="3256110" cy="134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Basic Services for Free:</a:t>
          </a:r>
          <a:r>
            <a:rPr lang="en-US" sz="1100" b="0" i="0" kern="1200" dirty="0"/>
            <a:t> </a:t>
          </a:r>
        </a:p>
        <a:p>
          <a:pPr marL="0" lvl="0" indent="0" algn="ctr" defTabSz="488950">
            <a:lnSpc>
              <a:spcPct val="90000"/>
            </a:lnSpc>
            <a:spcBef>
              <a:spcPct val="0"/>
            </a:spcBef>
            <a:spcAft>
              <a:spcPct val="35000"/>
            </a:spcAft>
            <a:buNone/>
          </a:pPr>
          <a:r>
            <a:rPr lang="en-US" sz="1100" b="0" i="0" kern="1200" dirty="0"/>
            <a:t>Users can access basic features of the AI recommender for free. This could include a limited number of activity recommendations per day or week. The goal is to attract users to the platform and demonstrate the value it can provide.</a:t>
          </a:r>
          <a:endParaRPr lang="en-US" sz="1100" kern="1200" dirty="0"/>
        </a:p>
      </dsp:txBody>
      <dsp:txXfrm>
        <a:off x="105567" y="2527093"/>
        <a:ext cx="3256110" cy="1341386"/>
      </dsp:txXfrm>
    </dsp:sp>
    <dsp:sp modelId="{CE151EF7-30ED-403C-9F02-90757F254A44}">
      <dsp:nvSpPr>
        <dsp:cNvPr id="0" name=""/>
        <dsp:cNvSpPr/>
      </dsp:nvSpPr>
      <dsp:spPr>
        <a:xfrm>
          <a:off x="4826927" y="566359"/>
          <a:ext cx="1465249" cy="1465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2E50C9-5FD6-4D77-9DC2-81629CC41D7B}">
      <dsp:nvSpPr>
        <dsp:cNvPr id="0" name=""/>
        <dsp:cNvSpPr/>
      </dsp:nvSpPr>
      <dsp:spPr>
        <a:xfrm>
          <a:off x="3931496" y="2527093"/>
          <a:ext cx="3256110" cy="134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Premium Services for a Fee:</a:t>
          </a:r>
          <a:r>
            <a:rPr lang="en-US" sz="1100" b="0" i="0" kern="1200" dirty="0"/>
            <a:t> </a:t>
          </a:r>
        </a:p>
        <a:p>
          <a:pPr marL="0" lvl="0" indent="0" algn="ctr" defTabSz="488950">
            <a:lnSpc>
              <a:spcPct val="90000"/>
            </a:lnSpc>
            <a:spcBef>
              <a:spcPct val="0"/>
            </a:spcBef>
            <a:spcAft>
              <a:spcPct val="35000"/>
            </a:spcAft>
            <a:buNone/>
          </a:pPr>
          <a:r>
            <a:rPr lang="en-US" sz="1100" b="0" i="0" kern="1200" dirty="0"/>
            <a:t>More advanced features are available for a subscription fee. This could include unlimited activity recommendations, access to a wider range of activities, ability to save and track progress, and priority access to new features and updates.</a:t>
          </a:r>
          <a:endParaRPr lang="en-US" sz="1100" kern="1200" dirty="0"/>
        </a:p>
      </dsp:txBody>
      <dsp:txXfrm>
        <a:off x="3931496" y="2527093"/>
        <a:ext cx="3256110" cy="1341386"/>
      </dsp:txXfrm>
    </dsp:sp>
    <dsp:sp modelId="{616E8443-CDA8-4CF7-8E86-37DD81FFD462}">
      <dsp:nvSpPr>
        <dsp:cNvPr id="0" name=""/>
        <dsp:cNvSpPr/>
      </dsp:nvSpPr>
      <dsp:spPr>
        <a:xfrm>
          <a:off x="8652856" y="566359"/>
          <a:ext cx="1465249" cy="1465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EC7EB0-33FE-4ED5-9143-C7C29F016898}">
      <dsp:nvSpPr>
        <dsp:cNvPr id="0" name=""/>
        <dsp:cNvSpPr/>
      </dsp:nvSpPr>
      <dsp:spPr>
        <a:xfrm>
          <a:off x="7757426" y="2527093"/>
          <a:ext cx="3256110" cy="134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Conversion of Free Users to Paid Users:</a:t>
          </a:r>
          <a:r>
            <a:rPr lang="en-US" sz="1100" b="0" i="0" kern="1200" dirty="0"/>
            <a:t> </a:t>
          </a:r>
        </a:p>
        <a:p>
          <a:pPr marL="0" lvl="0" indent="0" algn="ctr" defTabSz="488950">
            <a:lnSpc>
              <a:spcPct val="90000"/>
            </a:lnSpc>
            <a:spcBef>
              <a:spcPct val="0"/>
            </a:spcBef>
            <a:spcAft>
              <a:spcPct val="35000"/>
            </a:spcAft>
            <a:buNone/>
          </a:pPr>
          <a:r>
            <a:rPr lang="en-US" sz="1100" b="0" i="0" kern="1200" dirty="0"/>
            <a:t>The aim is to convert free users to paid users over time. By experiencing the value of the free service, users may be inclined to pay for additional features that can enhance their experience and provide more personalized and comprehensive mental health support.</a:t>
          </a:r>
          <a:endParaRPr lang="en-US" sz="1100" kern="1200" dirty="0"/>
        </a:p>
      </dsp:txBody>
      <dsp:txXfrm>
        <a:off x="7757426" y="2527093"/>
        <a:ext cx="3256110" cy="13413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4457D-F4CB-4F9E-A914-02A8205DA87E}">
      <dsp:nvSpPr>
        <dsp:cNvPr id="0" name=""/>
        <dsp:cNvSpPr/>
      </dsp:nvSpPr>
      <dsp:spPr>
        <a:xfrm>
          <a:off x="1165849" y="519476"/>
          <a:ext cx="1337457" cy="1337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2A3E09-B751-4637-AA6F-B1C435BB3160}">
      <dsp:nvSpPr>
        <dsp:cNvPr id="0" name=""/>
        <dsp:cNvSpPr/>
      </dsp:nvSpPr>
      <dsp:spPr>
        <a:xfrm>
          <a:off x="348514" y="2331884"/>
          <a:ext cx="2972127" cy="135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Advertisements for Mental Health Products:</a:t>
          </a:r>
          <a:r>
            <a:rPr lang="en-US" sz="1100" b="0" i="0" kern="1200" dirty="0"/>
            <a:t> </a:t>
          </a:r>
        </a:p>
        <a:p>
          <a:pPr marL="0" lvl="0" indent="0" algn="ctr" defTabSz="488950">
            <a:lnSpc>
              <a:spcPct val="90000"/>
            </a:lnSpc>
            <a:spcBef>
              <a:spcPct val="0"/>
            </a:spcBef>
            <a:spcAft>
              <a:spcPct val="35000"/>
            </a:spcAft>
            <a:buNone/>
          </a:pPr>
          <a:r>
            <a:rPr lang="en-US" sz="1100" b="0" i="0" kern="1200" dirty="0"/>
            <a:t>By displaying advertisements for relevant mental health products, the platform can generate revenue from ad impressions and clicks. These could be products that aid in mental health management, such as self-help books, wellness apps, or therapeutic tools.</a:t>
          </a:r>
          <a:endParaRPr lang="en-US" sz="1100" kern="1200" dirty="0"/>
        </a:p>
      </dsp:txBody>
      <dsp:txXfrm>
        <a:off x="348514" y="2331884"/>
        <a:ext cx="2972127" cy="1352595"/>
      </dsp:txXfrm>
    </dsp:sp>
    <dsp:sp modelId="{9A7A999E-68CD-4FBF-8545-175E8C904BD8}">
      <dsp:nvSpPr>
        <dsp:cNvPr id="0" name=""/>
        <dsp:cNvSpPr/>
      </dsp:nvSpPr>
      <dsp:spPr>
        <a:xfrm>
          <a:off x="4658098" y="519476"/>
          <a:ext cx="1337457" cy="13374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779B7E-B55B-49A3-BE8A-B319145ABC6F}">
      <dsp:nvSpPr>
        <dsp:cNvPr id="0" name=""/>
        <dsp:cNvSpPr/>
      </dsp:nvSpPr>
      <dsp:spPr>
        <a:xfrm>
          <a:off x="3840763" y="2331884"/>
          <a:ext cx="2972127" cy="135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Partnerships with Hospitals and Doctors:</a:t>
          </a:r>
          <a:r>
            <a:rPr lang="en-US" sz="1100" b="0" i="0" kern="1200" dirty="0"/>
            <a:t> Partnering with hospitals and doctors can provide a referral system. If the AI determines that a user’s condition is severe or not improving, it can recommend consultation with a partnered hospital or doctor. For each referral, the platform could earn a fee.</a:t>
          </a:r>
          <a:endParaRPr lang="en-US" sz="1100" kern="1200" dirty="0"/>
        </a:p>
      </dsp:txBody>
      <dsp:txXfrm>
        <a:off x="3840763" y="2331884"/>
        <a:ext cx="2972127" cy="1352595"/>
      </dsp:txXfrm>
    </dsp:sp>
    <dsp:sp modelId="{848AD51A-9F3F-45FD-A69A-369E2FC2EACD}">
      <dsp:nvSpPr>
        <dsp:cNvPr id="0" name=""/>
        <dsp:cNvSpPr/>
      </dsp:nvSpPr>
      <dsp:spPr>
        <a:xfrm>
          <a:off x="8412028" y="519476"/>
          <a:ext cx="1337457" cy="13374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E3A68D-EE02-4070-B2F0-E6BE5E032BA8}">
      <dsp:nvSpPr>
        <dsp:cNvPr id="0" name=""/>
        <dsp:cNvSpPr/>
      </dsp:nvSpPr>
      <dsp:spPr>
        <a:xfrm>
          <a:off x="7333012" y="2331884"/>
          <a:ext cx="3495488" cy="135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Partnerships with Music Services:</a:t>
          </a:r>
        </a:p>
        <a:p>
          <a:pPr marL="0" lvl="0" indent="0" algn="ctr" defTabSz="488950">
            <a:lnSpc>
              <a:spcPct val="90000"/>
            </a:lnSpc>
            <a:spcBef>
              <a:spcPct val="0"/>
            </a:spcBef>
            <a:spcAft>
              <a:spcPct val="35000"/>
            </a:spcAft>
            <a:buNone/>
          </a:pPr>
          <a:r>
            <a:rPr lang="en-US" sz="1100" b="0" i="0" kern="1200" dirty="0"/>
            <a:t> Collaborating with music services like Spotify can enhance the user experience and also generate revenue. When the AI recommends a song or playlist, it can direct the user to the song on the partnered platform. The platform could earn a commission for traffic or new subscriptions generated through these referrals.</a:t>
          </a:r>
          <a:endParaRPr lang="en-US" sz="1100" kern="1200" dirty="0"/>
        </a:p>
      </dsp:txBody>
      <dsp:txXfrm>
        <a:off x="7333012" y="2331884"/>
        <a:ext cx="3495488" cy="135259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87068" y="978221"/>
            <a:ext cx="5385816" cy="2548750"/>
          </a:xfrm>
        </p:spPr>
        <p:txBody>
          <a:bodyPr/>
          <a:lstStyle/>
          <a:p>
            <a:r>
              <a:rPr lang="en-US" dirty="0"/>
              <a:t>Ai-Based mental health recommender</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1E6A-9E98-1A68-B249-53D523D9922A}"/>
              </a:ext>
            </a:extLst>
          </p:cNvPr>
          <p:cNvSpPr>
            <a:spLocks noGrp="1"/>
          </p:cNvSpPr>
          <p:nvPr>
            <p:ph type="title"/>
          </p:nvPr>
        </p:nvSpPr>
        <p:spPr>
          <a:xfrm>
            <a:off x="758952" y="1216152"/>
            <a:ext cx="10671048" cy="768096"/>
          </a:xfrm>
        </p:spPr>
        <p:txBody>
          <a:bodyPr anchor="t">
            <a:normAutofit/>
          </a:bodyPr>
          <a:lstStyle/>
          <a:p>
            <a:r>
              <a:rPr lang="en-US" dirty="0"/>
              <a:t>The freemium model</a:t>
            </a:r>
          </a:p>
        </p:txBody>
      </p:sp>
      <p:sp>
        <p:nvSpPr>
          <p:cNvPr id="4" name="Footer Placeholder 3">
            <a:extLst>
              <a:ext uri="{FF2B5EF4-FFF2-40B4-BE49-F238E27FC236}">
                <a16:creationId xmlns:a16="http://schemas.microsoft.com/office/drawing/2014/main" id="{D6944DE1-04ED-47C6-F801-074A41725E65}"/>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Mental Health Recommender</a:t>
            </a:r>
          </a:p>
        </p:txBody>
      </p:sp>
      <p:sp>
        <p:nvSpPr>
          <p:cNvPr id="5" name="Slide Number Placeholder 4">
            <a:extLst>
              <a:ext uri="{FF2B5EF4-FFF2-40B4-BE49-F238E27FC236}">
                <a16:creationId xmlns:a16="http://schemas.microsoft.com/office/drawing/2014/main" id="{5864F9AF-F40C-B2A5-4CD9-5FF222E32869}"/>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10</a:t>
            </a:fld>
            <a:endParaRPr lang="en-US"/>
          </a:p>
        </p:txBody>
      </p:sp>
      <p:graphicFrame>
        <p:nvGraphicFramePr>
          <p:cNvPr id="9" name="Content Placeholder 2">
            <a:extLst>
              <a:ext uri="{FF2B5EF4-FFF2-40B4-BE49-F238E27FC236}">
                <a16:creationId xmlns:a16="http://schemas.microsoft.com/office/drawing/2014/main" id="{9D85093A-C73F-1BC8-F8EF-D9AA532BAB50}"/>
              </a:ext>
            </a:extLst>
          </p:cNvPr>
          <p:cNvGraphicFramePr>
            <a:graphicFrameLocks noGrp="1"/>
          </p:cNvGraphicFramePr>
          <p:nvPr>
            <p:ph sz="half" idx="1"/>
            <p:extLst>
              <p:ext uri="{D42A27DB-BD31-4B8C-83A1-F6EECF244321}">
                <p14:modId xmlns:p14="http://schemas.microsoft.com/office/powerpoint/2010/main" val="3634576378"/>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2633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AF7A-D8D0-B393-919D-8226592A5D8F}"/>
              </a:ext>
            </a:extLst>
          </p:cNvPr>
          <p:cNvSpPr>
            <a:spLocks noGrp="1"/>
          </p:cNvSpPr>
          <p:nvPr>
            <p:ph type="title"/>
          </p:nvPr>
        </p:nvSpPr>
        <p:spPr>
          <a:xfrm>
            <a:off x="768096" y="1033431"/>
            <a:ext cx="10671048" cy="768096"/>
          </a:xfrm>
        </p:spPr>
        <p:txBody>
          <a:bodyPr/>
          <a:lstStyle/>
          <a:p>
            <a:r>
              <a:rPr lang="en-US" dirty="0"/>
              <a:t>Partnerships</a:t>
            </a:r>
          </a:p>
        </p:txBody>
      </p:sp>
      <p:pic>
        <p:nvPicPr>
          <p:cNvPr id="7" name="Content Placeholder 6" descr="A graph with different colored squares&#10;&#10;Description automatically generated">
            <a:extLst>
              <a:ext uri="{FF2B5EF4-FFF2-40B4-BE49-F238E27FC236}">
                <a16:creationId xmlns:a16="http://schemas.microsoft.com/office/drawing/2014/main" id="{E16FCDA9-4966-20FD-88DC-54CB7328B606}"/>
              </a:ext>
            </a:extLst>
          </p:cNvPr>
          <p:cNvPicPr>
            <a:picLocks noGrp="1" noChangeAspect="1"/>
          </p:cNvPicPr>
          <p:nvPr>
            <p:ph sz="half" idx="1"/>
          </p:nvPr>
        </p:nvPicPr>
        <p:blipFill>
          <a:blip r:embed="rId2"/>
          <a:stretch>
            <a:fillRect/>
          </a:stretch>
        </p:blipFill>
        <p:spPr>
          <a:xfrm>
            <a:off x="2846671" y="2103438"/>
            <a:ext cx="6495609" cy="4433887"/>
          </a:xfrm>
        </p:spPr>
      </p:pic>
      <p:sp>
        <p:nvSpPr>
          <p:cNvPr id="4" name="Footer Placeholder 3">
            <a:extLst>
              <a:ext uri="{FF2B5EF4-FFF2-40B4-BE49-F238E27FC236}">
                <a16:creationId xmlns:a16="http://schemas.microsoft.com/office/drawing/2014/main" id="{2A68B4E8-47F8-09E7-DCD7-23A2D73B478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3FF8F6-02DD-15CB-FE76-C3F41E79201C}"/>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33318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2F06-3931-E038-C2BA-213F0326E946}"/>
              </a:ext>
            </a:extLst>
          </p:cNvPr>
          <p:cNvSpPr>
            <a:spLocks noGrp="1"/>
          </p:cNvSpPr>
          <p:nvPr>
            <p:ph type="title"/>
          </p:nvPr>
        </p:nvSpPr>
        <p:spPr>
          <a:xfrm>
            <a:off x="758952" y="1111298"/>
            <a:ext cx="10671048" cy="768096"/>
          </a:xfrm>
        </p:spPr>
        <p:txBody>
          <a:bodyPr anchor="t">
            <a:normAutofit/>
          </a:bodyPr>
          <a:lstStyle/>
          <a:p>
            <a:r>
              <a:rPr lang="en-US" dirty="0"/>
              <a:t>Additional Revenue sources</a:t>
            </a:r>
          </a:p>
        </p:txBody>
      </p:sp>
      <p:sp>
        <p:nvSpPr>
          <p:cNvPr id="4" name="Footer Placeholder 3">
            <a:extLst>
              <a:ext uri="{FF2B5EF4-FFF2-40B4-BE49-F238E27FC236}">
                <a16:creationId xmlns:a16="http://schemas.microsoft.com/office/drawing/2014/main" id="{FCAC9BE5-A10F-A866-E691-60A29BD3E6F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ADEA4CD4-FD6C-B5B6-12A7-45094476412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12</a:t>
            </a:fld>
            <a:endParaRPr lang="en-US"/>
          </a:p>
        </p:txBody>
      </p:sp>
      <p:graphicFrame>
        <p:nvGraphicFramePr>
          <p:cNvPr id="7" name="Content Placeholder 2">
            <a:extLst>
              <a:ext uri="{FF2B5EF4-FFF2-40B4-BE49-F238E27FC236}">
                <a16:creationId xmlns:a16="http://schemas.microsoft.com/office/drawing/2014/main" id="{3B6626FE-6D21-D6BD-ACA3-C3D4367B8CF9}"/>
              </a:ext>
            </a:extLst>
          </p:cNvPr>
          <p:cNvGraphicFramePr>
            <a:graphicFrameLocks noGrp="1"/>
          </p:cNvGraphicFramePr>
          <p:nvPr>
            <p:ph sz="half" idx="1"/>
            <p:extLst>
              <p:ext uri="{D42A27DB-BD31-4B8C-83A1-F6EECF244321}">
                <p14:modId xmlns:p14="http://schemas.microsoft.com/office/powerpoint/2010/main" val="3128231095"/>
              </p:ext>
            </p:extLst>
          </p:nvPr>
        </p:nvGraphicFramePr>
        <p:xfrm>
          <a:off x="755904" y="2196844"/>
          <a:ext cx="11177016" cy="4203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432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Mental Health Recommender</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The AI mental health recommender is a novel solution that leverages AI and Machine Learning to provide personalized activity recommendations based on the user’s preferences and mood. The potential social impact of the recommender is significant, as it can help reduce stigma, improve societal well-being, and reach underserved populations.</a:t>
            </a:r>
          </a:p>
          <a:p>
            <a:r>
              <a:rPr lang="en-US" dirty="0"/>
              <a:t>This AI mental health recommender represents a significant advancement in the field of mental health support, combining technology and mental health expertise to provide personalized, accessible, and effective support.</a:t>
            </a:r>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503852" y="2877000"/>
            <a:ext cx="5812972" cy="1803795"/>
          </a:xfrm>
        </p:spPr>
        <p:txBody>
          <a:bodyPr/>
          <a:lstStyle/>
          <a:p>
            <a:r>
              <a:rPr lang="en-US" sz="6000"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1216152"/>
            <a:ext cx="10671048" cy="768096"/>
          </a:xfrm>
        </p:spPr>
        <p:txBody>
          <a:bodyPr anchor="t">
            <a:normAutofit/>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755904" y="2825496"/>
            <a:ext cx="10680192" cy="2834640"/>
          </a:xfrm>
        </p:spPr>
        <p:txBody>
          <a:bodyPr>
            <a:normAutofit/>
          </a:bodyPr>
          <a:lstStyle/>
          <a:p>
            <a:r>
              <a:rPr lang="en-US" dirty="0"/>
              <a:t>Mental health is just as important as physical health, but it can be difficult to know where to start when you're feeling down or stressed. That's where our AI recommender comes in.</a:t>
            </a:r>
          </a:p>
          <a:p>
            <a:endParaRPr lang="en-US" dirty="0"/>
          </a:p>
          <a:p>
            <a:r>
              <a:rPr lang="en-US" dirty="0"/>
              <a:t>Our recommender uses artificial intelligence to generate personalized recommendations for activities that can improve your mental well-being. Whether you're looking for music to listen to, books to read, or podcasts to listen to, our recommender has you covered.</a:t>
            </a:r>
          </a:p>
          <a:p>
            <a:endParaRPr lang="en-US" dirty="0"/>
          </a:p>
          <a:p>
            <a:r>
              <a:rPr lang="en-US" dirty="0"/>
              <a:t>We believe that everyone deserves to have access to the resources they need to improve their mental health. That's why our recommender is free to use for everyone.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Mental Health Recommender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a:t>
            </a:fld>
            <a:endParaRPr lang="en-US"/>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BB0C-6037-0859-DA2B-6096ACA9D912}"/>
              </a:ext>
            </a:extLst>
          </p:cNvPr>
          <p:cNvSpPr>
            <a:spLocks noGrp="1"/>
          </p:cNvSpPr>
          <p:nvPr>
            <p:ph type="title"/>
          </p:nvPr>
        </p:nvSpPr>
        <p:spPr>
          <a:xfrm>
            <a:off x="758952" y="1216152"/>
            <a:ext cx="10671048" cy="768096"/>
          </a:xfrm>
        </p:spPr>
        <p:txBody>
          <a:bodyPr anchor="t">
            <a:normAutofit/>
          </a:bodyPr>
          <a:lstStyle/>
          <a:p>
            <a:r>
              <a:rPr lang="en-US" dirty="0"/>
              <a:t>Current problems</a:t>
            </a:r>
          </a:p>
        </p:txBody>
      </p:sp>
      <p:sp>
        <p:nvSpPr>
          <p:cNvPr id="4" name="Footer Placeholder 3">
            <a:extLst>
              <a:ext uri="{FF2B5EF4-FFF2-40B4-BE49-F238E27FC236}">
                <a16:creationId xmlns:a16="http://schemas.microsoft.com/office/drawing/2014/main" id="{E1CBA5E3-31F0-EFAE-B5F7-EB3CC571FC00}"/>
              </a:ext>
            </a:extLst>
          </p:cNvPr>
          <p:cNvSpPr>
            <a:spLocks noGrp="1"/>
          </p:cNvSpPr>
          <p:nvPr>
            <p:ph type="ftr" sz="quarter" idx="11"/>
          </p:nvPr>
        </p:nvSpPr>
        <p:spPr>
          <a:xfrm>
            <a:off x="621792" y="457200"/>
            <a:ext cx="3200400" cy="274320"/>
          </a:xfrm>
        </p:spPr>
        <p:txBody>
          <a:bodyPr anchor="ctr">
            <a:normAutofit/>
          </a:bodyPr>
          <a:lstStyle/>
          <a:p>
            <a:r>
              <a:rPr lang="en-US" dirty="0"/>
              <a:t>Mental Health Recommender</a:t>
            </a:r>
          </a:p>
        </p:txBody>
      </p:sp>
      <p:sp>
        <p:nvSpPr>
          <p:cNvPr id="5" name="Slide Number Placeholder 4">
            <a:extLst>
              <a:ext uri="{FF2B5EF4-FFF2-40B4-BE49-F238E27FC236}">
                <a16:creationId xmlns:a16="http://schemas.microsoft.com/office/drawing/2014/main" id="{241DA53A-1B59-6C64-AF75-43E0879EA2C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4C5E7D82-291E-9F73-F605-8AEA14C756C3}"/>
              </a:ext>
            </a:extLst>
          </p:cNvPr>
          <p:cNvGraphicFramePr>
            <a:graphicFrameLocks noGrp="1"/>
          </p:cNvGraphicFramePr>
          <p:nvPr>
            <p:ph sz="half" idx="1"/>
            <p:extLst>
              <p:ext uri="{D42A27DB-BD31-4B8C-83A1-F6EECF244321}">
                <p14:modId xmlns:p14="http://schemas.microsoft.com/office/powerpoint/2010/main" val="3351462525"/>
              </p:ext>
            </p:extLst>
          </p:nvPr>
        </p:nvGraphicFramePr>
        <p:xfrm>
          <a:off x="755904" y="2825496"/>
          <a:ext cx="10680192" cy="2834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162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0209-C8B2-6E5A-37A6-BB77E15B648D}"/>
              </a:ext>
            </a:extLst>
          </p:cNvPr>
          <p:cNvSpPr>
            <a:spLocks noGrp="1"/>
          </p:cNvSpPr>
          <p:nvPr>
            <p:ph type="title"/>
          </p:nvPr>
        </p:nvSpPr>
        <p:spPr>
          <a:xfrm>
            <a:off x="758952" y="1216152"/>
            <a:ext cx="10671048" cy="768096"/>
          </a:xfrm>
        </p:spPr>
        <p:txBody>
          <a:bodyPr anchor="t">
            <a:normAutofit/>
          </a:bodyPr>
          <a:lstStyle/>
          <a:p>
            <a:r>
              <a:rPr lang="en-US" dirty="0"/>
              <a:t>Novelty</a:t>
            </a:r>
          </a:p>
        </p:txBody>
      </p:sp>
      <p:sp>
        <p:nvSpPr>
          <p:cNvPr id="4" name="Footer Placeholder 3">
            <a:extLst>
              <a:ext uri="{FF2B5EF4-FFF2-40B4-BE49-F238E27FC236}">
                <a16:creationId xmlns:a16="http://schemas.microsoft.com/office/drawing/2014/main" id="{4ED48FDB-4799-807E-26E0-7EE6E4F79612}"/>
              </a:ext>
            </a:extLst>
          </p:cNvPr>
          <p:cNvSpPr>
            <a:spLocks noGrp="1"/>
          </p:cNvSpPr>
          <p:nvPr>
            <p:ph type="ftr" sz="quarter" idx="11"/>
          </p:nvPr>
        </p:nvSpPr>
        <p:spPr>
          <a:xfrm>
            <a:off x="621792" y="457200"/>
            <a:ext cx="3200400" cy="274320"/>
          </a:xfrm>
        </p:spPr>
        <p:txBody>
          <a:bodyPr anchor="ctr">
            <a:normAutofit/>
          </a:bodyPr>
          <a:lstStyle/>
          <a:p>
            <a:r>
              <a:rPr lang="en-US" dirty="0"/>
              <a:t>Mental Health Recommender</a:t>
            </a:r>
          </a:p>
        </p:txBody>
      </p:sp>
      <p:sp>
        <p:nvSpPr>
          <p:cNvPr id="5" name="Slide Number Placeholder 4">
            <a:extLst>
              <a:ext uri="{FF2B5EF4-FFF2-40B4-BE49-F238E27FC236}">
                <a16:creationId xmlns:a16="http://schemas.microsoft.com/office/drawing/2014/main" id="{57B0F3B4-89DF-046D-6532-9EAD90F0B4AE}"/>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graphicFrame>
        <p:nvGraphicFramePr>
          <p:cNvPr id="9" name="Content Placeholder 2">
            <a:extLst>
              <a:ext uri="{FF2B5EF4-FFF2-40B4-BE49-F238E27FC236}">
                <a16:creationId xmlns:a16="http://schemas.microsoft.com/office/drawing/2014/main" id="{300E7676-3659-F128-8705-C8D0418C6A13}"/>
              </a:ext>
            </a:extLst>
          </p:cNvPr>
          <p:cNvGraphicFramePr>
            <a:graphicFrameLocks noGrp="1"/>
          </p:cNvGraphicFramePr>
          <p:nvPr>
            <p:ph sz="half" idx="1"/>
            <p:extLst>
              <p:ext uri="{D42A27DB-BD31-4B8C-83A1-F6EECF244321}">
                <p14:modId xmlns:p14="http://schemas.microsoft.com/office/powerpoint/2010/main" val="2567578837"/>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362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39788" y="457200"/>
            <a:ext cx="3932237" cy="1600200"/>
          </a:xfrm>
        </p:spPr>
        <p:txBody>
          <a:bodyPr anchor="b">
            <a:normAutofit/>
          </a:bodyPr>
          <a:lstStyle/>
          <a:p>
            <a:r>
              <a:rPr lang="en-US" sz="3000"/>
              <a:t>Methodologies</a:t>
            </a:r>
          </a:p>
        </p:txBody>
      </p:sp>
      <p:pic>
        <p:nvPicPr>
          <p:cNvPr id="4" name="Picture 3" descr="A graph with different colored lines&#10;&#10;Description automatically generated">
            <a:extLst>
              <a:ext uri="{FF2B5EF4-FFF2-40B4-BE49-F238E27FC236}">
                <a16:creationId xmlns:a16="http://schemas.microsoft.com/office/drawing/2014/main" id="{CFE9A499-331C-F059-79EC-4F598D761902}"/>
              </a:ext>
            </a:extLst>
          </p:cNvPr>
          <p:cNvPicPr>
            <a:picLocks noChangeAspect="1"/>
          </p:cNvPicPr>
          <p:nvPr/>
        </p:nvPicPr>
        <p:blipFill>
          <a:blip r:embed="rId2"/>
          <a:stretch>
            <a:fillRect/>
          </a:stretch>
        </p:blipFill>
        <p:spPr>
          <a:xfrm>
            <a:off x="5656085" y="987425"/>
            <a:ext cx="5226406" cy="4873625"/>
          </a:xfrm>
          <a:prstGeom prst="rect">
            <a:avLst/>
          </a:prstGeom>
          <a:noFill/>
        </p:spPr>
      </p:pic>
      <p:sp>
        <p:nvSpPr>
          <p:cNvPr id="19" name="Content Placeholder 3">
            <a:extLst>
              <a:ext uri="{FF2B5EF4-FFF2-40B4-BE49-F238E27FC236}">
                <a16:creationId xmlns:a16="http://schemas.microsoft.com/office/drawing/2014/main" id="{139B230C-7FF2-CE06-000E-0722A00AF4B2}"/>
              </a:ext>
            </a:extLst>
          </p:cNvPr>
          <p:cNvSpPr>
            <a:spLocks noGrp="1"/>
          </p:cNvSpPr>
          <p:nvPr>
            <p:ph type="body" sz="half" idx="2"/>
          </p:nvPr>
        </p:nvSpPr>
        <p:spPr>
          <a:xfrm>
            <a:off x="839788" y="2057400"/>
            <a:ext cx="4284662" cy="4076700"/>
          </a:xfrm>
        </p:spPr>
        <p:txBody>
          <a:bodyPr>
            <a:normAutofit/>
          </a:bodyPr>
          <a:lstStyle/>
          <a:p>
            <a:pPr marL="0" indent="0">
              <a:lnSpc>
                <a:spcPct val="90000"/>
              </a:lnSpc>
              <a:buNone/>
            </a:pPr>
            <a:r>
              <a:rPr lang="en-US" sz="1400" b="0" i="0" dirty="0">
                <a:effectLst/>
              </a:rPr>
              <a:t>Our innovative Recommender system is designed to provide personalized music recommendations based on the user’s mental health status. The user’s input is crucial in this process, as it allows the system to understand their current mental health condition. This could range from various mental health disorders such as depression, anxiety, insomnia, or Obsessive-Compulsive Disorder (OCD).</a:t>
            </a:r>
          </a:p>
          <a:p>
            <a:pPr marL="0" indent="0">
              <a:lnSpc>
                <a:spcPct val="90000"/>
              </a:lnSpc>
              <a:buNone/>
            </a:pPr>
            <a:r>
              <a:rPr lang="en-US" sz="1400" b="0" i="0" dirty="0">
                <a:effectLst/>
              </a:rPr>
              <a:t>Each of these mental health conditions requires a unique approach for management and our Recommender system acknowledges this diversity. Upon receiving the user’s input, the system initiates an in-depth analysis. It meticulously examines the information provided by the user, taking into account the nuances of their mental health status. This analysis is not a one-size-fits-all; it is a customized process, finely tuned to align with each user’s unique needs.</a:t>
            </a:r>
          </a:p>
          <a:p>
            <a:pPr marL="0" indent="0">
              <a:lnSpc>
                <a:spcPct val="90000"/>
              </a:lnSpc>
              <a:buNone/>
            </a:pPr>
            <a:r>
              <a:rPr lang="en-US" sz="1400" b="0" i="0" dirty="0">
                <a:effectLst/>
              </a:rPr>
              <a:t>Based on this comprehensive analysis, the Recommender system then suggests music genres that would be most beneficial for the user.</a:t>
            </a:r>
          </a:p>
          <a:p>
            <a:pPr>
              <a:lnSpc>
                <a:spcPct val="90000"/>
              </a:lnSpc>
            </a:pPr>
            <a:endParaRPr lang="en-US" sz="1200" b="0" i="0" dirty="0">
              <a:effectLst/>
            </a:endParaRPr>
          </a:p>
          <a:p>
            <a:pPr>
              <a:lnSpc>
                <a:spcPct val="90000"/>
              </a:lnSpc>
            </a:pPr>
            <a:endParaRPr lang="en-US" sz="12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Mental Health Recommender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spTree>
    <p:extLst>
      <p:ext uri="{BB962C8B-B14F-4D97-AF65-F5344CB8AC3E}">
        <p14:creationId xmlns:p14="http://schemas.microsoft.com/office/powerpoint/2010/main" val="73827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EFFC-7BBB-4427-AB85-26608A03DB57}"/>
              </a:ext>
            </a:extLst>
          </p:cNvPr>
          <p:cNvSpPr>
            <a:spLocks noGrp="1"/>
          </p:cNvSpPr>
          <p:nvPr>
            <p:ph type="title"/>
          </p:nvPr>
        </p:nvSpPr>
        <p:spPr>
          <a:xfrm>
            <a:off x="768096" y="1023131"/>
            <a:ext cx="10671048" cy="768096"/>
          </a:xfrm>
        </p:spPr>
        <p:txBody>
          <a:bodyPr/>
          <a:lstStyle/>
          <a:p>
            <a:r>
              <a:rPr lang="en-US" dirty="0"/>
              <a:t>Factors</a:t>
            </a:r>
          </a:p>
        </p:txBody>
      </p:sp>
      <p:pic>
        <p:nvPicPr>
          <p:cNvPr id="7" name="Content Placeholder 6" descr="A graph of different colored bars&#10;&#10;Description automatically generated">
            <a:extLst>
              <a:ext uri="{FF2B5EF4-FFF2-40B4-BE49-F238E27FC236}">
                <a16:creationId xmlns:a16="http://schemas.microsoft.com/office/drawing/2014/main" id="{C940B211-E883-7BEA-B898-5664C0D1C172}"/>
              </a:ext>
            </a:extLst>
          </p:cNvPr>
          <p:cNvPicPr>
            <a:picLocks noGrp="1" noChangeAspect="1"/>
          </p:cNvPicPr>
          <p:nvPr>
            <p:ph sz="half" idx="1"/>
          </p:nvPr>
        </p:nvPicPr>
        <p:blipFill>
          <a:blip r:embed="rId2"/>
          <a:stretch>
            <a:fillRect/>
          </a:stretch>
        </p:blipFill>
        <p:spPr>
          <a:xfrm>
            <a:off x="6405220" y="2031785"/>
            <a:ext cx="4760009" cy="4433887"/>
          </a:xfrm>
        </p:spPr>
      </p:pic>
      <p:sp>
        <p:nvSpPr>
          <p:cNvPr id="4" name="Footer Placeholder 3">
            <a:extLst>
              <a:ext uri="{FF2B5EF4-FFF2-40B4-BE49-F238E27FC236}">
                <a16:creationId xmlns:a16="http://schemas.microsoft.com/office/drawing/2014/main" id="{42AE68DF-7E83-2C3C-69A7-525DAFA66C4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A2C3F27-92F4-9DD7-76C8-F21CC96039DC}"/>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Picture 8" descr="A graph with blue lines&#10;&#10;Description automatically generated">
            <a:extLst>
              <a:ext uri="{FF2B5EF4-FFF2-40B4-BE49-F238E27FC236}">
                <a16:creationId xmlns:a16="http://schemas.microsoft.com/office/drawing/2014/main" id="{5C20798B-EE65-D05C-2E40-E1DB2BCB52CC}"/>
              </a:ext>
            </a:extLst>
          </p:cNvPr>
          <p:cNvPicPr>
            <a:picLocks noChangeAspect="1"/>
          </p:cNvPicPr>
          <p:nvPr/>
        </p:nvPicPr>
        <p:blipFill>
          <a:blip r:embed="rId3"/>
          <a:stretch>
            <a:fillRect/>
          </a:stretch>
        </p:blipFill>
        <p:spPr>
          <a:xfrm>
            <a:off x="254502" y="2031785"/>
            <a:ext cx="4993773" cy="4542762"/>
          </a:xfrm>
          <a:prstGeom prst="rect">
            <a:avLst/>
          </a:prstGeom>
        </p:spPr>
      </p:pic>
    </p:spTree>
    <p:extLst>
      <p:ext uri="{BB962C8B-B14F-4D97-AF65-F5344CB8AC3E}">
        <p14:creationId xmlns:p14="http://schemas.microsoft.com/office/powerpoint/2010/main" val="43824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4030-B0D0-78BF-1414-5F27FF30AB0D}"/>
              </a:ext>
            </a:extLst>
          </p:cNvPr>
          <p:cNvSpPr>
            <a:spLocks noGrp="1"/>
          </p:cNvSpPr>
          <p:nvPr>
            <p:ph type="title"/>
          </p:nvPr>
        </p:nvSpPr>
        <p:spPr>
          <a:xfrm>
            <a:off x="758952" y="1216152"/>
            <a:ext cx="10671048" cy="768096"/>
          </a:xfrm>
        </p:spPr>
        <p:txBody>
          <a:bodyPr anchor="t">
            <a:normAutofit/>
          </a:bodyPr>
          <a:lstStyle/>
          <a:p>
            <a:r>
              <a:rPr lang="en-US" dirty="0"/>
              <a:t>Future Aspects</a:t>
            </a:r>
          </a:p>
        </p:txBody>
      </p:sp>
      <p:sp>
        <p:nvSpPr>
          <p:cNvPr id="4" name="Footer Placeholder 3">
            <a:extLst>
              <a:ext uri="{FF2B5EF4-FFF2-40B4-BE49-F238E27FC236}">
                <a16:creationId xmlns:a16="http://schemas.microsoft.com/office/drawing/2014/main" id="{E05E7364-9787-47FF-98E7-03BB902D083F}"/>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4758A8D7-2E0F-382A-32AF-4594A0286568}"/>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graphicFrame>
        <p:nvGraphicFramePr>
          <p:cNvPr id="7" name="Content Placeholder 2">
            <a:extLst>
              <a:ext uri="{FF2B5EF4-FFF2-40B4-BE49-F238E27FC236}">
                <a16:creationId xmlns:a16="http://schemas.microsoft.com/office/drawing/2014/main" id="{75D7C3F1-8FDD-702D-C805-F1A08BE27612}"/>
              </a:ext>
            </a:extLst>
          </p:cNvPr>
          <p:cNvGraphicFramePr>
            <a:graphicFrameLocks noGrp="1"/>
          </p:cNvGraphicFramePr>
          <p:nvPr>
            <p:ph sz="half" idx="1"/>
            <p:extLst>
              <p:ext uri="{D42A27DB-BD31-4B8C-83A1-F6EECF244321}">
                <p14:modId xmlns:p14="http://schemas.microsoft.com/office/powerpoint/2010/main" val="3218482158"/>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875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A303-397B-9691-2E86-970701473913}"/>
              </a:ext>
            </a:extLst>
          </p:cNvPr>
          <p:cNvSpPr>
            <a:spLocks noGrp="1"/>
          </p:cNvSpPr>
          <p:nvPr>
            <p:ph type="title"/>
          </p:nvPr>
        </p:nvSpPr>
        <p:spPr>
          <a:xfrm>
            <a:off x="758952" y="1216152"/>
            <a:ext cx="10671048" cy="768096"/>
          </a:xfrm>
        </p:spPr>
        <p:txBody>
          <a:bodyPr anchor="t">
            <a:normAutofit/>
          </a:bodyPr>
          <a:lstStyle/>
          <a:p>
            <a:r>
              <a:rPr lang="en-US" dirty="0"/>
              <a:t>Useful Activities  </a:t>
            </a:r>
          </a:p>
        </p:txBody>
      </p:sp>
      <p:sp>
        <p:nvSpPr>
          <p:cNvPr id="4" name="Footer Placeholder 3">
            <a:extLst>
              <a:ext uri="{FF2B5EF4-FFF2-40B4-BE49-F238E27FC236}">
                <a16:creationId xmlns:a16="http://schemas.microsoft.com/office/drawing/2014/main" id="{1C2C8F30-30C8-6026-9184-AD6D2804B9C1}"/>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dirty="0"/>
              <a:t>Mental Health Recommender</a:t>
            </a:r>
            <a:endParaRPr lang="en-US"/>
          </a:p>
        </p:txBody>
      </p:sp>
      <p:sp>
        <p:nvSpPr>
          <p:cNvPr id="5" name="Slide Number Placeholder 4">
            <a:extLst>
              <a:ext uri="{FF2B5EF4-FFF2-40B4-BE49-F238E27FC236}">
                <a16:creationId xmlns:a16="http://schemas.microsoft.com/office/drawing/2014/main" id="{C0D0E004-055C-55AB-9576-975DFDCFCCA5}"/>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8</a:t>
            </a:fld>
            <a:endParaRPr lang="en-US"/>
          </a:p>
        </p:txBody>
      </p:sp>
      <p:graphicFrame>
        <p:nvGraphicFramePr>
          <p:cNvPr id="7" name="Content Placeholder 2">
            <a:extLst>
              <a:ext uri="{FF2B5EF4-FFF2-40B4-BE49-F238E27FC236}">
                <a16:creationId xmlns:a16="http://schemas.microsoft.com/office/drawing/2014/main" id="{14DCEF35-3ADA-C0CA-5AE9-54BCC9668E44}"/>
              </a:ext>
            </a:extLst>
          </p:cNvPr>
          <p:cNvGraphicFramePr>
            <a:graphicFrameLocks noGrp="1"/>
          </p:cNvGraphicFramePr>
          <p:nvPr>
            <p:ph sz="half" idx="1"/>
            <p:extLst>
              <p:ext uri="{D42A27DB-BD31-4B8C-83A1-F6EECF244321}">
                <p14:modId xmlns:p14="http://schemas.microsoft.com/office/powerpoint/2010/main" val="4268120794"/>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91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0DE5-BE98-571E-DE18-F0EA0FD83F27}"/>
              </a:ext>
            </a:extLst>
          </p:cNvPr>
          <p:cNvSpPr>
            <a:spLocks noGrp="1"/>
          </p:cNvSpPr>
          <p:nvPr>
            <p:ph type="title"/>
          </p:nvPr>
        </p:nvSpPr>
        <p:spPr>
          <a:xfrm>
            <a:off x="758952" y="1216152"/>
            <a:ext cx="10671048" cy="768096"/>
          </a:xfrm>
        </p:spPr>
        <p:txBody>
          <a:bodyPr anchor="t">
            <a:normAutofit/>
          </a:bodyPr>
          <a:lstStyle/>
          <a:p>
            <a:r>
              <a:rPr lang="en-US" dirty="0"/>
              <a:t>Social Impact</a:t>
            </a:r>
          </a:p>
        </p:txBody>
      </p:sp>
      <p:sp>
        <p:nvSpPr>
          <p:cNvPr id="4" name="Footer Placeholder 3">
            <a:extLst>
              <a:ext uri="{FF2B5EF4-FFF2-40B4-BE49-F238E27FC236}">
                <a16:creationId xmlns:a16="http://schemas.microsoft.com/office/drawing/2014/main" id="{DBD79959-D520-674E-CE09-0D298C520329}"/>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dirty="0"/>
              <a:t>Mental Health Recommender</a:t>
            </a:r>
            <a:endParaRPr lang="en-US"/>
          </a:p>
        </p:txBody>
      </p:sp>
      <p:sp>
        <p:nvSpPr>
          <p:cNvPr id="5" name="Slide Number Placeholder 4">
            <a:extLst>
              <a:ext uri="{FF2B5EF4-FFF2-40B4-BE49-F238E27FC236}">
                <a16:creationId xmlns:a16="http://schemas.microsoft.com/office/drawing/2014/main" id="{EE6286B9-0839-83F6-94DF-A85A205A8A5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B2A03AAE-6D96-FF15-CCB9-B61E30CA1172}"/>
              </a:ext>
            </a:extLst>
          </p:cNvPr>
          <p:cNvGraphicFramePr>
            <a:graphicFrameLocks noGrp="1"/>
          </p:cNvGraphicFramePr>
          <p:nvPr>
            <p:ph sz="half" idx="1"/>
            <p:extLst>
              <p:ext uri="{D42A27DB-BD31-4B8C-83A1-F6EECF244321}">
                <p14:modId xmlns:p14="http://schemas.microsoft.com/office/powerpoint/2010/main" val="1002109782"/>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1905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{DDD69AD7-6AA4-472B-B5E9-81C22D937D26}tf78438558_win32</Template>
  <TotalTime>235</TotalTime>
  <Words>1283</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Sabon Next LT</vt:lpstr>
      <vt:lpstr>Office Theme</vt:lpstr>
      <vt:lpstr>Ai-Based mental health recommender </vt:lpstr>
      <vt:lpstr>Introduction</vt:lpstr>
      <vt:lpstr>Current problems</vt:lpstr>
      <vt:lpstr>Novelty</vt:lpstr>
      <vt:lpstr>Methodologies</vt:lpstr>
      <vt:lpstr>Factors</vt:lpstr>
      <vt:lpstr>Future Aspects</vt:lpstr>
      <vt:lpstr>Useful Activities  </vt:lpstr>
      <vt:lpstr>Social Impact</vt:lpstr>
      <vt:lpstr>The freemium model</vt:lpstr>
      <vt:lpstr>Partnerships</vt:lpstr>
      <vt:lpstr>Additional Revenue sources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Ai-Based mental health recommender</dc:title>
  <dc:subject/>
  <dc:creator>Kanishk Valechha</dc:creator>
  <cp:lastModifiedBy>Kanishk Valechha</cp:lastModifiedBy>
  <cp:revision>6</cp:revision>
  <dcterms:created xsi:type="dcterms:W3CDTF">2023-11-03T19:58:29Z</dcterms:created>
  <dcterms:modified xsi:type="dcterms:W3CDTF">2023-11-05T01:03:36Z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