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8432" y="2985433"/>
            <a:ext cx="8610600" cy="1938992"/>
          </a:xfrm>
          <a:prstGeom prst="rect">
            <a:avLst/>
          </a:prstGeom>
          <a:noFill/>
        </p:spPr>
        <p:txBody>
          <a:bodyPr wrap="square" rtlCol="0">
            <a:spAutoFit/>
          </a:bodyPr>
          <a:lstStyle/>
          <a:p>
            <a:r>
              <a:rPr lang="en-US" sz="2400" dirty="0"/>
              <a:t>STUDENT NAME:</a:t>
            </a:r>
            <a:r>
              <a:rPr lang="en-GB" sz="2400" dirty="0"/>
              <a:t> </a:t>
            </a:r>
            <a:r>
              <a:rPr lang="en-GB" sz="2400" dirty="0" err="1"/>
              <a:t>D.kanishka</a:t>
            </a:r>
            <a:endParaRPr lang="en-US" sz="2400" dirty="0"/>
          </a:p>
          <a:p>
            <a:r>
              <a:rPr lang="en-US" sz="2400" dirty="0"/>
              <a:t>REGISTER NO:</a:t>
            </a:r>
            <a:r>
              <a:rPr lang="en-GB" sz="2400" dirty="0"/>
              <a:t>122202715</a:t>
            </a:r>
            <a:endParaRPr lang="en-US" sz="2400" dirty="0"/>
          </a:p>
          <a:p>
            <a:r>
              <a:rPr lang="en-US" sz="2400" dirty="0"/>
              <a:t>DEPARTMENT:</a:t>
            </a:r>
            <a:r>
              <a:rPr lang="en-GB" sz="2400" dirty="0" err="1"/>
              <a:t>BCOm</a:t>
            </a:r>
            <a:r>
              <a:rPr lang="en-GB" sz="2400" dirty="0"/>
              <a:t> corporate secretary ship </a:t>
            </a:r>
            <a:endParaRPr lang="en-US" sz="2400" dirty="0"/>
          </a:p>
          <a:p>
            <a:r>
              <a:rPr lang="en-US" sz="2400" dirty="0"/>
              <a:t>COLLEGE</a:t>
            </a:r>
            <a:r>
              <a:rPr lang="en-GB" sz="2400" dirty="0"/>
              <a:t> </a:t>
            </a:r>
            <a:r>
              <a:rPr lang="en-GB" sz="2400" dirty="0" err="1"/>
              <a:t>Thiruthangal</a:t>
            </a:r>
            <a:r>
              <a:rPr lang="en-GB" sz="2400" dirty="0"/>
              <a:t> </a:t>
            </a:r>
            <a:r>
              <a:rPr lang="en-GB" sz="2400" dirty="0" err="1"/>
              <a:t>nadar</a:t>
            </a:r>
            <a:r>
              <a:rPr lang="en-GB"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86455DD-B48C-FEBC-E30E-7E90DA2DC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817" y="1240929"/>
            <a:ext cx="4240333" cy="2188071"/>
          </a:xfrm>
          <a:prstGeom prst="rect">
            <a:avLst/>
          </a:prstGeom>
        </p:spPr>
      </p:pic>
      <p:pic>
        <p:nvPicPr>
          <p:cNvPr id="11" name="Picture 10">
            <a:extLst>
              <a:ext uri="{FF2B5EF4-FFF2-40B4-BE49-F238E27FC236}">
                <a16:creationId xmlns:a16="http://schemas.microsoft.com/office/drawing/2014/main" id="{F62E08F3-E8C2-8938-C95B-8DF7425A1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98" y="1113681"/>
            <a:ext cx="5617851" cy="2188071"/>
          </a:xfrm>
          <a:prstGeom prst="rect">
            <a:avLst/>
          </a:prstGeom>
        </p:spPr>
      </p:pic>
      <p:sp>
        <p:nvSpPr>
          <p:cNvPr id="12" name="TextBox 11">
            <a:extLst>
              <a:ext uri="{FF2B5EF4-FFF2-40B4-BE49-F238E27FC236}">
                <a16:creationId xmlns:a16="http://schemas.microsoft.com/office/drawing/2014/main" id="{B25396C2-F5F1-FB13-0A01-CB7FBAD5BD55}"/>
              </a:ext>
            </a:extLst>
          </p:cNvPr>
          <p:cNvSpPr txBox="1"/>
          <p:nvPr/>
        </p:nvSpPr>
        <p:spPr>
          <a:xfrm>
            <a:off x="5186135" y="2525183"/>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85EF2A39-9671-0E8B-4C36-13BA621A7994}"/>
              </a:ext>
            </a:extLst>
          </p:cNvPr>
          <p:cNvSpPr txBox="1"/>
          <p:nvPr/>
        </p:nvSpPr>
        <p:spPr>
          <a:xfrm>
            <a:off x="1062114" y="3512925"/>
            <a:ext cx="6100534" cy="1200329"/>
          </a:xfrm>
          <a:prstGeom prst="rect">
            <a:avLst/>
          </a:prstGeom>
          <a:noFill/>
        </p:spPr>
        <p:txBody>
          <a:bodyPr wrap="square">
            <a:spAutoFit/>
          </a:bodyPr>
          <a:lstStyle/>
          <a:p>
            <a:r>
              <a:rPr lang="en-GB" dirty="0"/>
              <a:t>This slide appears to be a summary or presentation of employee performance in a sales department, emphasizing that all listed employees meet the expected standards. If you need a more detailed analysis or interpretation</a:t>
            </a:r>
            <a:endParaRPr lang="en-US" dirty="0"/>
          </a:p>
        </p:txBody>
      </p:sp>
      <p:sp>
        <p:nvSpPr>
          <p:cNvPr id="15" name="TextBox 14">
            <a:extLst>
              <a:ext uri="{FF2B5EF4-FFF2-40B4-BE49-F238E27FC236}">
                <a16:creationId xmlns:a16="http://schemas.microsoft.com/office/drawing/2014/main" id="{77A4E211-8E38-9D96-4C0B-D1270CF7C51E}"/>
              </a:ext>
            </a:extLst>
          </p:cNvPr>
          <p:cNvSpPr txBox="1"/>
          <p:nvPr/>
        </p:nvSpPr>
        <p:spPr>
          <a:xfrm>
            <a:off x="5186135" y="2525183"/>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83614E1D-C105-6648-7DE6-275072BC334A}"/>
              </a:ext>
            </a:extLst>
          </p:cNvPr>
          <p:cNvSpPr txBox="1"/>
          <p:nvPr/>
        </p:nvSpPr>
        <p:spPr>
          <a:xfrm>
            <a:off x="1062114" y="4840502"/>
            <a:ext cx="6100534" cy="1200329"/>
          </a:xfrm>
          <a:prstGeom prst="rect">
            <a:avLst/>
          </a:prstGeom>
          <a:noFill/>
        </p:spPr>
        <p:txBody>
          <a:bodyPr wrap="square">
            <a:spAutoFit/>
          </a:bodyPr>
          <a:lstStyle/>
          <a:p>
            <a:r>
              <a:rPr lang="en-GB"/>
              <a:t>The table lists sales results for individuals named Kanna, David, Alexandra, Denzel, and Fletcher, noting that each person "Fully Meets" performance expectations. Each individual also has a numerical score of '2' next to their name.</a:t>
            </a:r>
            <a:endParaRPr lang="en-US" dirty="0"/>
          </a:p>
        </p:txBody>
      </p:sp>
      <p:sp>
        <p:nvSpPr>
          <p:cNvPr id="19" name="TextBox 18">
            <a:extLst>
              <a:ext uri="{FF2B5EF4-FFF2-40B4-BE49-F238E27FC236}">
                <a16:creationId xmlns:a16="http://schemas.microsoft.com/office/drawing/2014/main" id="{90D72B82-1C5E-2B08-2BA4-9AC8512F0138}"/>
              </a:ext>
            </a:extLst>
          </p:cNvPr>
          <p:cNvSpPr txBox="1"/>
          <p:nvPr/>
        </p:nvSpPr>
        <p:spPr>
          <a:xfrm>
            <a:off x="5184576" y="2517576"/>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685949C4-4570-8FAE-FC0E-B4CA9B5EC015}"/>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AEEA9FEB-4B17-AE41-B1E4-1BD1BC35D6CA}"/>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9D5AAA47-003E-7E13-17A6-FDF23B72E434}"/>
              </a:ext>
            </a:extLst>
          </p:cNvPr>
          <p:cNvSpPr txBox="1"/>
          <p:nvPr/>
        </p:nvSpPr>
        <p:spPr>
          <a:xfrm>
            <a:off x="491133" y="3097726"/>
            <a:ext cx="6101952" cy="369332"/>
          </a:xfrm>
          <a:prstGeom prst="rect">
            <a:avLst/>
          </a:prstGeom>
          <a:noFill/>
        </p:spPr>
        <p:txBody>
          <a:bodyPr wrap="square">
            <a:spAutoFit/>
          </a:bodyPr>
          <a:lstStyle/>
          <a:p>
            <a:r>
              <a:rPr lang="en-US" dirty="0" err="1"/>
              <a:t>Interpetation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saralnelson57@gmail.com</cp:lastModifiedBy>
  <cp:revision>14</cp:revision>
  <dcterms:created xsi:type="dcterms:W3CDTF">2024-03-29T15:07:22Z</dcterms:created>
  <dcterms:modified xsi:type="dcterms:W3CDTF">2024-09-08T12:10:02Z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