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93" autoAdjust="0"/>
    <p:restoredTop sz="96301"/>
  </p:normalViewPr>
  <p:slideViewPr>
    <p:cSldViewPr snapToGrid="0">
      <p:cViewPr varScale="1">
        <p:scale>
          <a:sx n="81" d="100"/>
          <a:sy n="81" d="100"/>
        </p:scale>
        <p:origin x="710" y="6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5" Type="http://schemas.openxmlformats.org/officeDocument/2006/relationships/slide" Target="slides/slide4.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6390752" y="584200"/>
            <a:ext cx="4156598"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151586" y="3429000"/>
            <a:ext cx="6870861" cy="1200329"/>
          </a:xfrm>
          <a:prstGeom prst="rect">
            <a:avLst/>
          </a:prstGeom>
          <a:noFill/>
        </p:spPr>
        <p:txBody>
          <a:bodyPr wrap="square" rtlCol="0">
            <a:spAutoFit/>
          </a:bodyPr>
          <a:lstStyle/>
          <a:p>
            <a:pPr algn="r"/>
            <a:r>
              <a:rPr lang="en-US" sz="3600" b="1" dirty="0">
                <a:solidFill>
                  <a:schemeClr val="bg1"/>
                </a:solidFill>
                <a:latin typeface="Calibri" panose="020F0502020204030204" pitchFamily="34" charset="0"/>
                <a:cs typeface="Times New Roman" panose="02020603050405020304" pitchFamily="18" charset="0"/>
              </a:rPr>
              <a:t>Climate risk &amp; disaster Management  </a:t>
            </a:r>
            <a:r>
              <a:rPr lang="en-IN" sz="3600" b="1" dirty="0">
                <a:solidFill>
                  <a:schemeClr val="bg1"/>
                </a:solidFill>
                <a:latin typeface="Calibri" panose="020F0502020204030204" pitchFamily="34" charset="0"/>
                <a:cs typeface="Times New Roman" panose="02020603050405020304" pitchFamily="18" charset="0"/>
              </a:rPr>
              <a:t> </a:t>
            </a:r>
            <a:endParaRPr lang="en-US" sz="3600" b="1" dirty="0">
              <a:solidFill>
                <a:schemeClr val="bg1"/>
              </a:solidFill>
              <a:latin typeface="Arial" panose="020B0604020202020204" pitchFamily="34" charset="0"/>
              <a:cs typeface="Arial" panose="020B0604020202020204" pitchFamily="34" charset="0"/>
            </a:endParaRPr>
          </a:p>
        </p:txBody>
      </p:sp>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67419" y="868863"/>
            <a:ext cx="1263157" cy="410834"/>
          </a:xfrm>
          <a:prstGeom prst="rect">
            <a:avLst/>
          </a:prstGeom>
        </p:spPr>
      </p:pic>
    </p:spTree>
    <p:extLst>
      <p:ext uri="{BB962C8B-B14F-4D97-AF65-F5344CB8AC3E}">
        <p14:creationId xmlns:p14="http://schemas.microsoft.com/office/powerpoint/2010/main"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8" name="TextBox 7">
            <a:extLst>
              <a:ext uri="{FF2B5EF4-FFF2-40B4-BE49-F238E27FC236}">
                <a16:creationId xmlns:a16="http://schemas.microsoft.com/office/drawing/2014/main" id="{064AF4B3-F690-1490-FBFF-9842261B29F0}"/>
              </a:ext>
            </a:extLst>
          </p:cNvPr>
          <p:cNvSpPr txBox="1"/>
          <p:nvPr/>
        </p:nvSpPr>
        <p:spPr>
          <a:xfrm>
            <a:off x="498154" y="2241222"/>
            <a:ext cx="4831772" cy="666977"/>
          </a:xfrm>
          <a:prstGeom prst="rect">
            <a:avLst/>
          </a:prstGeom>
          <a:noFill/>
        </p:spPr>
        <p:txBody>
          <a:bodyPr wrap="none" rtlCol="0">
            <a:spAutoFit/>
          </a:bodyPr>
          <a:lstStyle/>
          <a:p>
            <a:r>
              <a:rPr lang="en-US" dirty="0"/>
              <a:t>Our goal is to predict risk of climate change </a:t>
            </a:r>
          </a:p>
          <a:p>
            <a:r>
              <a:rPr lang="en-US" dirty="0"/>
              <a:t>And predict effect of natural disaster</a:t>
            </a: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2" name="TextBox 1">
            <a:extLst>
              <a:ext uri="{FF2B5EF4-FFF2-40B4-BE49-F238E27FC236}">
                <a16:creationId xmlns:a16="http://schemas.microsoft.com/office/drawing/2014/main" id="{2E2A5200-9504-BCE3-53C6-66E6E7E33DEC}"/>
              </a:ext>
            </a:extLst>
          </p:cNvPr>
          <p:cNvSpPr txBox="1"/>
          <p:nvPr/>
        </p:nvSpPr>
        <p:spPr>
          <a:xfrm>
            <a:off x="292231" y="1885360"/>
            <a:ext cx="4370107" cy="1241622"/>
          </a:xfrm>
          <a:prstGeom prst="rect">
            <a:avLst/>
          </a:prstGeom>
          <a:noFill/>
        </p:spPr>
        <p:txBody>
          <a:bodyPr wrap="none" rtlCol="0">
            <a:spAutoFit/>
          </a:bodyPr>
          <a:lstStyle/>
          <a:p>
            <a:r>
              <a:rPr lang="en-US" dirty="0"/>
              <a:t>Python: Google </a:t>
            </a:r>
            <a:r>
              <a:rPr lang="en-US" dirty="0" err="1"/>
              <a:t>colab</a:t>
            </a:r>
            <a:r>
              <a:rPr lang="en-US" dirty="0"/>
              <a:t> ,</a:t>
            </a:r>
            <a:r>
              <a:rPr lang="en-US" dirty="0" err="1"/>
              <a:t>jupyter</a:t>
            </a:r>
            <a:r>
              <a:rPr lang="en-US" dirty="0"/>
              <a:t> notebook</a:t>
            </a:r>
          </a:p>
          <a:p>
            <a:r>
              <a:rPr lang="en-US" dirty="0"/>
              <a:t>Google Search engine</a:t>
            </a:r>
          </a:p>
          <a:p>
            <a:r>
              <a:rPr lang="en-US" dirty="0"/>
              <a:t>Exploratory data analysis</a:t>
            </a:r>
          </a:p>
          <a:p>
            <a:r>
              <a:rPr lang="en-US" dirty="0" err="1"/>
              <a:t>Numpy,pandas,seaborn,matplotlib</a:t>
            </a:r>
            <a:r>
              <a:rPr lang="en-US" dirty="0"/>
              <a:t> etc.</a:t>
            </a: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A683AE56-DB92-A718-E535-F27802884962}"/>
              </a:ext>
            </a:extLst>
          </p:cNvPr>
          <p:cNvSpPr txBox="1"/>
          <p:nvPr/>
        </p:nvSpPr>
        <p:spPr>
          <a:xfrm>
            <a:off x="122549" y="1885361"/>
            <a:ext cx="5864106" cy="954300"/>
          </a:xfrm>
          <a:prstGeom prst="rect">
            <a:avLst/>
          </a:prstGeom>
          <a:noFill/>
        </p:spPr>
        <p:txBody>
          <a:bodyPr wrap="none" rtlCol="0">
            <a:spAutoFit/>
          </a:bodyPr>
          <a:lstStyle/>
          <a:p>
            <a:r>
              <a:rPr lang="en-US" dirty="0"/>
              <a:t>First we cleaned the data and explore data of the file ,</a:t>
            </a:r>
          </a:p>
          <a:p>
            <a:r>
              <a:rPr lang="en-US" dirty="0"/>
              <a:t>Then we used machine learning algo .</a:t>
            </a:r>
          </a:p>
          <a:p>
            <a:r>
              <a:rPr lang="en-US" dirty="0"/>
              <a:t>For example exploratory data analysis</a:t>
            </a: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2" name="TextBox 1">
            <a:extLst>
              <a:ext uri="{FF2B5EF4-FFF2-40B4-BE49-F238E27FC236}">
                <a16:creationId xmlns:a16="http://schemas.microsoft.com/office/drawing/2014/main" id="{26E1B9C8-9C8B-F13F-F0D1-9D30C7503F8A}"/>
              </a:ext>
            </a:extLst>
          </p:cNvPr>
          <p:cNvSpPr txBox="1"/>
          <p:nvPr/>
        </p:nvSpPr>
        <p:spPr>
          <a:xfrm>
            <a:off x="862551" y="2263388"/>
            <a:ext cx="5594809" cy="3540200"/>
          </a:xfrm>
          <a:prstGeom prst="rect">
            <a:avLst/>
          </a:prstGeom>
          <a:noFill/>
        </p:spPr>
        <p:txBody>
          <a:bodyPr wrap="square" rtlCol="0">
            <a:spAutoFit/>
          </a:bodyPr>
          <a:lstStyle/>
          <a:p>
            <a:r>
              <a:rPr lang="en-US" dirty="0"/>
              <a:t>Climate change has intensified the frequency and severity of natural disasters such as floods, cyclones, droughts, and heatwaves. These events disrupt lives, damage critical infrastructure, and threaten food, water, and energy security. The absence of robust risk assessment, early warning systems, and effective disaster management strategies leaves vulnerable communities exposed to severe losses. There is an urgent need for integrated, technology-driven, and sustainable approaches to anticipate, mitigate, and manage climate-related risks.</a:t>
            </a:r>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2" name="TextBox 1">
            <a:extLst>
              <a:ext uri="{FF2B5EF4-FFF2-40B4-BE49-F238E27FC236}">
                <a16:creationId xmlns:a16="http://schemas.microsoft.com/office/drawing/2014/main" id="{E91024A4-24D8-5047-D1DE-4A9921ED8451}"/>
              </a:ext>
            </a:extLst>
          </p:cNvPr>
          <p:cNvSpPr txBox="1"/>
          <p:nvPr/>
        </p:nvSpPr>
        <p:spPr>
          <a:xfrm>
            <a:off x="255104" y="1979629"/>
            <a:ext cx="7494310" cy="3252878"/>
          </a:xfrm>
          <a:prstGeom prst="rect">
            <a:avLst/>
          </a:prstGeom>
          <a:noFill/>
        </p:spPr>
        <p:txBody>
          <a:bodyPr wrap="square" rtlCol="0">
            <a:spAutoFit/>
          </a:bodyPr>
          <a:lstStyle/>
          <a:p>
            <a:r>
              <a:rPr lang="en-US"/>
              <a:t>Implementing a comprehensive Climate Risk and Disaster Management framework requires:</a:t>
            </a:r>
          </a:p>
          <a:p>
            <a:r>
              <a:rPr lang="en-US" b="1"/>
              <a:t>Early Warning Systems</a:t>
            </a:r>
            <a:r>
              <a:rPr lang="en-US"/>
              <a:t> powered by AI, IoT, and satellite data for timely alerts.</a:t>
            </a:r>
          </a:p>
          <a:p>
            <a:r>
              <a:rPr lang="en-US" b="1"/>
              <a:t>Risk Assessment &amp; Mapping</a:t>
            </a:r>
            <a:r>
              <a:rPr lang="en-US"/>
              <a:t> to identify vulnerable regions and populations.</a:t>
            </a:r>
          </a:p>
          <a:p>
            <a:r>
              <a:rPr lang="en-US" b="1"/>
              <a:t>Resilient Infrastructure</a:t>
            </a:r>
            <a:r>
              <a:rPr lang="en-US"/>
              <a:t> built to withstand extreme weather events.</a:t>
            </a:r>
          </a:p>
          <a:p>
            <a:r>
              <a:rPr lang="en-US" b="1"/>
              <a:t>Community Awareness &amp; Training</a:t>
            </a:r>
            <a:r>
              <a:rPr lang="en-US"/>
              <a:t> to enhance preparedness and response capacity.</a:t>
            </a:r>
          </a:p>
          <a:p>
            <a:r>
              <a:rPr lang="en-US" b="1"/>
              <a:t>Policy Integration &amp; Collaboration</a:t>
            </a:r>
            <a:r>
              <a:rPr lang="en-US"/>
              <a:t> among governments, NGOs, and private sectors for coordinated action.</a:t>
            </a:r>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32CDBACA-2FBC-FE12-1EEF-CC3069861A70}"/>
              </a:ext>
            </a:extLst>
          </p:cNvPr>
          <p:cNvPicPr>
            <a:picLocks noChangeAspect="1"/>
          </p:cNvPicPr>
          <p:nvPr/>
        </p:nvPicPr>
        <p:blipFill>
          <a:blip r:embed="rId2"/>
          <a:stretch>
            <a:fillRect/>
          </a:stretch>
        </p:blipFill>
        <p:spPr>
          <a:xfrm>
            <a:off x="0" y="135063"/>
            <a:ext cx="12192000" cy="6587873"/>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8C763CF3-7C3E-CA2C-F1E9-124948327EA9}"/>
              </a:ext>
            </a:extLst>
          </p:cNvPr>
          <p:cNvSpPr txBox="1"/>
          <p:nvPr/>
        </p:nvSpPr>
        <p:spPr>
          <a:xfrm>
            <a:off x="149087" y="2168165"/>
            <a:ext cx="8225687" cy="1816266"/>
          </a:xfrm>
          <a:prstGeom prst="rect">
            <a:avLst/>
          </a:prstGeom>
          <a:noFill/>
        </p:spPr>
        <p:txBody>
          <a:bodyPr wrap="square" rtlCol="0">
            <a:spAutoFit/>
          </a:bodyPr>
          <a:lstStyle/>
          <a:p>
            <a:r>
              <a:rPr lang="en-US" dirty="0"/>
              <a:t>Climate change poses unavoidable risks, but with proactive planning and effective disaster management, the impact can be significantly reduced. By combining technology, policy, and community participation, societies can build resilience against future climate challenges. Sustainable development and preparedness are not just options—they are essential for protecting lives, resources, and the environment.</a:t>
            </a:r>
          </a:p>
        </p:txBody>
      </p:sp>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21</TotalTime>
  <Words>319</Words>
  <Application>Microsoft Office PowerPoint</Application>
  <PresentationFormat>Widescreen</PresentationFormat>
  <Paragraphs>28</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Aman Kumar</cp:lastModifiedBy>
  <cp:revision>5</cp:revision>
  <dcterms:created xsi:type="dcterms:W3CDTF">2024-12-31T09:40:01Z</dcterms:created>
  <dcterms:modified xsi:type="dcterms:W3CDTF">2025-09-14T17:09:51Z</dcterms:modified>
</cp:coreProperties>
</file>