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Grandslam Title Distribution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e91ef50-8e57-4f4c-b3f3-a9297cddee9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089b3dfa14d4f8d" /><Relationship Type="http://schemas.openxmlformats.org/officeDocument/2006/relationships/slideLayout" Target="/ppt/slideLayouts/slideLayout8.xml" Id="Rc7673f73b03d47b6" /><Relationship Type="http://schemas.openxmlformats.org/officeDocument/2006/relationships/hyperlink" Target="https://app.powerbi.com/groups/me/reports/fe91ef50-8e57-4f4c-b3f3-a9297cddee9b/?pbi_source=PowerPoint" TargetMode="External" Id="RelId0" /><Relationship Type="http://schemas.openxmlformats.org/officeDocument/2006/relationships/image" Target="/ppt/media/image4.png" Id="imgId1326492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Tennis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20:19:33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18/09/2022 20:18:26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Grandslam Title Distribution ,multiRowCard ,lineChart ,barChart ,bar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26492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Tennis Big Title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